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75C246-88C9-7C13-BA54-FCEDE81C8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3D7305-C022-FB4E-5A03-11EE51C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39C24C-66DA-798F-C80F-9C5AFD34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7872A1-A16D-2FA4-64B8-85B94529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FCDAE0-BDD3-8148-EB1F-BBABAE51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4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4F7869-D06C-F0E0-C704-E23D4B9D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4800EA9-F1BD-45F0-1F66-E6EAAAC88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F5E667-DDD7-8068-80B3-7F29E3B1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4BDB44-DBB6-F505-7D2C-DA7884F6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8C052D-2682-72B9-B354-E17EB20F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3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5290471-AAED-4FC2-C867-B540BE3BD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1B6D25-E582-4FD3-9D20-96EB30C8F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8E3BD9-6BCE-B8CB-767A-9AFFEB47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8D4611-7A30-3F60-EE33-BFD764D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5EEF6-403E-7EC6-2ED3-4547FD30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5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E2B1B-35E7-85AA-6F5F-A1D74232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7721B7-45C6-DA89-2ECB-E7DA306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D81C2E-EE14-FC49-C792-58666A24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DC5C05-6992-70EA-1FEE-38B709F4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3BCBBF-483D-A91B-FEBD-902CE0FF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0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DA040-B5FB-240A-82C9-EBE1515E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4C4132-3B72-5D23-6772-2C99E1DF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A0C8B8-E51A-8B0B-3B11-F5E58724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C0D465-40F5-DA6B-FE4C-2DFD72AF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2ABB5-215F-913D-3B66-509ECE3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64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F6FA1C-E50B-F066-7804-E20AE436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211D3B-F6FA-B930-6BA3-A646FE9BD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AE0D17-A320-1C14-FBA9-511627F7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66B6A4-A363-9004-18DE-20029DB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06EE60-73EC-C521-1D56-6CA6EDC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2D1762-268E-350E-CA2D-E3ACC426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75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988429-5C78-C1B2-44F4-3DE93A6F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FA7426-3433-9BE5-CDB4-EC85F32C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31225B5-C51C-1D2F-2000-3DBFB683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0AF0C2-C6B0-121C-422F-E63AFA07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37083C8-81CD-BCAF-D9DF-43701469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249A462-2D0C-0725-CA61-F741878F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218ED02-70C2-60EF-F62E-345DE31F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E40F8D-630D-ECE6-EBE4-25823632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67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3F7DA9-EDB6-B7F7-A34C-2811220F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B551021-5377-EDC8-FF15-97B7FEBE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35F6488-F4F8-EC49-206C-85C5F713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601A776-019B-BAD2-73AF-A7B318FF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61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C444BA8-F2D1-8F1A-1853-D37BAAF6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CE92B1-49D2-2723-7A45-5C13FBF3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2DA514D-516C-A870-46EB-8FAAE1A3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1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8D85C9-973A-9B3B-3AF0-85161A5F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CF3519-313A-7976-B4F6-54134AA6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52920F-FE81-0DC7-CC41-1E0DB087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FFA5A5-EBE4-B36D-DB5C-B5042E30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5A6DB7-8280-92CD-B5C4-5819FE7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1D04B-E146-D214-060A-2F789E3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861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C272F0-A949-51A9-A019-6629BA33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7F4285C-10A7-DA9C-88F2-2C323E103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3B723A2-3242-CA2E-E92E-9170B002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F00BD9-528B-5C28-8BAA-42C31F4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06A295-5DC7-55DA-7682-D2C1FAD6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041C3E-1BE4-7FDC-14DF-C758A9DA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1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EEBB850-EF20-C377-A061-8F4BBEF3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038A80-9420-299D-7048-AFBA76E7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4AAD7C-CE47-D92D-D0C6-790F68761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4E81-E9D0-4875-9DBE-A783CB1459D4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45D2B1-4370-24B8-7BDD-C705E5434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F00D2B-3729-08F0-1E21-5D1E1B14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0066-F3D1-47BB-B74B-E0FA5189B9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F764D1-EE41-D812-391F-702B9828C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2"/>
            <a:ext cx="9144000" cy="640154"/>
          </a:xfrm>
        </p:spPr>
        <p:txBody>
          <a:bodyPr>
            <a:normAutofit/>
          </a:bodyPr>
          <a:lstStyle/>
          <a:p>
            <a:r>
              <a:rPr lang="tr-TR" sz="4000" dirty="0" err="1"/>
              <a:t>Semantic</a:t>
            </a:r>
            <a:r>
              <a:rPr lang="tr-TR" sz="4000" dirty="0"/>
              <a:t> ve </a:t>
            </a:r>
            <a:r>
              <a:rPr lang="tr-TR" sz="4000" dirty="0" err="1"/>
              <a:t>Non-Semantic</a:t>
            </a:r>
            <a:r>
              <a:rPr lang="tr-TR" sz="4000" dirty="0"/>
              <a:t> Nedir?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C9CA65-385C-EAF1-0867-DB899301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991846"/>
            <a:ext cx="11043139" cy="5366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</a:rPr>
              <a:t>Semantic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elementler, anlamlarını hem geliştirici hem de tarayıcı için temsil eder. Koddaki etiket, geliştiriciye ve tarayıcıya ne yapması gerektiğini söyler. </a:t>
            </a:r>
            <a:r>
              <a:rPr lang="tr-TR" b="0" i="0" dirty="0" err="1">
                <a:solidFill>
                  <a:srgbClr val="000000"/>
                </a:solidFill>
                <a:effectLst/>
              </a:rPr>
              <a:t>HTML'yi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daha kolay anlaşılır kılan web sayfalarının farklı bölümlerini ve düzenini tanımlar.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&lt;article&gt;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&lt;aside&gt;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&lt;details&gt;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figcaption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&lt;figure&gt;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&lt;footer&gt;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&lt;header&gt;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&lt;main&gt;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&lt;mark&gt;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&lt;nav&gt;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&lt;section&gt;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&lt;summary&gt;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&lt;time&gt;</a:t>
            </a:r>
            <a:endParaRPr lang="tr-TR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</a:rPr>
              <a:t>Non-semantic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elementler </a:t>
            </a:r>
            <a:r>
              <a:rPr lang="tr-TR" b="0" i="0" dirty="0" err="1">
                <a:solidFill>
                  <a:srgbClr val="000000"/>
                </a:solidFill>
                <a:effectLst/>
              </a:rPr>
              <a:t>semantic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elementlere benzer, ancak anlamlı bir içeriği yoktur.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</a:rPr>
              <a:t>&lt;div&gt; &lt;</a:t>
            </a:r>
            <a:r>
              <a:rPr lang="tr-TR" dirty="0" err="1">
                <a:solidFill>
                  <a:srgbClr val="000000"/>
                </a:solidFill>
              </a:rPr>
              <a:t>span</a:t>
            </a:r>
            <a:r>
              <a:rPr lang="tr-TR" dirty="0">
                <a:solidFill>
                  <a:srgbClr val="000000"/>
                </a:solidFill>
              </a:rPr>
              <a:t>&gt; vb.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92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E1C004-E24D-F8B3-C64F-63F9365B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/>
              <a:t>JİRA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667605-536C-5D0F-B208-857AC8DD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 err="1"/>
              <a:t>Jira</a:t>
            </a:r>
            <a:r>
              <a:rPr lang="tr-TR" sz="2400" dirty="0"/>
              <a:t>, bir proje geliştirme yazılımıdır. Aynı zamanda mevcut projelerdeki hataları tespit etmek ve düzeltmek için de bu yazılım kullanılır. Ana sayfada sırasıyla gösterge paneli, sorunlar, </a:t>
            </a:r>
            <a:r>
              <a:rPr lang="tr-TR" sz="2600" dirty="0"/>
              <a:t>projeler</a:t>
            </a:r>
            <a:r>
              <a:rPr lang="tr-TR" sz="2400" dirty="0"/>
              <a:t> ve diğer paneller yer alır. Başta hukuk ve finans olmak üzere birçok farklı sektörde kullanılan bu uygulama yöntemi ile projelerin takibi çok daha pratik bir şekilde yapılır.</a:t>
            </a:r>
          </a:p>
          <a:p>
            <a:r>
              <a:rPr lang="tr-TR" sz="2400" dirty="0" err="1"/>
              <a:t>Jira</a:t>
            </a:r>
            <a:r>
              <a:rPr lang="tr-TR" sz="2400" dirty="0"/>
              <a:t> Ne İşe Yarar?</a:t>
            </a:r>
          </a:p>
          <a:p>
            <a:r>
              <a:rPr lang="tr-TR" sz="2400" dirty="0"/>
              <a:t>1- Yeni projeler geliştirmek.</a:t>
            </a:r>
          </a:p>
          <a:p>
            <a:r>
              <a:rPr lang="tr-TR" sz="2400" dirty="0"/>
              <a:t>2- Uzun vadeli projelerde süreci hızlı ve hatasız bir şekilde yönetmek</a:t>
            </a:r>
          </a:p>
          <a:p>
            <a:r>
              <a:rPr lang="tr-TR" sz="2400" dirty="0"/>
              <a:t>3- </a:t>
            </a:r>
            <a:r>
              <a:rPr lang="tr-TR" sz="2400" dirty="0" err="1"/>
              <a:t>Bug</a:t>
            </a:r>
            <a:r>
              <a:rPr lang="tr-TR" sz="2400" dirty="0"/>
              <a:t> </a:t>
            </a:r>
            <a:r>
              <a:rPr lang="tr-TR" sz="2400" dirty="0" err="1"/>
              <a:t>tracker</a:t>
            </a:r>
            <a:r>
              <a:rPr lang="tr-TR" sz="2400" dirty="0"/>
              <a:t> özelliği sayesinde yapılan hataları tespit etmek ve düzeltmek.</a:t>
            </a:r>
          </a:p>
          <a:p>
            <a:r>
              <a:rPr lang="tr-TR" sz="2400" dirty="0"/>
              <a:t>4- Daha sistemli çalışmak ve mevcut işleri </a:t>
            </a:r>
            <a:r>
              <a:rPr lang="tr-TR" sz="2400" dirty="0" err="1"/>
              <a:t>dead</a:t>
            </a:r>
            <a:r>
              <a:rPr lang="tr-TR" sz="2400" dirty="0"/>
              <a:t> </a:t>
            </a:r>
            <a:r>
              <a:rPr lang="tr-TR" sz="2400" dirty="0" err="1"/>
              <a:t>line'a</a:t>
            </a:r>
            <a:r>
              <a:rPr lang="tr-TR" sz="2400" dirty="0"/>
              <a:t> kadar tamamlamak.</a:t>
            </a:r>
          </a:p>
          <a:p>
            <a:r>
              <a:rPr lang="tr-TR" sz="2400" dirty="0"/>
              <a:t>5- Raporlama ve iş veri analizi yapmak.</a:t>
            </a:r>
          </a:p>
          <a:p>
            <a:r>
              <a:rPr lang="tr-TR" sz="2400" dirty="0"/>
              <a:t>6- </a:t>
            </a:r>
            <a:r>
              <a:rPr lang="tr-TR" sz="2400" dirty="0" err="1"/>
              <a:t>Veritabanlarını</a:t>
            </a:r>
            <a:r>
              <a:rPr lang="tr-TR" sz="2400" dirty="0"/>
              <a:t> </a:t>
            </a:r>
            <a:r>
              <a:rPr lang="tr-TR" sz="2400" dirty="0" err="1"/>
              <a:t>import</a:t>
            </a:r>
            <a:r>
              <a:rPr lang="tr-TR" sz="2400" dirty="0"/>
              <a:t> etmek.</a:t>
            </a:r>
          </a:p>
        </p:txBody>
      </p:sp>
    </p:spTree>
    <p:extLst>
      <p:ext uri="{BB962C8B-B14F-4D97-AF65-F5344CB8AC3E}">
        <p14:creationId xmlns:p14="http://schemas.microsoft.com/office/powerpoint/2010/main" val="183412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8FE52-2E5C-DBDE-8ED1-8657C246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/>
              <a:t>ASCII - Unicode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E8EC02-D946-B6E0-BEB1-6F28104B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ASCII, </a:t>
            </a:r>
            <a:r>
              <a:rPr lang="tr-TR" sz="2400" dirty="0" err="1"/>
              <a:t>American</a:t>
            </a:r>
            <a:r>
              <a:rPr lang="tr-TR" sz="2400" dirty="0"/>
              <a:t> </a:t>
            </a:r>
            <a:r>
              <a:rPr lang="tr-TR" sz="2000" dirty="0"/>
              <a:t>Standard</a:t>
            </a:r>
            <a:r>
              <a:rPr lang="tr-TR" sz="2400" dirty="0"/>
              <a:t> </a:t>
            </a:r>
            <a:r>
              <a:rPr lang="tr-TR" sz="2400" dirty="0" err="1"/>
              <a:t>Code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Information </a:t>
            </a:r>
            <a:r>
              <a:rPr lang="tr-TR" sz="2400" dirty="0" err="1"/>
              <a:t>Interchange'den</a:t>
            </a:r>
            <a:r>
              <a:rPr lang="tr-TR" sz="2400" dirty="0"/>
              <a:t> kısaltılan ASCII, elektronik iletişim için bir karakter kodlama standardıdır. ASCII kodları bilgisayarlar, telekomünikasyon ekipmanı ve diğer cihazlardaki metni temsil eder.</a:t>
            </a:r>
          </a:p>
          <a:p>
            <a:r>
              <a:rPr lang="tr-TR" sz="2400" dirty="0"/>
              <a:t>Unicode, dijital ve geleneksel medyada her bir karakter ve sembolleri benzersiz bir rakam yardımıyla oluşturmak için geliştirilen bir metin </a:t>
            </a:r>
            <a:r>
              <a:rPr lang="tr-TR" sz="2400" dirty="0" err="1"/>
              <a:t>standartıdır</a:t>
            </a:r>
            <a:r>
              <a:rPr lang="tr-TR" sz="2400" dirty="0"/>
              <a:t>. Adı “Universal” ve “</a:t>
            </a:r>
            <a:r>
              <a:rPr lang="tr-TR" sz="2400" dirty="0" err="1"/>
              <a:t>Code</a:t>
            </a:r>
            <a:r>
              <a:rPr lang="tr-TR" sz="2400" dirty="0"/>
              <a:t>” kelimelerinin bir araya getirilmesiyle oluşan Unicode </a:t>
            </a:r>
            <a:r>
              <a:rPr lang="tr-TR" sz="2400" dirty="0" err="1"/>
              <a:t>standartı</a:t>
            </a:r>
            <a:r>
              <a:rPr lang="tr-TR" sz="2400" dirty="0"/>
              <a:t> 1980’li yıllarda geliştirilmiştir. Unicode’un geliştirilmesinin arında yatan temel neden ASCII (</a:t>
            </a:r>
            <a:r>
              <a:rPr lang="tr-TR" sz="2400" dirty="0" err="1"/>
              <a:t>American</a:t>
            </a:r>
            <a:r>
              <a:rPr lang="tr-TR" sz="2400" dirty="0"/>
              <a:t> Standart </a:t>
            </a:r>
            <a:r>
              <a:rPr lang="tr-TR" sz="2400" dirty="0" err="1"/>
              <a:t>Code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Information </a:t>
            </a:r>
            <a:r>
              <a:rPr lang="tr-TR" sz="2400" dirty="0" err="1"/>
              <a:t>Interchange</a:t>
            </a:r>
            <a:r>
              <a:rPr lang="tr-TR" sz="2400" dirty="0"/>
              <a:t>) karakter kodlamasının daha gelişmiş ve stratejik bir sürümünün oluşturulabilmesidir.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66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33424D-E8A7-4EE7-F36A-9E7643BA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/>
              <a:t>Unicode ile ASCII Farkları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16D6C8-2A46-3891-D431-4641A064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ASCII yalnızca Latin alfabesi için kullanılabilir ve Latin alfabelerinde bile çoğu zaman yeteri kadar verimli değildir. Unicode ise evrensel olarak tüm dillerin kullanımına uygun şekilde tasarlanmıştır.</a:t>
            </a:r>
          </a:p>
          <a:p>
            <a:r>
              <a:rPr lang="tr-TR" sz="2400" dirty="0"/>
              <a:t>ASCII’nin kullanımına 1963 yılında başlanırken ASCII’nin yerini alan Unicode’un geliştirilmesine 1980 yılında başlanmıştır.</a:t>
            </a:r>
          </a:p>
          <a:p>
            <a:r>
              <a:rPr lang="tr-TR" sz="2400" dirty="0"/>
              <a:t>Unicode hala Unicode </a:t>
            </a:r>
            <a:r>
              <a:rPr lang="tr-TR" sz="2400" dirty="0" err="1"/>
              <a:t>Konsoriyum’u</a:t>
            </a:r>
            <a:r>
              <a:rPr lang="tr-TR" sz="2400" dirty="0"/>
              <a:t> tarafından kar amacı gütmeden geliştirilmeye devam edilmektedir. ASCII’nin geliştirilmesi yıllar önce durdurulmuştur.</a:t>
            </a:r>
          </a:p>
          <a:p>
            <a:r>
              <a:rPr lang="tr-TR" sz="2400" dirty="0"/>
              <a:t>Unicode’un geliştirilmesinin amacı evrensel olması ve platformlar arası yaşanan karmaşaların ortadan kaldırılmasıdır.</a:t>
            </a:r>
          </a:p>
          <a:p>
            <a:r>
              <a:rPr lang="tr-TR" sz="2400" dirty="0"/>
              <a:t>ASCII tam olarak bir standart değilken Unicode tüm dünyada </a:t>
            </a:r>
            <a:r>
              <a:rPr lang="tr-TR" sz="2400" dirty="0" err="1"/>
              <a:t>kabül</a:t>
            </a:r>
            <a:r>
              <a:rPr lang="tr-TR" sz="2400" dirty="0"/>
              <a:t> görmeyi başaran bir standarttır.</a:t>
            </a:r>
          </a:p>
        </p:txBody>
      </p:sp>
    </p:spTree>
    <p:extLst>
      <p:ext uri="{BB962C8B-B14F-4D97-AF65-F5344CB8AC3E}">
        <p14:creationId xmlns:p14="http://schemas.microsoft.com/office/powerpoint/2010/main" val="18852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417</Words>
  <Application>Microsoft Office PowerPoint</Application>
  <PresentationFormat>Geniş ekran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Semantic ve Non-Semantic Nedir?</vt:lpstr>
      <vt:lpstr>JİRA Nedir?</vt:lpstr>
      <vt:lpstr>ASCII - Unicode Nedir?</vt:lpstr>
      <vt:lpstr>Unicode ile ASCII Farkları</vt:lpstr>
    </vt:vector>
  </TitlesOfParts>
  <Company>KiNGHaZe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ve Non-Semantic Nedir?</dc:title>
  <dc:creator>QWERTY</dc:creator>
  <cp:lastModifiedBy>QWERTY</cp:lastModifiedBy>
  <cp:revision>10</cp:revision>
  <dcterms:created xsi:type="dcterms:W3CDTF">2022-05-25T01:24:13Z</dcterms:created>
  <dcterms:modified xsi:type="dcterms:W3CDTF">2022-05-25T01:52:13Z</dcterms:modified>
</cp:coreProperties>
</file>