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56" r:id="rId7"/>
    <p:sldId id="257" r:id="rId8"/>
    <p:sldId id="258" r:id="rId9"/>
    <p:sldId id="261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Ödev" id="{E21F9B71-9E83-4E88-BABE-CE8DA0482F63}">
          <p14:sldIdLst>
            <p14:sldId id="259"/>
            <p14:sldId id="260"/>
            <p14:sldId id="262"/>
            <p14:sldId id="263"/>
            <p14:sldId id="264"/>
            <p14:sldId id="256"/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75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32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5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6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1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7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12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16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24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2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42CA-AEEB-426D-9D16-538EFFDF574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2C8EA-7193-448E-ACED-77EDC8D9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0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Bootcamp</a:t>
            </a:r>
            <a:r>
              <a:rPr lang="tr-TR" dirty="0" smtClean="0"/>
              <a:t> Ödevleri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dirty="0" smtClean="0"/>
              <a:t>Furkan DOĞAN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818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Semantic</a:t>
            </a:r>
            <a:r>
              <a:rPr lang="tr-TR" dirty="0" smtClean="0"/>
              <a:t> </a:t>
            </a:r>
            <a:r>
              <a:rPr lang="tr-TR" dirty="0" err="1" smtClean="0"/>
              <a:t>Non</a:t>
            </a:r>
            <a:r>
              <a:rPr lang="tr-TR" dirty="0" smtClean="0"/>
              <a:t> </a:t>
            </a:r>
            <a:r>
              <a:rPr lang="tr-TR" dirty="0" err="1" smtClean="0"/>
              <a:t>semantic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Semantic</a:t>
            </a:r>
            <a:r>
              <a:rPr lang="tr-TR" dirty="0" smtClean="0"/>
              <a:t> geliştirici ve tarayıcı için anlamlı bir karşılığı olan HTML etiketlerini ifade eder.</a:t>
            </a:r>
          </a:p>
          <a:p>
            <a:r>
              <a:rPr lang="tr-TR" dirty="0" err="1" smtClean="0"/>
              <a:t>Non</a:t>
            </a:r>
            <a:r>
              <a:rPr lang="tr-TR" dirty="0" smtClean="0"/>
              <a:t> </a:t>
            </a:r>
            <a:r>
              <a:rPr lang="tr-TR" dirty="0" err="1" smtClean="0"/>
              <a:t>semantic</a:t>
            </a:r>
            <a:r>
              <a:rPr lang="tr-TR" dirty="0" smtClean="0"/>
              <a:t> hiç bir anlam ifade etmezler 	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308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Jira</a:t>
            </a:r>
            <a:r>
              <a:rPr lang="tr-TR" dirty="0" smtClean="0"/>
              <a:t> Nedir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Jira</a:t>
            </a:r>
            <a:r>
              <a:rPr lang="tr-TR" dirty="0" smtClean="0"/>
              <a:t>, proje ve süreç yönetimi için kullanılan 	bir araçtır. Proje yönetiminde kolaylık ve esneklik sağladığı için sık kullanılan bir araçtır.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907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Ascii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Bilgisayarda görsel olarak girdiğimiz </a:t>
            </a:r>
            <a:r>
              <a:rPr lang="tr-TR" dirty="0" err="1" smtClean="0"/>
              <a:t>karakter,harf</a:t>
            </a:r>
            <a:r>
              <a:rPr lang="tr-TR" dirty="0" smtClean="0"/>
              <a:t> ve rakamların bilgisayar dilindeki temsil edilme biçimidir.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933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Unicode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Unicode, farklı karakter kodlama sistemlerinin birbirleriyle tutarlı çalışmasını sağlar ve verilerin bozulmadan taşınmasını sağlar.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89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2.Ödev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70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Box-</a:t>
            </a:r>
            <a:r>
              <a:rPr lang="tr-TR" dirty="0" err="1" smtClean="0"/>
              <a:t>Sizing</a:t>
            </a:r>
            <a:r>
              <a:rPr lang="tr-TR" dirty="0" smtClean="0"/>
              <a:t>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Box-</a:t>
            </a:r>
            <a:r>
              <a:rPr lang="tr-TR" dirty="0" err="1" smtClean="0"/>
              <a:t>Sizing</a:t>
            </a:r>
            <a:r>
              <a:rPr lang="tr-TR" dirty="0" smtClean="0"/>
              <a:t>: Genişlik ve yükseklik değerlerinin referans alınarak belirlenmesi sağlanır. 300px genişlik olacak şekilde ayarladığımız html koduna </a:t>
            </a:r>
            <a:r>
              <a:rPr lang="tr-TR" dirty="0" err="1" smtClean="0"/>
              <a:t>border</a:t>
            </a:r>
            <a:r>
              <a:rPr lang="tr-TR" dirty="0" smtClean="0"/>
              <a:t> ve </a:t>
            </a:r>
            <a:r>
              <a:rPr lang="tr-TR" dirty="0" err="1" smtClean="0"/>
              <a:t>padding</a:t>
            </a:r>
            <a:r>
              <a:rPr lang="tr-TR" dirty="0" smtClean="0"/>
              <a:t> dahil mi </a:t>
            </a:r>
            <a:r>
              <a:rPr lang="tr-TR" dirty="0" err="1" smtClean="0"/>
              <a:t>padding</a:t>
            </a:r>
            <a:r>
              <a:rPr lang="tr-TR" dirty="0" smtClean="0"/>
              <a:t> ve </a:t>
            </a:r>
            <a:r>
              <a:rPr lang="tr-TR" dirty="0" err="1" smtClean="0"/>
              <a:t>border</a:t>
            </a:r>
            <a:r>
              <a:rPr lang="tr-TR" dirty="0" smtClean="0"/>
              <a:t> hariç mi kısmında </a:t>
            </a:r>
            <a:r>
              <a:rPr lang="tr-TR" dirty="0" err="1" smtClean="0"/>
              <a:t>box-sizing</a:t>
            </a:r>
            <a:r>
              <a:rPr lang="tr-TR" dirty="0" smtClean="0"/>
              <a:t> bize yardım eder </a:t>
            </a:r>
          </a:p>
          <a:p>
            <a:r>
              <a:rPr lang="tr-TR" dirty="0" smtClean="0"/>
              <a:t>Box-</a:t>
            </a:r>
            <a:r>
              <a:rPr lang="tr-TR" dirty="0" err="1" smtClean="0"/>
              <a:t>sizing</a:t>
            </a:r>
            <a:r>
              <a:rPr lang="tr-TR" dirty="0" smtClean="0"/>
              <a:t> kullanırken </a:t>
            </a:r>
            <a:r>
              <a:rPr lang="tr-TR" dirty="0" err="1" smtClean="0"/>
              <a:t>border-box</a:t>
            </a:r>
            <a:r>
              <a:rPr lang="tr-TR" dirty="0" smtClean="0"/>
              <a:t> bize </a:t>
            </a:r>
            <a:r>
              <a:rPr lang="tr-TR" dirty="0" err="1" smtClean="0"/>
              <a:t>padding</a:t>
            </a:r>
            <a:r>
              <a:rPr lang="tr-TR" dirty="0" smtClean="0"/>
              <a:t> ve </a:t>
            </a:r>
            <a:r>
              <a:rPr lang="tr-TR" dirty="0" err="1" smtClean="0"/>
              <a:t>borderın</a:t>
            </a:r>
            <a:r>
              <a:rPr lang="tr-TR" dirty="0" smtClean="0"/>
              <a:t> dahil olduğunu bize belirtir.</a:t>
            </a:r>
          </a:p>
          <a:p>
            <a:r>
              <a:rPr lang="tr-TR" dirty="0" smtClean="0"/>
              <a:t>Content-</a:t>
            </a:r>
            <a:r>
              <a:rPr lang="tr-TR" dirty="0" err="1" smtClean="0"/>
              <a:t>box</a:t>
            </a:r>
            <a:r>
              <a:rPr lang="tr-TR" dirty="0" smtClean="0"/>
              <a:t> ise </a:t>
            </a:r>
            <a:r>
              <a:rPr lang="tr-TR" dirty="0" err="1" smtClean="0"/>
              <a:t>border</a:t>
            </a:r>
            <a:r>
              <a:rPr lang="tr-TR" dirty="0" smtClean="0"/>
              <a:t> ve </a:t>
            </a:r>
            <a:r>
              <a:rPr lang="tr-TR" dirty="0" err="1" smtClean="0"/>
              <a:t>padding’in</a:t>
            </a:r>
            <a:r>
              <a:rPr lang="tr-TR" dirty="0" smtClean="0"/>
              <a:t> dahil olmadığını ifade eder.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002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Visibility:hidden</a:t>
            </a:r>
            <a:r>
              <a:rPr lang="tr-TR" dirty="0" smtClean="0"/>
              <a:t> Ve </a:t>
            </a:r>
            <a:r>
              <a:rPr lang="tr-TR" dirty="0" err="1"/>
              <a:t>D</a:t>
            </a:r>
            <a:r>
              <a:rPr lang="tr-TR" dirty="0" err="1" smtClean="0"/>
              <a:t>isplay</a:t>
            </a:r>
            <a:r>
              <a:rPr lang="tr-TR" dirty="0" smtClean="0"/>
              <a:t>: </a:t>
            </a:r>
            <a:r>
              <a:rPr lang="tr-TR" dirty="0" err="1" smtClean="0"/>
              <a:t>none</a:t>
            </a:r>
            <a:r>
              <a:rPr lang="tr-TR" dirty="0" smtClean="0"/>
              <a:t> Arasında ki Fark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Display:none</a:t>
            </a:r>
            <a:r>
              <a:rPr lang="tr-TR" dirty="0" smtClean="0"/>
              <a:t> etiketin </a:t>
            </a:r>
            <a:r>
              <a:rPr lang="tr-TR" dirty="0"/>
              <a:t>s</a:t>
            </a:r>
            <a:r>
              <a:rPr lang="tr-TR" dirty="0" smtClean="0"/>
              <a:t>ayfada hiç gözükmeyeceğini belirtir. </a:t>
            </a:r>
            <a:r>
              <a:rPr lang="tr-TR" dirty="0" err="1" smtClean="0"/>
              <a:t>Visibility:hidden</a:t>
            </a:r>
            <a:r>
              <a:rPr lang="tr-TR" dirty="0" smtClean="0"/>
              <a:t> ise etiket gözükmeyecektir fakat sayfada etiket için yer ayrılmıştır. Farkları bu şekildedir.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473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: </a:t>
            </a:r>
            <a:r>
              <a:rPr lang="tr-TR" dirty="0" err="1"/>
              <a:t>R</a:t>
            </a:r>
            <a:r>
              <a:rPr lang="tr-TR" dirty="0" err="1" smtClean="0"/>
              <a:t>elative</a:t>
            </a:r>
            <a:r>
              <a:rPr lang="tr-TR" dirty="0" smtClean="0"/>
              <a:t> Ve </a:t>
            </a:r>
            <a:r>
              <a:rPr lang="tr-TR" dirty="0" err="1" smtClean="0"/>
              <a:t>Absolute</a:t>
            </a:r>
            <a:r>
              <a:rPr lang="tr-TR" dirty="0" smtClean="0"/>
              <a:t> Farkı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Position:relative</a:t>
            </a:r>
            <a:r>
              <a:rPr lang="tr-TR" dirty="0" smtClean="0"/>
              <a:t> bulunduğu düzeni değiştirmeden eski konumuna bağlı olarak geçerli bir konuma konumlandırmadır.</a:t>
            </a:r>
          </a:p>
          <a:p>
            <a:r>
              <a:rPr lang="tr-TR" dirty="0" err="1" smtClean="0"/>
              <a:t>Position:absolute</a:t>
            </a:r>
            <a:r>
              <a:rPr lang="tr-TR" dirty="0" smtClean="0"/>
              <a:t> bulunduğu en yakın </a:t>
            </a:r>
            <a:r>
              <a:rPr lang="tr-TR" dirty="0" err="1" smtClean="0"/>
              <a:t>parent</a:t>
            </a:r>
            <a:r>
              <a:rPr lang="tr-TR" dirty="0" smtClean="0"/>
              <a:t> elemanına göre </a:t>
            </a:r>
            <a:r>
              <a:rPr lang="tr-TR" dirty="0" err="1" smtClean="0"/>
              <a:t>konmlandırma</a:t>
            </a:r>
            <a:r>
              <a:rPr lang="tr-TR" dirty="0" smtClean="0"/>
              <a:t> yapar.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070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187</Words>
  <Application>Microsoft Office PowerPoint</Application>
  <PresentationFormat>Geniş ekran</PresentationFormat>
  <Paragraphs>21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Bootcamp Ödevleri</vt:lpstr>
      <vt:lpstr>Semantic Non semantic</vt:lpstr>
      <vt:lpstr>Jira Nedir</vt:lpstr>
      <vt:lpstr>Ascii</vt:lpstr>
      <vt:lpstr>Unicode</vt:lpstr>
      <vt:lpstr>2.Ödev</vt:lpstr>
      <vt:lpstr>CSS Box-Sizing Kullanımı</vt:lpstr>
      <vt:lpstr>Visibility:hidden Ve Display: none Arasında ki Fark</vt:lpstr>
      <vt:lpstr>Position: Relative Ve Absolute Farkı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</dc:creator>
  <cp:lastModifiedBy>Furkan</cp:lastModifiedBy>
  <cp:revision>5</cp:revision>
  <dcterms:created xsi:type="dcterms:W3CDTF">2022-05-24T17:47:37Z</dcterms:created>
  <dcterms:modified xsi:type="dcterms:W3CDTF">2022-05-25T13:53:38Z</dcterms:modified>
</cp:coreProperties>
</file>