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CHCHAREER" id="{2C1689CC-EA05-4D19-8B4C-663BF15A0945}">
          <p14:sldIdLst>
            <p14:sldId id="256"/>
          </p14:sldIdLst>
        </p14:section>
        <p14:section name="ÖDEV-1" id="{9F6E348F-62B0-44A9-BE76-A26C904CFC3A}">
          <p14:sldIdLst>
            <p14:sldId id="257"/>
          </p14:sldIdLst>
        </p14:section>
        <p14:section name="Ödev-2" id="{341A95EB-7C58-45FA-A122-2762B07D4B79}">
          <p14:sldIdLst>
            <p14:sldId id="25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B43A3C-61D7-8912-D32A-CFF93216AFE7}"/>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0F6F463C-29E5-F170-54F3-C7F163B8EB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36149FB7-C477-6664-F2AA-72B1C849020F}"/>
              </a:ext>
            </a:extLst>
          </p:cNvPr>
          <p:cNvSpPr>
            <a:spLocks noGrp="1"/>
          </p:cNvSpPr>
          <p:nvPr>
            <p:ph type="dt" sz="half" idx="10"/>
          </p:nvPr>
        </p:nvSpPr>
        <p:spPr/>
        <p:txBody>
          <a:bodyPr/>
          <a:lstStyle/>
          <a:p>
            <a:fld id="{6221719D-A873-4002-8DED-EEEE44D3DD3F}" type="datetimeFigureOut">
              <a:rPr lang="tr-TR" smtClean="0"/>
              <a:t>24.05.2022</a:t>
            </a:fld>
            <a:endParaRPr lang="tr-TR"/>
          </a:p>
        </p:txBody>
      </p:sp>
      <p:sp>
        <p:nvSpPr>
          <p:cNvPr id="5" name="Alt Bilgi Yer Tutucusu 4">
            <a:extLst>
              <a:ext uri="{FF2B5EF4-FFF2-40B4-BE49-F238E27FC236}">
                <a16:creationId xmlns:a16="http://schemas.microsoft.com/office/drawing/2014/main" id="{7886C0D1-DBC9-5E18-361B-88FB7DF9E30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843AD44-6F36-68E9-F71E-793609DCB077}"/>
              </a:ext>
            </a:extLst>
          </p:cNvPr>
          <p:cNvSpPr>
            <a:spLocks noGrp="1"/>
          </p:cNvSpPr>
          <p:nvPr>
            <p:ph type="sldNum" sz="quarter" idx="12"/>
          </p:nvPr>
        </p:nvSpPr>
        <p:spPr/>
        <p:txBody>
          <a:bodyPr/>
          <a:lstStyle/>
          <a:p>
            <a:fld id="{16D06853-2CE5-4B95-89AD-2723BCA142AB}" type="slidenum">
              <a:rPr lang="tr-TR" smtClean="0"/>
              <a:t>‹#›</a:t>
            </a:fld>
            <a:endParaRPr lang="tr-TR"/>
          </a:p>
        </p:txBody>
      </p:sp>
    </p:spTree>
    <p:extLst>
      <p:ext uri="{BB962C8B-B14F-4D97-AF65-F5344CB8AC3E}">
        <p14:creationId xmlns:p14="http://schemas.microsoft.com/office/powerpoint/2010/main" val="1852728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359502-9BC3-5853-431E-B20CC903188F}"/>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BF3464B5-52FB-7FF7-B060-ACCC943D8B3A}"/>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62D914B-9217-3FAE-90D2-E1FCCAD7F4A3}"/>
              </a:ext>
            </a:extLst>
          </p:cNvPr>
          <p:cNvSpPr>
            <a:spLocks noGrp="1"/>
          </p:cNvSpPr>
          <p:nvPr>
            <p:ph type="dt" sz="half" idx="10"/>
          </p:nvPr>
        </p:nvSpPr>
        <p:spPr/>
        <p:txBody>
          <a:bodyPr/>
          <a:lstStyle/>
          <a:p>
            <a:fld id="{6221719D-A873-4002-8DED-EEEE44D3DD3F}" type="datetimeFigureOut">
              <a:rPr lang="tr-TR" smtClean="0"/>
              <a:t>24.05.2022</a:t>
            </a:fld>
            <a:endParaRPr lang="tr-TR"/>
          </a:p>
        </p:txBody>
      </p:sp>
      <p:sp>
        <p:nvSpPr>
          <p:cNvPr id="5" name="Alt Bilgi Yer Tutucusu 4">
            <a:extLst>
              <a:ext uri="{FF2B5EF4-FFF2-40B4-BE49-F238E27FC236}">
                <a16:creationId xmlns:a16="http://schemas.microsoft.com/office/drawing/2014/main" id="{ABE400E3-4270-726F-C633-F30E130415E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B7511C9-93C2-E9C2-B247-475ED41E165E}"/>
              </a:ext>
            </a:extLst>
          </p:cNvPr>
          <p:cNvSpPr>
            <a:spLocks noGrp="1"/>
          </p:cNvSpPr>
          <p:nvPr>
            <p:ph type="sldNum" sz="quarter" idx="12"/>
          </p:nvPr>
        </p:nvSpPr>
        <p:spPr/>
        <p:txBody>
          <a:bodyPr/>
          <a:lstStyle/>
          <a:p>
            <a:fld id="{16D06853-2CE5-4B95-89AD-2723BCA142AB}" type="slidenum">
              <a:rPr lang="tr-TR" smtClean="0"/>
              <a:t>‹#›</a:t>
            </a:fld>
            <a:endParaRPr lang="tr-TR"/>
          </a:p>
        </p:txBody>
      </p:sp>
    </p:spTree>
    <p:extLst>
      <p:ext uri="{BB962C8B-B14F-4D97-AF65-F5344CB8AC3E}">
        <p14:creationId xmlns:p14="http://schemas.microsoft.com/office/powerpoint/2010/main" val="1970111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57465457-F97D-680B-08CE-336935D5AB9B}"/>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7379C991-B9AE-0BAF-9896-CE5B91087C1A}"/>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9437ADE-C85B-528F-6F93-D5EE360365D7}"/>
              </a:ext>
            </a:extLst>
          </p:cNvPr>
          <p:cNvSpPr>
            <a:spLocks noGrp="1"/>
          </p:cNvSpPr>
          <p:nvPr>
            <p:ph type="dt" sz="half" idx="10"/>
          </p:nvPr>
        </p:nvSpPr>
        <p:spPr/>
        <p:txBody>
          <a:bodyPr/>
          <a:lstStyle/>
          <a:p>
            <a:fld id="{6221719D-A873-4002-8DED-EEEE44D3DD3F}" type="datetimeFigureOut">
              <a:rPr lang="tr-TR" smtClean="0"/>
              <a:t>24.05.2022</a:t>
            </a:fld>
            <a:endParaRPr lang="tr-TR"/>
          </a:p>
        </p:txBody>
      </p:sp>
      <p:sp>
        <p:nvSpPr>
          <p:cNvPr id="5" name="Alt Bilgi Yer Tutucusu 4">
            <a:extLst>
              <a:ext uri="{FF2B5EF4-FFF2-40B4-BE49-F238E27FC236}">
                <a16:creationId xmlns:a16="http://schemas.microsoft.com/office/drawing/2014/main" id="{3840E96B-80FF-F322-0B7F-E61176E247E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65C75AF-E163-6F6C-702D-C5C9996D68AC}"/>
              </a:ext>
            </a:extLst>
          </p:cNvPr>
          <p:cNvSpPr>
            <a:spLocks noGrp="1"/>
          </p:cNvSpPr>
          <p:nvPr>
            <p:ph type="sldNum" sz="quarter" idx="12"/>
          </p:nvPr>
        </p:nvSpPr>
        <p:spPr/>
        <p:txBody>
          <a:bodyPr/>
          <a:lstStyle/>
          <a:p>
            <a:fld id="{16D06853-2CE5-4B95-89AD-2723BCA142AB}" type="slidenum">
              <a:rPr lang="tr-TR" smtClean="0"/>
              <a:t>‹#›</a:t>
            </a:fld>
            <a:endParaRPr lang="tr-TR"/>
          </a:p>
        </p:txBody>
      </p:sp>
    </p:spTree>
    <p:extLst>
      <p:ext uri="{BB962C8B-B14F-4D97-AF65-F5344CB8AC3E}">
        <p14:creationId xmlns:p14="http://schemas.microsoft.com/office/powerpoint/2010/main" val="1715046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8FE06C-E316-325E-FC40-E240B8B2DCD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78E3546-7C17-0F90-86BC-381275CF675C}"/>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7297F61-B2C3-1068-B767-BA40D172CF56}"/>
              </a:ext>
            </a:extLst>
          </p:cNvPr>
          <p:cNvSpPr>
            <a:spLocks noGrp="1"/>
          </p:cNvSpPr>
          <p:nvPr>
            <p:ph type="dt" sz="half" idx="10"/>
          </p:nvPr>
        </p:nvSpPr>
        <p:spPr/>
        <p:txBody>
          <a:bodyPr/>
          <a:lstStyle/>
          <a:p>
            <a:fld id="{6221719D-A873-4002-8DED-EEEE44D3DD3F}" type="datetimeFigureOut">
              <a:rPr lang="tr-TR" smtClean="0"/>
              <a:t>24.05.2022</a:t>
            </a:fld>
            <a:endParaRPr lang="tr-TR"/>
          </a:p>
        </p:txBody>
      </p:sp>
      <p:sp>
        <p:nvSpPr>
          <p:cNvPr id="5" name="Alt Bilgi Yer Tutucusu 4">
            <a:extLst>
              <a:ext uri="{FF2B5EF4-FFF2-40B4-BE49-F238E27FC236}">
                <a16:creationId xmlns:a16="http://schemas.microsoft.com/office/drawing/2014/main" id="{35D778EA-FD8E-6BF6-90B2-3ACE3222A0F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9159052-2FAF-A5FA-BB29-47C8A4ED4220}"/>
              </a:ext>
            </a:extLst>
          </p:cNvPr>
          <p:cNvSpPr>
            <a:spLocks noGrp="1"/>
          </p:cNvSpPr>
          <p:nvPr>
            <p:ph type="sldNum" sz="quarter" idx="12"/>
          </p:nvPr>
        </p:nvSpPr>
        <p:spPr/>
        <p:txBody>
          <a:bodyPr/>
          <a:lstStyle/>
          <a:p>
            <a:fld id="{16D06853-2CE5-4B95-89AD-2723BCA142AB}" type="slidenum">
              <a:rPr lang="tr-TR" smtClean="0"/>
              <a:t>‹#›</a:t>
            </a:fld>
            <a:endParaRPr lang="tr-TR"/>
          </a:p>
        </p:txBody>
      </p:sp>
    </p:spTree>
    <p:extLst>
      <p:ext uri="{BB962C8B-B14F-4D97-AF65-F5344CB8AC3E}">
        <p14:creationId xmlns:p14="http://schemas.microsoft.com/office/powerpoint/2010/main" val="1599707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8B763D-7472-D763-DD32-8B5EE3E4D287}"/>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99A40226-FD41-21C9-F614-BA205851C2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2500F942-1B71-B9C6-5558-3CA9974DB02A}"/>
              </a:ext>
            </a:extLst>
          </p:cNvPr>
          <p:cNvSpPr>
            <a:spLocks noGrp="1"/>
          </p:cNvSpPr>
          <p:nvPr>
            <p:ph type="dt" sz="half" idx="10"/>
          </p:nvPr>
        </p:nvSpPr>
        <p:spPr/>
        <p:txBody>
          <a:bodyPr/>
          <a:lstStyle/>
          <a:p>
            <a:fld id="{6221719D-A873-4002-8DED-EEEE44D3DD3F}" type="datetimeFigureOut">
              <a:rPr lang="tr-TR" smtClean="0"/>
              <a:t>24.05.2022</a:t>
            </a:fld>
            <a:endParaRPr lang="tr-TR"/>
          </a:p>
        </p:txBody>
      </p:sp>
      <p:sp>
        <p:nvSpPr>
          <p:cNvPr id="5" name="Alt Bilgi Yer Tutucusu 4">
            <a:extLst>
              <a:ext uri="{FF2B5EF4-FFF2-40B4-BE49-F238E27FC236}">
                <a16:creationId xmlns:a16="http://schemas.microsoft.com/office/drawing/2014/main" id="{66F245E7-FBF3-FBE8-E3A4-FA708165FEB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1C9D33F-EABE-BA21-7B28-5A18A8F0FFE2}"/>
              </a:ext>
            </a:extLst>
          </p:cNvPr>
          <p:cNvSpPr>
            <a:spLocks noGrp="1"/>
          </p:cNvSpPr>
          <p:nvPr>
            <p:ph type="sldNum" sz="quarter" idx="12"/>
          </p:nvPr>
        </p:nvSpPr>
        <p:spPr/>
        <p:txBody>
          <a:bodyPr/>
          <a:lstStyle/>
          <a:p>
            <a:fld id="{16D06853-2CE5-4B95-89AD-2723BCA142AB}" type="slidenum">
              <a:rPr lang="tr-TR" smtClean="0"/>
              <a:t>‹#›</a:t>
            </a:fld>
            <a:endParaRPr lang="tr-TR"/>
          </a:p>
        </p:txBody>
      </p:sp>
    </p:spTree>
    <p:extLst>
      <p:ext uri="{BB962C8B-B14F-4D97-AF65-F5344CB8AC3E}">
        <p14:creationId xmlns:p14="http://schemas.microsoft.com/office/powerpoint/2010/main" val="2280051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4F56A9A-D014-7C93-7BFF-7CDA84C4161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1327908-DA2A-134E-5FBE-661725F8FBAC}"/>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833D96C5-5F28-4F14-735A-223CBD9D9C92}"/>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2C7E0FB6-E4B5-36F7-893C-A3012963802B}"/>
              </a:ext>
            </a:extLst>
          </p:cNvPr>
          <p:cNvSpPr>
            <a:spLocks noGrp="1"/>
          </p:cNvSpPr>
          <p:nvPr>
            <p:ph type="dt" sz="half" idx="10"/>
          </p:nvPr>
        </p:nvSpPr>
        <p:spPr/>
        <p:txBody>
          <a:bodyPr/>
          <a:lstStyle/>
          <a:p>
            <a:fld id="{6221719D-A873-4002-8DED-EEEE44D3DD3F}" type="datetimeFigureOut">
              <a:rPr lang="tr-TR" smtClean="0"/>
              <a:t>24.05.2022</a:t>
            </a:fld>
            <a:endParaRPr lang="tr-TR"/>
          </a:p>
        </p:txBody>
      </p:sp>
      <p:sp>
        <p:nvSpPr>
          <p:cNvPr id="6" name="Alt Bilgi Yer Tutucusu 5">
            <a:extLst>
              <a:ext uri="{FF2B5EF4-FFF2-40B4-BE49-F238E27FC236}">
                <a16:creationId xmlns:a16="http://schemas.microsoft.com/office/drawing/2014/main" id="{DEBE1102-7D54-B699-9573-71D7BB5A128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AF8B73A-FF20-C511-F583-2651827F2781}"/>
              </a:ext>
            </a:extLst>
          </p:cNvPr>
          <p:cNvSpPr>
            <a:spLocks noGrp="1"/>
          </p:cNvSpPr>
          <p:nvPr>
            <p:ph type="sldNum" sz="quarter" idx="12"/>
          </p:nvPr>
        </p:nvSpPr>
        <p:spPr/>
        <p:txBody>
          <a:bodyPr/>
          <a:lstStyle/>
          <a:p>
            <a:fld id="{16D06853-2CE5-4B95-89AD-2723BCA142AB}" type="slidenum">
              <a:rPr lang="tr-TR" smtClean="0"/>
              <a:t>‹#›</a:t>
            </a:fld>
            <a:endParaRPr lang="tr-TR"/>
          </a:p>
        </p:txBody>
      </p:sp>
    </p:spTree>
    <p:extLst>
      <p:ext uri="{BB962C8B-B14F-4D97-AF65-F5344CB8AC3E}">
        <p14:creationId xmlns:p14="http://schemas.microsoft.com/office/powerpoint/2010/main" val="1571494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A7E005-F7CD-6594-D556-37B0EEEFF0C3}"/>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8A94375-C04A-F7D6-9058-E17CE8419B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D9309B8C-48F4-F6F0-559A-015A6CCF7645}"/>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274525B0-FC41-D1D4-3F3F-8B25C76839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E5FD12FE-00D9-C30B-F85C-E9901B750138}"/>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B27A3E21-DCDB-8489-ED98-50581A550F65}"/>
              </a:ext>
            </a:extLst>
          </p:cNvPr>
          <p:cNvSpPr>
            <a:spLocks noGrp="1"/>
          </p:cNvSpPr>
          <p:nvPr>
            <p:ph type="dt" sz="half" idx="10"/>
          </p:nvPr>
        </p:nvSpPr>
        <p:spPr/>
        <p:txBody>
          <a:bodyPr/>
          <a:lstStyle/>
          <a:p>
            <a:fld id="{6221719D-A873-4002-8DED-EEEE44D3DD3F}" type="datetimeFigureOut">
              <a:rPr lang="tr-TR" smtClean="0"/>
              <a:t>24.05.2022</a:t>
            </a:fld>
            <a:endParaRPr lang="tr-TR"/>
          </a:p>
        </p:txBody>
      </p:sp>
      <p:sp>
        <p:nvSpPr>
          <p:cNvPr id="8" name="Alt Bilgi Yer Tutucusu 7">
            <a:extLst>
              <a:ext uri="{FF2B5EF4-FFF2-40B4-BE49-F238E27FC236}">
                <a16:creationId xmlns:a16="http://schemas.microsoft.com/office/drawing/2014/main" id="{C54798B2-0F12-55F4-279D-12827A55F92C}"/>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66555F24-C5CF-4502-16F7-962A7E4501E8}"/>
              </a:ext>
            </a:extLst>
          </p:cNvPr>
          <p:cNvSpPr>
            <a:spLocks noGrp="1"/>
          </p:cNvSpPr>
          <p:nvPr>
            <p:ph type="sldNum" sz="quarter" idx="12"/>
          </p:nvPr>
        </p:nvSpPr>
        <p:spPr/>
        <p:txBody>
          <a:bodyPr/>
          <a:lstStyle/>
          <a:p>
            <a:fld id="{16D06853-2CE5-4B95-89AD-2723BCA142AB}" type="slidenum">
              <a:rPr lang="tr-TR" smtClean="0"/>
              <a:t>‹#›</a:t>
            </a:fld>
            <a:endParaRPr lang="tr-TR"/>
          </a:p>
        </p:txBody>
      </p:sp>
    </p:spTree>
    <p:extLst>
      <p:ext uri="{BB962C8B-B14F-4D97-AF65-F5344CB8AC3E}">
        <p14:creationId xmlns:p14="http://schemas.microsoft.com/office/powerpoint/2010/main" val="1700055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E6A08B-3FE5-D298-BC5B-E7E7D285A31F}"/>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5682DE1B-F4BE-BA22-B341-BFA2405DDF99}"/>
              </a:ext>
            </a:extLst>
          </p:cNvPr>
          <p:cNvSpPr>
            <a:spLocks noGrp="1"/>
          </p:cNvSpPr>
          <p:nvPr>
            <p:ph type="dt" sz="half" idx="10"/>
          </p:nvPr>
        </p:nvSpPr>
        <p:spPr/>
        <p:txBody>
          <a:bodyPr/>
          <a:lstStyle/>
          <a:p>
            <a:fld id="{6221719D-A873-4002-8DED-EEEE44D3DD3F}" type="datetimeFigureOut">
              <a:rPr lang="tr-TR" smtClean="0"/>
              <a:t>24.05.2022</a:t>
            </a:fld>
            <a:endParaRPr lang="tr-TR"/>
          </a:p>
        </p:txBody>
      </p:sp>
      <p:sp>
        <p:nvSpPr>
          <p:cNvPr id="4" name="Alt Bilgi Yer Tutucusu 3">
            <a:extLst>
              <a:ext uri="{FF2B5EF4-FFF2-40B4-BE49-F238E27FC236}">
                <a16:creationId xmlns:a16="http://schemas.microsoft.com/office/drawing/2014/main" id="{C337FECB-FEA7-B261-F626-B7A997174D55}"/>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BF87FF80-82F2-300D-BC45-93E62A7EC30E}"/>
              </a:ext>
            </a:extLst>
          </p:cNvPr>
          <p:cNvSpPr>
            <a:spLocks noGrp="1"/>
          </p:cNvSpPr>
          <p:nvPr>
            <p:ph type="sldNum" sz="quarter" idx="12"/>
          </p:nvPr>
        </p:nvSpPr>
        <p:spPr/>
        <p:txBody>
          <a:bodyPr/>
          <a:lstStyle/>
          <a:p>
            <a:fld id="{16D06853-2CE5-4B95-89AD-2723BCA142AB}" type="slidenum">
              <a:rPr lang="tr-TR" smtClean="0"/>
              <a:t>‹#›</a:t>
            </a:fld>
            <a:endParaRPr lang="tr-TR"/>
          </a:p>
        </p:txBody>
      </p:sp>
    </p:spTree>
    <p:extLst>
      <p:ext uri="{BB962C8B-B14F-4D97-AF65-F5344CB8AC3E}">
        <p14:creationId xmlns:p14="http://schemas.microsoft.com/office/powerpoint/2010/main" val="554008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02279687-DBF4-DF92-2B9F-D05CB41A8492}"/>
              </a:ext>
            </a:extLst>
          </p:cNvPr>
          <p:cNvSpPr>
            <a:spLocks noGrp="1"/>
          </p:cNvSpPr>
          <p:nvPr>
            <p:ph type="dt" sz="half" idx="10"/>
          </p:nvPr>
        </p:nvSpPr>
        <p:spPr/>
        <p:txBody>
          <a:bodyPr/>
          <a:lstStyle/>
          <a:p>
            <a:fld id="{6221719D-A873-4002-8DED-EEEE44D3DD3F}" type="datetimeFigureOut">
              <a:rPr lang="tr-TR" smtClean="0"/>
              <a:t>24.05.2022</a:t>
            </a:fld>
            <a:endParaRPr lang="tr-TR"/>
          </a:p>
        </p:txBody>
      </p:sp>
      <p:sp>
        <p:nvSpPr>
          <p:cNvPr id="3" name="Alt Bilgi Yer Tutucusu 2">
            <a:extLst>
              <a:ext uri="{FF2B5EF4-FFF2-40B4-BE49-F238E27FC236}">
                <a16:creationId xmlns:a16="http://schemas.microsoft.com/office/drawing/2014/main" id="{15441B60-3A1A-8A7E-C61C-55335466C15D}"/>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F273056A-5E64-83B7-D63E-0EA20CB58A92}"/>
              </a:ext>
            </a:extLst>
          </p:cNvPr>
          <p:cNvSpPr>
            <a:spLocks noGrp="1"/>
          </p:cNvSpPr>
          <p:nvPr>
            <p:ph type="sldNum" sz="quarter" idx="12"/>
          </p:nvPr>
        </p:nvSpPr>
        <p:spPr/>
        <p:txBody>
          <a:bodyPr/>
          <a:lstStyle/>
          <a:p>
            <a:fld id="{16D06853-2CE5-4B95-89AD-2723BCA142AB}" type="slidenum">
              <a:rPr lang="tr-TR" smtClean="0"/>
              <a:t>‹#›</a:t>
            </a:fld>
            <a:endParaRPr lang="tr-TR"/>
          </a:p>
        </p:txBody>
      </p:sp>
    </p:spTree>
    <p:extLst>
      <p:ext uri="{BB962C8B-B14F-4D97-AF65-F5344CB8AC3E}">
        <p14:creationId xmlns:p14="http://schemas.microsoft.com/office/powerpoint/2010/main" val="1742540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8CB25C-18A3-08F9-5C62-374FA55CDDC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90AA4A80-07AD-56D7-C45B-8D40887D42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9FC88C46-573E-95B8-E6E0-553C31A845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7A96735-24AE-0604-F573-69CD0FF7B07B}"/>
              </a:ext>
            </a:extLst>
          </p:cNvPr>
          <p:cNvSpPr>
            <a:spLocks noGrp="1"/>
          </p:cNvSpPr>
          <p:nvPr>
            <p:ph type="dt" sz="half" idx="10"/>
          </p:nvPr>
        </p:nvSpPr>
        <p:spPr/>
        <p:txBody>
          <a:bodyPr/>
          <a:lstStyle/>
          <a:p>
            <a:fld id="{6221719D-A873-4002-8DED-EEEE44D3DD3F}" type="datetimeFigureOut">
              <a:rPr lang="tr-TR" smtClean="0"/>
              <a:t>24.05.2022</a:t>
            </a:fld>
            <a:endParaRPr lang="tr-TR"/>
          </a:p>
        </p:txBody>
      </p:sp>
      <p:sp>
        <p:nvSpPr>
          <p:cNvPr id="6" name="Alt Bilgi Yer Tutucusu 5">
            <a:extLst>
              <a:ext uri="{FF2B5EF4-FFF2-40B4-BE49-F238E27FC236}">
                <a16:creationId xmlns:a16="http://schemas.microsoft.com/office/drawing/2014/main" id="{68692240-976C-B89A-07E6-15F52F57C8B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50DA94F-1B37-3262-F209-BC75DF085F4F}"/>
              </a:ext>
            </a:extLst>
          </p:cNvPr>
          <p:cNvSpPr>
            <a:spLocks noGrp="1"/>
          </p:cNvSpPr>
          <p:nvPr>
            <p:ph type="sldNum" sz="quarter" idx="12"/>
          </p:nvPr>
        </p:nvSpPr>
        <p:spPr/>
        <p:txBody>
          <a:bodyPr/>
          <a:lstStyle/>
          <a:p>
            <a:fld id="{16D06853-2CE5-4B95-89AD-2723BCA142AB}" type="slidenum">
              <a:rPr lang="tr-TR" smtClean="0"/>
              <a:t>‹#›</a:t>
            </a:fld>
            <a:endParaRPr lang="tr-TR"/>
          </a:p>
        </p:txBody>
      </p:sp>
    </p:spTree>
    <p:extLst>
      <p:ext uri="{BB962C8B-B14F-4D97-AF65-F5344CB8AC3E}">
        <p14:creationId xmlns:p14="http://schemas.microsoft.com/office/powerpoint/2010/main" val="648185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6503BD-0542-E3A8-A51B-B1098701F78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6F8E0EBA-A53F-1523-5841-35704A2C59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7FC088D0-FBCA-C983-34E4-8886B99012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499AAACB-EE8E-0BCD-89AB-2278A94FB0AE}"/>
              </a:ext>
            </a:extLst>
          </p:cNvPr>
          <p:cNvSpPr>
            <a:spLocks noGrp="1"/>
          </p:cNvSpPr>
          <p:nvPr>
            <p:ph type="dt" sz="half" idx="10"/>
          </p:nvPr>
        </p:nvSpPr>
        <p:spPr/>
        <p:txBody>
          <a:bodyPr/>
          <a:lstStyle/>
          <a:p>
            <a:fld id="{6221719D-A873-4002-8DED-EEEE44D3DD3F}" type="datetimeFigureOut">
              <a:rPr lang="tr-TR" smtClean="0"/>
              <a:t>24.05.2022</a:t>
            </a:fld>
            <a:endParaRPr lang="tr-TR"/>
          </a:p>
        </p:txBody>
      </p:sp>
      <p:sp>
        <p:nvSpPr>
          <p:cNvPr id="6" name="Alt Bilgi Yer Tutucusu 5">
            <a:extLst>
              <a:ext uri="{FF2B5EF4-FFF2-40B4-BE49-F238E27FC236}">
                <a16:creationId xmlns:a16="http://schemas.microsoft.com/office/drawing/2014/main" id="{07B3CD68-31AB-CC02-E216-4324EC891EC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785410B-9B3D-0A79-1656-79A938382AAD}"/>
              </a:ext>
            </a:extLst>
          </p:cNvPr>
          <p:cNvSpPr>
            <a:spLocks noGrp="1"/>
          </p:cNvSpPr>
          <p:nvPr>
            <p:ph type="sldNum" sz="quarter" idx="12"/>
          </p:nvPr>
        </p:nvSpPr>
        <p:spPr/>
        <p:txBody>
          <a:bodyPr/>
          <a:lstStyle/>
          <a:p>
            <a:fld id="{16D06853-2CE5-4B95-89AD-2723BCA142AB}" type="slidenum">
              <a:rPr lang="tr-TR" smtClean="0"/>
              <a:t>‹#›</a:t>
            </a:fld>
            <a:endParaRPr lang="tr-TR"/>
          </a:p>
        </p:txBody>
      </p:sp>
    </p:spTree>
    <p:extLst>
      <p:ext uri="{BB962C8B-B14F-4D97-AF65-F5344CB8AC3E}">
        <p14:creationId xmlns:p14="http://schemas.microsoft.com/office/powerpoint/2010/main" val="3635542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72DD7CA9-577C-2D02-467E-A99982DFB2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FE707EF-90F4-49B1-66D3-F894BCCBFF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AF5D5C6-A00E-58E7-F13D-7B874E8044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21719D-A873-4002-8DED-EEEE44D3DD3F}" type="datetimeFigureOut">
              <a:rPr lang="tr-TR" smtClean="0"/>
              <a:t>24.05.2022</a:t>
            </a:fld>
            <a:endParaRPr lang="tr-TR"/>
          </a:p>
        </p:txBody>
      </p:sp>
      <p:sp>
        <p:nvSpPr>
          <p:cNvPr id="5" name="Alt Bilgi Yer Tutucusu 4">
            <a:extLst>
              <a:ext uri="{FF2B5EF4-FFF2-40B4-BE49-F238E27FC236}">
                <a16:creationId xmlns:a16="http://schemas.microsoft.com/office/drawing/2014/main" id="{026E95E0-1C36-E420-6563-4007CF7889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60E954C5-5235-81D2-CDD5-2D491E57CA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D06853-2CE5-4B95-89AD-2723BCA142AB}" type="slidenum">
              <a:rPr lang="tr-TR" smtClean="0"/>
              <a:t>‹#›</a:t>
            </a:fld>
            <a:endParaRPr lang="tr-TR"/>
          </a:p>
        </p:txBody>
      </p:sp>
    </p:spTree>
    <p:extLst>
      <p:ext uri="{BB962C8B-B14F-4D97-AF65-F5344CB8AC3E}">
        <p14:creationId xmlns:p14="http://schemas.microsoft.com/office/powerpoint/2010/main" val="41022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C81B93-E90E-BED8-4619-17560C8BEF79}"/>
              </a:ext>
            </a:extLst>
          </p:cNvPr>
          <p:cNvSpPr>
            <a:spLocks noGrp="1"/>
          </p:cNvSpPr>
          <p:nvPr>
            <p:ph type="ctrTitle"/>
          </p:nvPr>
        </p:nvSpPr>
        <p:spPr/>
        <p:txBody>
          <a:bodyPr>
            <a:normAutofit/>
          </a:bodyPr>
          <a:lstStyle/>
          <a:p>
            <a:r>
              <a:rPr lang="tr-TR" b="1" dirty="0">
                <a:effectLst/>
              </a:rPr>
              <a:t>TUBISAD </a:t>
            </a:r>
            <a:r>
              <a:rPr lang="tr-TR" b="1" dirty="0" err="1">
                <a:effectLst/>
              </a:rPr>
              <a:t>TechChareer</a:t>
            </a:r>
            <a:r>
              <a:rPr lang="tr-TR" b="1" dirty="0">
                <a:effectLst/>
              </a:rPr>
              <a:t> </a:t>
            </a:r>
            <a:r>
              <a:rPr lang="tr-TR" b="1" dirty="0" err="1">
                <a:effectLst/>
              </a:rPr>
              <a:t>Bootcamp</a:t>
            </a:r>
            <a:endParaRPr lang="tr-TR" b="1" dirty="0"/>
          </a:p>
        </p:txBody>
      </p:sp>
      <p:sp>
        <p:nvSpPr>
          <p:cNvPr id="3" name="Alt Başlık 2">
            <a:extLst>
              <a:ext uri="{FF2B5EF4-FFF2-40B4-BE49-F238E27FC236}">
                <a16:creationId xmlns:a16="http://schemas.microsoft.com/office/drawing/2014/main" id="{093AEE1C-39A1-A599-40B0-7487BCEE22EB}"/>
              </a:ext>
            </a:extLst>
          </p:cNvPr>
          <p:cNvSpPr>
            <a:spLocks noGrp="1"/>
          </p:cNvSpPr>
          <p:nvPr>
            <p:ph type="subTitle" idx="1"/>
          </p:nvPr>
        </p:nvSpPr>
        <p:spPr/>
        <p:txBody>
          <a:bodyPr/>
          <a:lstStyle/>
          <a:p>
            <a:r>
              <a:rPr lang="tr-TR" dirty="0"/>
              <a:t>MELİKE ÖZLEN</a:t>
            </a:r>
          </a:p>
        </p:txBody>
      </p:sp>
    </p:spTree>
    <p:extLst>
      <p:ext uri="{BB962C8B-B14F-4D97-AF65-F5344CB8AC3E}">
        <p14:creationId xmlns:p14="http://schemas.microsoft.com/office/powerpoint/2010/main" val="3882136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9DE94A2-9A5E-2996-E628-D596D6D0E8FC}"/>
              </a:ext>
            </a:extLst>
          </p:cNvPr>
          <p:cNvSpPr>
            <a:spLocks noGrp="1"/>
          </p:cNvSpPr>
          <p:nvPr>
            <p:ph idx="1"/>
          </p:nvPr>
        </p:nvSpPr>
        <p:spPr>
          <a:xfrm>
            <a:off x="838200" y="723331"/>
            <a:ext cx="10515600" cy="5868538"/>
          </a:xfrm>
        </p:spPr>
        <p:txBody>
          <a:bodyPr>
            <a:normAutofit/>
          </a:bodyPr>
          <a:lstStyle/>
          <a:p>
            <a:pPr marL="0" indent="0">
              <a:buNone/>
            </a:pPr>
            <a:r>
              <a:rPr lang="tr-TR" sz="2000" b="1" dirty="0">
                <a:latin typeface="+mj-lt"/>
              </a:rPr>
              <a:t>1- </a:t>
            </a:r>
            <a:r>
              <a:rPr lang="tr-TR" sz="2000" b="1" dirty="0" err="1">
                <a:latin typeface="+mj-lt"/>
              </a:rPr>
              <a:t>Senamatic</a:t>
            </a:r>
            <a:r>
              <a:rPr lang="tr-TR" sz="2000" b="1" dirty="0">
                <a:latin typeface="+mj-lt"/>
              </a:rPr>
              <a:t> – </a:t>
            </a:r>
            <a:r>
              <a:rPr lang="tr-TR" sz="2000" b="1" dirty="0" err="1">
                <a:latin typeface="+mj-lt"/>
              </a:rPr>
              <a:t>nonSenamatic</a:t>
            </a:r>
            <a:r>
              <a:rPr lang="tr-TR" sz="2000" b="1" dirty="0">
                <a:latin typeface="+mj-lt"/>
              </a:rPr>
              <a:t> arasında ki fark?</a:t>
            </a:r>
          </a:p>
          <a:p>
            <a:pPr marL="0" indent="0">
              <a:buNone/>
            </a:pPr>
            <a:r>
              <a:rPr lang="tr-TR" sz="2000" b="0" i="0" dirty="0">
                <a:effectLst/>
                <a:latin typeface="+mj-lt"/>
              </a:rPr>
              <a:t>Semantik (anlamsal) elementler, geliştirici ve tarayıcıyı için anlamlı bir karşılığı olan HTML etiketlerini ifade eder. Tarayıcı tarafından gerçekleştirilen işlemlerde bilgileri içerisinde bulundukları etiketlere göre anlamlandırılmaları kolaylaşmaktadır. ÖR: </a:t>
            </a:r>
            <a:r>
              <a:rPr lang="tr-TR" sz="2000" b="0" i="0" dirty="0" err="1">
                <a:effectLst/>
                <a:latin typeface="+mj-lt"/>
              </a:rPr>
              <a:t>Article</a:t>
            </a:r>
            <a:r>
              <a:rPr lang="tr-TR" sz="2000" b="0" i="0" dirty="0">
                <a:effectLst/>
                <a:latin typeface="+mj-lt"/>
              </a:rPr>
              <a:t>, </a:t>
            </a:r>
            <a:r>
              <a:rPr lang="tr-TR" sz="2000" b="0" i="0" dirty="0" err="1">
                <a:effectLst/>
                <a:latin typeface="+mj-lt"/>
              </a:rPr>
              <a:t>header</a:t>
            </a:r>
            <a:r>
              <a:rPr lang="tr-TR" sz="2000" b="0" i="0" dirty="0">
                <a:effectLst/>
                <a:latin typeface="+mj-lt"/>
              </a:rPr>
              <a:t>, </a:t>
            </a:r>
            <a:r>
              <a:rPr lang="tr-TR" sz="2000" b="0" i="0" dirty="0" err="1">
                <a:effectLst/>
                <a:latin typeface="+mj-lt"/>
              </a:rPr>
              <a:t>details</a:t>
            </a:r>
            <a:r>
              <a:rPr lang="tr-TR" sz="2000" b="0" i="0" dirty="0">
                <a:effectLst/>
                <a:latin typeface="+mj-lt"/>
              </a:rPr>
              <a:t>, </a:t>
            </a:r>
            <a:r>
              <a:rPr lang="tr-TR" sz="2000" b="0" i="0" dirty="0" err="1">
                <a:effectLst/>
                <a:latin typeface="+mj-lt"/>
              </a:rPr>
              <a:t>footer</a:t>
            </a:r>
            <a:r>
              <a:rPr lang="tr-TR" sz="2000" b="0" i="0" dirty="0">
                <a:effectLst/>
                <a:latin typeface="+mj-lt"/>
              </a:rPr>
              <a:t>, </a:t>
            </a:r>
            <a:r>
              <a:rPr lang="tr-TR" sz="2000" b="0" i="0" dirty="0" err="1">
                <a:effectLst/>
                <a:latin typeface="+mj-lt"/>
              </a:rPr>
              <a:t>nav</a:t>
            </a:r>
            <a:r>
              <a:rPr lang="tr-TR" sz="2000" b="0" i="0" dirty="0">
                <a:effectLst/>
                <a:latin typeface="+mj-lt"/>
              </a:rPr>
              <a:t>..</a:t>
            </a:r>
            <a:r>
              <a:rPr lang="tr-TR" sz="2000" b="0" i="0" dirty="0" err="1">
                <a:effectLst/>
                <a:latin typeface="+mj-lt"/>
              </a:rPr>
              <a:t>vb</a:t>
            </a:r>
            <a:endParaRPr lang="tr-TR" sz="2000" b="0" i="0" dirty="0">
              <a:effectLst/>
              <a:latin typeface="+mj-lt"/>
            </a:endParaRPr>
          </a:p>
          <a:p>
            <a:pPr marL="0" indent="0">
              <a:buNone/>
            </a:pPr>
            <a:r>
              <a:rPr lang="tr-TR" sz="2000" dirty="0">
                <a:latin typeface="+mj-lt"/>
              </a:rPr>
              <a:t>Semantik olmayan </a:t>
            </a:r>
            <a:r>
              <a:rPr lang="tr-TR" sz="2000" dirty="0" err="1">
                <a:latin typeface="+mj-lt"/>
              </a:rPr>
              <a:t>elemenlerin</a:t>
            </a:r>
            <a:r>
              <a:rPr lang="tr-TR" sz="2000" dirty="0">
                <a:latin typeface="+mj-lt"/>
              </a:rPr>
              <a:t> içine ne geleceği bilinmez. </a:t>
            </a:r>
            <a:r>
              <a:rPr lang="tr-TR" sz="2000" dirty="0" err="1">
                <a:latin typeface="+mj-lt"/>
              </a:rPr>
              <a:t>Div</a:t>
            </a:r>
            <a:r>
              <a:rPr lang="tr-TR" sz="2000" dirty="0">
                <a:latin typeface="+mj-lt"/>
              </a:rPr>
              <a:t> </a:t>
            </a:r>
            <a:r>
              <a:rPr lang="tr-TR" sz="2000" dirty="0" err="1">
                <a:latin typeface="+mj-lt"/>
              </a:rPr>
              <a:t>Span</a:t>
            </a:r>
            <a:r>
              <a:rPr lang="tr-TR" sz="2000" dirty="0">
                <a:latin typeface="+mj-lt"/>
              </a:rPr>
              <a:t> gibi..</a:t>
            </a:r>
          </a:p>
          <a:p>
            <a:pPr marL="0" indent="0">
              <a:buNone/>
            </a:pPr>
            <a:r>
              <a:rPr lang="tr-TR" sz="2000" b="1" dirty="0">
                <a:latin typeface="+mj-lt"/>
              </a:rPr>
              <a:t>2-Jira nedir?</a:t>
            </a:r>
          </a:p>
          <a:p>
            <a:pPr marL="0" indent="0">
              <a:buNone/>
            </a:pPr>
            <a:r>
              <a:rPr lang="tr-TR" sz="2000" dirty="0">
                <a:latin typeface="+mj-lt"/>
              </a:rPr>
              <a:t>H</a:t>
            </a:r>
            <a:r>
              <a:rPr lang="tr-TR" sz="2000" b="0" i="0" dirty="0">
                <a:effectLst/>
                <a:latin typeface="+mj-lt"/>
              </a:rPr>
              <a:t>ata takip, iş takip ve proje yönetim ve raporlama gibi işlemlerin yapılabilmesine olanak sağlayan, birçok sektörde iş akışlarını yönetecek bir yapıya sahip, kendi ihtiyaçlarınıza ve kurumsal yapılanmanıza göre değiştirebildiğiniz düzenleyebildiğiniz bir yazılımdır.</a:t>
            </a:r>
            <a:endParaRPr lang="tr-TR" sz="2000" dirty="0">
              <a:latin typeface="+mj-lt"/>
            </a:endParaRPr>
          </a:p>
          <a:p>
            <a:pPr marL="0" indent="0">
              <a:buNone/>
            </a:pPr>
            <a:r>
              <a:rPr lang="tr-TR" sz="2000" b="1" dirty="0">
                <a:latin typeface="+mj-lt"/>
              </a:rPr>
              <a:t>3-ASCII nedir?</a:t>
            </a:r>
          </a:p>
          <a:p>
            <a:pPr marL="0" indent="0">
              <a:buNone/>
            </a:pPr>
            <a:r>
              <a:rPr lang="tr-TR" sz="2000" b="0" i="0" dirty="0">
                <a:effectLst/>
                <a:latin typeface="+mj-lt"/>
              </a:rPr>
              <a:t> Bizim bilgisayarda görsel olarak girdiğimiz </a:t>
            </a:r>
            <a:r>
              <a:rPr lang="tr-TR" sz="2000" b="0" i="0" dirty="0" err="1">
                <a:effectLst/>
                <a:latin typeface="+mj-lt"/>
              </a:rPr>
              <a:t>karakter,harf</a:t>
            </a:r>
            <a:r>
              <a:rPr lang="tr-TR" sz="2000" b="0" i="0" dirty="0">
                <a:effectLst/>
                <a:latin typeface="+mj-lt"/>
              </a:rPr>
              <a:t> ve rakamların bilgisayar dilindeki temsil edilme şeklidir diyebiliriz.</a:t>
            </a:r>
            <a:endParaRPr lang="tr-TR" sz="2000" dirty="0">
              <a:latin typeface="+mj-lt"/>
            </a:endParaRPr>
          </a:p>
          <a:p>
            <a:pPr marL="0" indent="0">
              <a:buNone/>
            </a:pPr>
            <a:endParaRPr lang="tr-TR" sz="2000" dirty="0">
              <a:latin typeface="+mj-lt"/>
            </a:endParaRPr>
          </a:p>
          <a:p>
            <a:pPr marL="0" indent="0">
              <a:buNone/>
            </a:pPr>
            <a:r>
              <a:rPr lang="tr-TR" sz="2000" b="1" dirty="0">
                <a:latin typeface="+mj-lt"/>
              </a:rPr>
              <a:t>4-Uniccode nedir?</a:t>
            </a:r>
          </a:p>
          <a:p>
            <a:pPr marL="0" indent="0">
              <a:buNone/>
            </a:pPr>
            <a:r>
              <a:rPr lang="tr-TR" sz="2000" i="0" dirty="0">
                <a:effectLst/>
                <a:latin typeface="+mj-lt"/>
              </a:rPr>
              <a:t>Unicode</a:t>
            </a:r>
            <a:r>
              <a:rPr lang="tr-TR" sz="2000" b="0" i="0" dirty="0">
                <a:effectLst/>
                <a:latin typeface="+mj-lt"/>
              </a:rPr>
              <a:t>, </a:t>
            </a:r>
            <a:r>
              <a:rPr lang="tr-TR" sz="2000" dirty="0">
                <a:latin typeface="+mj-lt"/>
              </a:rPr>
              <a:t>dijital</a:t>
            </a:r>
            <a:r>
              <a:rPr lang="tr-TR" sz="2000" b="0" i="0" dirty="0">
                <a:effectLst/>
                <a:latin typeface="+mj-lt"/>
              </a:rPr>
              <a:t> ve geleneksel medyada her bir karakter ve sembolleri benzersiz bir rakam yardımıyla oluşturmak için geliştirilen bir metin </a:t>
            </a:r>
            <a:r>
              <a:rPr lang="tr-TR" sz="2000" b="0" i="0" dirty="0" err="1">
                <a:effectLst/>
                <a:latin typeface="+mj-lt"/>
              </a:rPr>
              <a:t>standartıdır</a:t>
            </a:r>
            <a:r>
              <a:rPr lang="tr-TR" sz="2000" b="0" i="0" dirty="0">
                <a:effectLst/>
                <a:latin typeface="+mj-lt"/>
              </a:rPr>
              <a:t>.</a:t>
            </a:r>
            <a:endParaRPr lang="tr-TR" sz="2000" dirty="0">
              <a:latin typeface="+mj-lt"/>
            </a:endParaRPr>
          </a:p>
        </p:txBody>
      </p:sp>
    </p:spTree>
    <p:extLst>
      <p:ext uri="{BB962C8B-B14F-4D97-AF65-F5344CB8AC3E}">
        <p14:creationId xmlns:p14="http://schemas.microsoft.com/office/powerpoint/2010/main" val="3574441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70D1EF5-BB3A-D242-E80E-7C6F1FEC641A}"/>
              </a:ext>
            </a:extLst>
          </p:cNvPr>
          <p:cNvSpPr>
            <a:spLocks noGrp="1"/>
          </p:cNvSpPr>
          <p:nvPr>
            <p:ph idx="1"/>
          </p:nvPr>
        </p:nvSpPr>
        <p:spPr>
          <a:xfrm>
            <a:off x="838200" y="191069"/>
            <a:ext cx="10515600" cy="5849417"/>
          </a:xfrm>
        </p:spPr>
        <p:txBody>
          <a:bodyPr>
            <a:normAutofit/>
          </a:bodyPr>
          <a:lstStyle/>
          <a:p>
            <a:pPr marL="0" indent="0">
              <a:buNone/>
            </a:pPr>
            <a:r>
              <a:rPr lang="tr-TR" sz="2200" b="1" i="0" dirty="0">
                <a:effectLst/>
                <a:latin typeface="+mj-lt"/>
              </a:rPr>
              <a:t>1- </a:t>
            </a:r>
            <a:r>
              <a:rPr lang="tr-TR" sz="2200" b="1" i="0" dirty="0" err="1">
                <a:effectLst/>
                <a:latin typeface="+mj-lt"/>
              </a:rPr>
              <a:t>visibility:hidden</a:t>
            </a:r>
            <a:r>
              <a:rPr lang="tr-TR" sz="2200" b="1" i="0" dirty="0">
                <a:effectLst/>
                <a:latin typeface="+mj-lt"/>
              </a:rPr>
              <a:t>; </a:t>
            </a:r>
            <a:r>
              <a:rPr lang="tr-TR" sz="2200" b="1" i="0" dirty="0" err="1">
                <a:effectLst/>
                <a:latin typeface="+mj-lt"/>
              </a:rPr>
              <a:t>display:none</a:t>
            </a:r>
            <a:r>
              <a:rPr lang="tr-TR" sz="2200" b="1" i="0" dirty="0">
                <a:effectLst/>
                <a:latin typeface="+mj-lt"/>
              </a:rPr>
              <a:t>; farkı?</a:t>
            </a:r>
          </a:p>
          <a:p>
            <a:pPr marL="0" indent="0">
              <a:buNone/>
            </a:pPr>
            <a:r>
              <a:rPr lang="tr-TR" sz="2200" b="0" i="0" dirty="0" err="1">
                <a:effectLst/>
                <a:latin typeface="+mj-lt"/>
              </a:rPr>
              <a:t>display:none</a:t>
            </a:r>
            <a:r>
              <a:rPr lang="tr-TR" sz="2200" b="0" i="0" dirty="0">
                <a:effectLst/>
                <a:latin typeface="+mj-lt"/>
              </a:rPr>
              <a:t>; sayfada kapladığı alanı yok eder. Sayfa derlenirken element yokmuş gibi olur.</a:t>
            </a:r>
            <a:endParaRPr lang="tr-TR" sz="2200" dirty="0">
              <a:latin typeface="+mj-lt"/>
            </a:endParaRPr>
          </a:p>
          <a:p>
            <a:pPr marL="0" indent="0">
              <a:buNone/>
            </a:pPr>
            <a:r>
              <a:rPr lang="tr-TR" sz="2200" b="0" i="0" dirty="0" err="1">
                <a:effectLst/>
                <a:latin typeface="+mj-lt"/>
              </a:rPr>
              <a:t>visibility:hidden</a:t>
            </a:r>
            <a:r>
              <a:rPr lang="tr-TR" sz="2200" b="0" i="0" dirty="0">
                <a:effectLst/>
                <a:latin typeface="+mj-lt"/>
              </a:rPr>
              <a:t>; sadece gizler, sayfada kapladığı alan kalır. Sayfa derlenirken element varmış gibi olur ama element görülmez.</a:t>
            </a:r>
          </a:p>
          <a:p>
            <a:pPr marL="0" indent="0">
              <a:buNone/>
            </a:pPr>
            <a:r>
              <a:rPr lang="tr-TR" sz="2200" b="1" dirty="0">
                <a:latin typeface="+mj-lt"/>
              </a:rPr>
              <a:t>2-</a:t>
            </a:r>
            <a:r>
              <a:rPr lang="tr-TR" sz="2200" b="1" i="0" dirty="0">
                <a:effectLst/>
                <a:latin typeface="+mj-lt"/>
              </a:rPr>
              <a:t> </a:t>
            </a:r>
            <a:r>
              <a:rPr lang="tr-TR" sz="2200" b="1" i="0" dirty="0" err="1">
                <a:effectLst/>
                <a:latin typeface="+mj-lt"/>
              </a:rPr>
              <a:t>box-sizing</a:t>
            </a:r>
            <a:r>
              <a:rPr lang="tr-TR" sz="2200" b="1" i="0" dirty="0">
                <a:effectLst/>
                <a:latin typeface="+mj-lt"/>
              </a:rPr>
              <a:t>: nedir kullanım yerini gösterelim:</a:t>
            </a:r>
            <a:endParaRPr lang="tr-TR" sz="2200" b="1" dirty="0">
              <a:latin typeface="+mj-lt"/>
            </a:endParaRPr>
          </a:p>
          <a:p>
            <a:pPr marL="0" indent="0">
              <a:buNone/>
            </a:pPr>
            <a:r>
              <a:rPr lang="tr-TR" sz="2200" dirty="0">
                <a:latin typeface="+mj-lt"/>
              </a:rPr>
              <a:t>E</a:t>
            </a:r>
            <a:r>
              <a:rPr lang="tr-TR" sz="2200" b="0" i="0" dirty="0">
                <a:effectLst/>
                <a:latin typeface="+mj-lt"/>
              </a:rPr>
              <a:t>lementin içeriğinin genişlik ve yükseklik değerlerinin neresi referans alınarak belirlenmesini sağlar. </a:t>
            </a:r>
          </a:p>
          <a:p>
            <a:pPr marL="0" indent="0">
              <a:buNone/>
            </a:pPr>
            <a:r>
              <a:rPr lang="tr-TR" sz="2200" dirty="0" err="1">
                <a:latin typeface="+mj-lt"/>
              </a:rPr>
              <a:t>Border-box</a:t>
            </a:r>
            <a:r>
              <a:rPr lang="tr-TR" sz="2200" dirty="0">
                <a:latin typeface="+mj-lt"/>
              </a:rPr>
              <a:t>: </a:t>
            </a:r>
            <a:r>
              <a:rPr lang="tr-TR" sz="2200" dirty="0" err="1">
                <a:latin typeface="+mj-lt"/>
              </a:rPr>
              <a:t>width</a:t>
            </a:r>
            <a:r>
              <a:rPr lang="tr-TR" sz="2200" dirty="0">
                <a:latin typeface="+mj-lt"/>
              </a:rPr>
              <a:t> </a:t>
            </a:r>
            <a:r>
              <a:rPr lang="tr-TR" sz="2200" dirty="0" err="1">
                <a:latin typeface="+mj-lt"/>
              </a:rPr>
              <a:t>height</a:t>
            </a:r>
            <a:r>
              <a:rPr lang="tr-TR" sz="2200" dirty="0">
                <a:latin typeface="+mj-lt"/>
              </a:rPr>
              <a:t> değerine </a:t>
            </a:r>
            <a:r>
              <a:rPr lang="tr-TR" sz="2200" dirty="0" err="1">
                <a:latin typeface="+mj-lt"/>
              </a:rPr>
              <a:t>border</a:t>
            </a:r>
            <a:r>
              <a:rPr lang="tr-TR" sz="2200" dirty="0">
                <a:latin typeface="+mj-lt"/>
              </a:rPr>
              <a:t> genişliği de dahildir, </a:t>
            </a:r>
            <a:r>
              <a:rPr lang="tr-TR" sz="2200" dirty="0" err="1">
                <a:latin typeface="+mj-lt"/>
              </a:rPr>
              <a:t>content-box</a:t>
            </a:r>
            <a:r>
              <a:rPr lang="tr-TR" sz="2200" dirty="0">
                <a:latin typeface="+mj-lt"/>
              </a:rPr>
              <a:t>: </a:t>
            </a:r>
            <a:r>
              <a:rPr lang="tr-TR" sz="2200" dirty="0" err="1">
                <a:latin typeface="+mj-lt"/>
              </a:rPr>
              <a:t>width</a:t>
            </a:r>
            <a:r>
              <a:rPr lang="tr-TR" sz="2200" dirty="0">
                <a:latin typeface="+mj-lt"/>
              </a:rPr>
              <a:t> </a:t>
            </a:r>
            <a:r>
              <a:rPr lang="tr-TR" sz="2200" dirty="0" err="1">
                <a:latin typeface="+mj-lt"/>
              </a:rPr>
              <a:t>height</a:t>
            </a:r>
            <a:r>
              <a:rPr lang="tr-TR" sz="2200" dirty="0">
                <a:latin typeface="+mj-lt"/>
              </a:rPr>
              <a:t> değerine </a:t>
            </a:r>
            <a:r>
              <a:rPr lang="tr-TR" sz="2200" dirty="0" err="1">
                <a:latin typeface="+mj-lt"/>
              </a:rPr>
              <a:t>border</a:t>
            </a:r>
            <a:r>
              <a:rPr lang="tr-TR" sz="2200" dirty="0">
                <a:latin typeface="+mj-lt"/>
              </a:rPr>
              <a:t> genişliği dahil değildir.</a:t>
            </a:r>
          </a:p>
          <a:p>
            <a:pPr marL="0" indent="0">
              <a:buNone/>
            </a:pPr>
            <a:r>
              <a:rPr lang="tr-TR" sz="2200" b="1" dirty="0">
                <a:latin typeface="+mj-lt"/>
              </a:rPr>
              <a:t>3-</a:t>
            </a:r>
            <a:r>
              <a:rPr lang="fr-FR" sz="2200" b="1" i="0" dirty="0">
                <a:effectLst/>
                <a:latin typeface="+mj-lt"/>
              </a:rPr>
              <a:t> position: relative ile </a:t>
            </a:r>
            <a:r>
              <a:rPr lang="fr-FR" sz="2200" b="1" i="0" dirty="0" err="1">
                <a:effectLst/>
                <a:latin typeface="+mj-lt"/>
              </a:rPr>
              <a:t>absolute</a:t>
            </a:r>
            <a:r>
              <a:rPr lang="fr-FR" sz="2200" b="1" i="0" dirty="0">
                <a:effectLst/>
                <a:latin typeface="+mj-lt"/>
              </a:rPr>
              <a:t> </a:t>
            </a:r>
            <a:r>
              <a:rPr lang="fr-FR" sz="2200" b="1" i="0" dirty="0" err="1">
                <a:effectLst/>
                <a:latin typeface="+mj-lt"/>
              </a:rPr>
              <a:t>arasındaki</a:t>
            </a:r>
            <a:r>
              <a:rPr lang="fr-FR" sz="2200" b="1" i="0" dirty="0">
                <a:effectLst/>
                <a:latin typeface="+mj-lt"/>
              </a:rPr>
              <a:t> </a:t>
            </a:r>
            <a:r>
              <a:rPr lang="fr-FR" sz="2200" b="1" i="0" dirty="0" err="1">
                <a:effectLst/>
                <a:latin typeface="+mj-lt"/>
              </a:rPr>
              <a:t>fark</a:t>
            </a:r>
            <a:r>
              <a:rPr lang="tr-TR" sz="2200" b="1" i="0" dirty="0">
                <a:effectLst/>
                <a:latin typeface="+mj-lt"/>
              </a:rPr>
              <a:t>?</a:t>
            </a:r>
          </a:p>
          <a:p>
            <a:pPr marL="0" indent="0">
              <a:buNone/>
            </a:pPr>
            <a:r>
              <a:rPr lang="tr-TR" sz="2200" dirty="0" err="1">
                <a:latin typeface="+mj-lt"/>
              </a:rPr>
              <a:t>Absolute</a:t>
            </a:r>
            <a:r>
              <a:rPr lang="tr-TR" sz="2200" dirty="0">
                <a:latin typeface="+mj-lt"/>
              </a:rPr>
              <a:t>:</a:t>
            </a:r>
            <a:r>
              <a:rPr lang="tr-TR" sz="2200" b="0" i="0" dirty="0">
                <a:effectLst/>
                <a:latin typeface="+mj-lt"/>
              </a:rPr>
              <a:t> kesin konumlandırma. İçinde bulunduğu en yakın </a:t>
            </a:r>
            <a:r>
              <a:rPr lang="tr-TR" sz="2200" b="0" i="0" dirty="0" err="1">
                <a:effectLst/>
                <a:latin typeface="+mj-lt"/>
              </a:rPr>
              <a:t>parent</a:t>
            </a:r>
            <a:r>
              <a:rPr lang="tr-TR" sz="2200" b="0" i="0" dirty="0">
                <a:effectLst/>
                <a:latin typeface="+mj-lt"/>
              </a:rPr>
              <a:t>(ebeveyn) elemana göre konumlandırma yapar. </a:t>
            </a:r>
            <a:endParaRPr lang="tr-TR" sz="2200" dirty="0">
              <a:latin typeface="+mj-lt"/>
            </a:endParaRPr>
          </a:p>
          <a:p>
            <a:pPr marL="0" indent="0">
              <a:buNone/>
            </a:pPr>
            <a:r>
              <a:rPr lang="tr-TR" sz="2200" dirty="0" err="1">
                <a:latin typeface="+mj-lt"/>
              </a:rPr>
              <a:t>Relative</a:t>
            </a:r>
            <a:r>
              <a:rPr lang="tr-TR" sz="2200" dirty="0">
                <a:latin typeface="+mj-lt"/>
              </a:rPr>
              <a:t>:</a:t>
            </a:r>
            <a:r>
              <a:rPr lang="tr-TR" sz="2200" b="0" i="0" dirty="0">
                <a:effectLst/>
                <a:latin typeface="+mj-lt"/>
              </a:rPr>
              <a:t> Göreceli konumlandırma. İçinde bulunduğu düzeni değiştirmeden eski konumuna bağlı olarak geçerli bir konuma konumlandırmadır.</a:t>
            </a:r>
            <a:endParaRPr lang="tr-TR" sz="2200" dirty="0">
              <a:latin typeface="+mj-lt"/>
            </a:endParaRPr>
          </a:p>
          <a:p>
            <a:pPr marL="0" indent="0">
              <a:buNone/>
            </a:pPr>
            <a:endParaRPr lang="tr-TR" sz="2200" dirty="0">
              <a:latin typeface="+mj-lt"/>
            </a:endParaRPr>
          </a:p>
        </p:txBody>
      </p:sp>
    </p:spTree>
    <p:extLst>
      <p:ext uri="{BB962C8B-B14F-4D97-AF65-F5344CB8AC3E}">
        <p14:creationId xmlns:p14="http://schemas.microsoft.com/office/powerpoint/2010/main" val="136399132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289</Words>
  <Application>Microsoft Office PowerPoint</Application>
  <PresentationFormat>Geniş ekran</PresentationFormat>
  <Paragraphs>21</Paragraphs>
  <Slides>3</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vt:i4>
      </vt:variant>
    </vt:vector>
  </HeadingPairs>
  <TitlesOfParts>
    <vt:vector size="7" baseType="lpstr">
      <vt:lpstr>Arial</vt:lpstr>
      <vt:lpstr>Calibri</vt:lpstr>
      <vt:lpstr>Calibri Light</vt:lpstr>
      <vt:lpstr>Office Teması</vt:lpstr>
      <vt:lpstr>TUBISAD TechChareer Bootcamp</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TUBISAD TechChareer Bootcamp</dc:title>
  <dc:creator>Melike Özlen</dc:creator>
  <cp:lastModifiedBy>Melike Özlen</cp:lastModifiedBy>
  <cp:revision>1</cp:revision>
  <dcterms:created xsi:type="dcterms:W3CDTF">2022-05-24T18:00:01Z</dcterms:created>
  <dcterms:modified xsi:type="dcterms:W3CDTF">2022-05-24T18:29:59Z</dcterms:modified>
</cp:coreProperties>
</file>