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Ödev Hafta 1" id="{2CC661B0-8BA8-4F20-926D-E355FB29C05B}">
          <p14:sldIdLst>
            <p14:sldId id="256"/>
            <p14:sldId id="257"/>
            <p14:sldId id="258"/>
            <p14:sldId id="259"/>
            <p14:sldId id="260"/>
          </p14:sldIdLst>
        </p14:section>
        <p14:section name="Ödev Hafta 2" id="{5903C95E-2E37-4514-9B0B-C54955E7EDC8}">
          <p14:sldIdLst>
            <p14:sldId id="261"/>
            <p14:sldId id="262"/>
            <p14:sldId id="263"/>
          </p14:sldIdLst>
        </p14:section>
        <p14:section name="Ödev Hafta 3" id="{B3547DF9-FD63-4FA6-8A42-0ACC5C988A90}">
          <p14:sldIdLst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6B3DB2-F6D4-F839-E4CD-6DFBA9CF2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A3CADEF-045A-1D44-A2F3-3413F8A87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D060E0D-EE93-C022-3775-44060A2A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719-071A-4075-A830-0B0024617486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FA9F4E-A7ED-CB39-C0B8-0B09AE76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3013A8-0153-5D50-3248-F115D00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530B-6285-49C1-869A-D507F8AE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8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42882C-EA9F-973A-C8FE-55CA2A9E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A7F5739-A950-329F-9EDF-A343DDEC8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F8930F-C38E-6846-E79F-196F2756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719-071A-4075-A830-0B0024617486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D2DFF5-460E-EE4F-4434-B74438CF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14C1D8-43F2-9CAF-39FA-C6F9F87C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530B-6285-49C1-869A-D507F8AE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A0D2687-2C40-A530-D96D-78A81BB2D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6894E9B-58A6-2394-FBA1-6012B5294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45DEEF-E9A4-07A6-9D06-C839F460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719-071A-4075-A830-0B0024617486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C7E8AB-E7C2-A2AE-2A85-57B88E9C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5ED50A-B793-6B94-A542-C5038FD1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530B-6285-49C1-869A-D507F8AE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EAA7E2-2695-0530-4F99-80088030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95343F-1733-CACF-BC91-DDE126B4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BA60DC-82BD-77A5-26D3-9E446AD3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719-071A-4075-A830-0B0024617486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05FA78-76A6-2DDA-B0CC-182F47BA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5BC8F83-B568-4F71-F683-D2F95D08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530B-6285-49C1-869A-D507F8AE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DD3651-8821-C430-3FEE-D95E2A04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D9C1890-B991-30A7-0AFF-3E6985BBF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D1FA8B6-2C32-D810-9CFF-0CFA96CD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719-071A-4075-A830-0B0024617486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914587-ADEE-C5C1-997B-9B32EE05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9EE839-E715-68E8-3A84-27E63249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530B-6285-49C1-869A-D507F8AE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9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AF3FB2-61BB-1628-BEEC-9464F437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777542-E391-9041-FEE1-3BA198749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95A0EC0-B9CA-8A7D-22D2-A256CCC31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894565E-2B23-96BF-F721-605269DA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719-071A-4075-A830-0B0024617486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CFCA905-00F1-0208-098A-9EC29CD9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A6A256B-3257-37CF-252A-A026E7CE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530B-6285-49C1-869A-D507F8AE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959E16-A46C-7FA5-99E8-3B77E741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35E2C1F-85E3-2376-BE6D-00C5C883A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F1FD5B0-AD85-66C9-FC6B-DF5DC690D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1A71BD2-0313-0697-99F7-700946A5F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B523CC2-5397-4A7A-C3BE-30300B528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FECF3F0-F33D-F4E1-A548-80852697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719-071A-4075-A830-0B0024617486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86AA27C-2B88-1758-2101-0208932C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15C32FD-24B7-DBB8-910D-3B4CA568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530B-6285-49C1-869A-D507F8AE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6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573653-0E9B-A3D7-62FD-797FC049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9C63F86-5A57-6A89-C614-CA101A77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719-071A-4075-A830-0B0024617486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3ACBCFF-7392-277D-9DAF-D3A8FDC3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7A7C560-3FAD-D3BD-20D1-141C14B0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530B-6285-49C1-869A-D507F8AE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5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9072BC8-C421-E9BF-0CF0-AFC66344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719-071A-4075-A830-0B0024617486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2217DAB-1F04-1361-B057-DA46DA5B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917A3E3-F278-5DEA-4A0A-4759494C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530B-6285-49C1-869A-D507F8AE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BD8E88-3CB1-4C28-8303-48FA7F4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233FA6-9F45-199E-3809-EDF1D219C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171F99A-647A-1E55-BF66-FBF2F6E54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E8E5CA4-0634-4CA7-8E56-F081313B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719-071A-4075-A830-0B0024617486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F0172CC-CFA0-0892-5206-4C1659AD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1D816DC-FB7E-940A-14CD-E654DD91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530B-6285-49C1-869A-D507F8AE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BBEA71-75E2-E5EB-636B-67A1FB8B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24ECBD6-FDE5-3A44-980A-B47D81563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D037BFE-4C55-D0B5-9C9D-B32CADC0C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FB8FC4D-6390-D211-ECFF-E83D60EC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719-071A-4075-A830-0B0024617486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8F11A02-5A1B-FD05-3BB1-E7391551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9F1865A-869E-AE12-6032-7451F351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530B-6285-49C1-869A-D507F8AE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8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4EB9036-2DE0-A857-92A6-B2FE61EA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D83C6B2-4107-B692-5396-667108E41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6E8F03-FB49-0B56-906A-4FF4E3E9D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2D719-071A-4075-A830-0B0024617486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D71542-963B-17CE-ADA3-9615314F9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FCBF8F7-6C83-BC33-420E-51E11B7D8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530B-6285-49C1-869A-D507F8AE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4619E3-91F6-24F0-91A6-20D2C07B1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Muhammed Enes Özkan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5195CE8-90C9-10B8-BFBF-DE8E40D3C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Ödevler</a:t>
            </a:r>
            <a:r>
              <a:rPr lang="en-US" dirty="0"/>
              <a:t> </a:t>
            </a:r>
            <a:r>
              <a:rPr lang="en-US" dirty="0" err="1"/>
              <a:t>Sunusu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45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362CCE-13E2-C5D5-D684-4370D4A7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Crossorigin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FD0C09-D0C2-1921-566B-588ABE223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sızıntısının</a:t>
            </a:r>
            <a:r>
              <a:rPr lang="en-US" dirty="0"/>
              <a:t> </a:t>
            </a:r>
            <a:r>
              <a:rPr lang="en-US" dirty="0" err="1"/>
              <a:t>siteler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paylaşmasını</a:t>
            </a:r>
            <a:r>
              <a:rPr lang="en-US" dirty="0"/>
              <a:t> </a:t>
            </a:r>
            <a:r>
              <a:rPr lang="en-US" dirty="0" err="1"/>
              <a:t>önler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09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2F0A37-6AB5-B287-8243-3BC62133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ScrollSpy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7DB2B7-0343-F991-3086-EA87F9B9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 </a:t>
            </a:r>
            <a:r>
              <a:rPr lang="en-US" dirty="0" err="1"/>
              <a:t>özellik</a:t>
            </a:r>
            <a:r>
              <a:rPr lang="en-US" dirty="0"/>
              <a:t> scroll </a:t>
            </a:r>
            <a:r>
              <a:rPr lang="en-US" dirty="0" err="1"/>
              <a:t>aşağı</a:t>
            </a:r>
            <a:r>
              <a:rPr lang="en-US" dirty="0"/>
              <a:t> </a:t>
            </a:r>
            <a:r>
              <a:rPr lang="en-US" dirty="0" err="1"/>
              <a:t>inildikçe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listeninde</a:t>
            </a:r>
            <a:r>
              <a:rPr lang="en-US" dirty="0"/>
              <a:t> </a:t>
            </a:r>
            <a:r>
              <a:rPr lang="en-US" dirty="0" err="1"/>
              <a:t>aşağıya</a:t>
            </a:r>
            <a:r>
              <a:rPr lang="en-US" dirty="0"/>
              <a:t> </a:t>
            </a:r>
            <a:r>
              <a:rPr lang="en-US" dirty="0" err="1"/>
              <a:t>inme</a:t>
            </a:r>
            <a:r>
              <a:rPr lang="en-US" dirty="0"/>
              <a:t> </a:t>
            </a:r>
            <a:r>
              <a:rPr lang="en-US" dirty="0" err="1"/>
              <a:t>özelliğidir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988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A29840-1F7E-1E57-FBCF-B8E8A1E3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Semantic </a:t>
            </a:r>
            <a:r>
              <a:rPr lang="en-US" dirty="0" err="1">
                <a:solidFill>
                  <a:srgbClr val="FF0000"/>
                </a:solidFill>
              </a:rPr>
              <a:t>Nonsemantic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6D617F-E37B-4B68-4AA9-2D49A92B6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Semantik</a:t>
            </a:r>
            <a:r>
              <a:rPr lang="en-US" dirty="0"/>
              <a:t> </a:t>
            </a:r>
            <a:r>
              <a:rPr lang="en-US" dirty="0" err="1"/>
              <a:t>elementler</a:t>
            </a:r>
            <a:r>
              <a:rPr lang="en-US" dirty="0"/>
              <a:t> hem </a:t>
            </a:r>
            <a:r>
              <a:rPr lang="en-US" dirty="0" err="1"/>
              <a:t>geliştiriciye</a:t>
            </a:r>
            <a:r>
              <a:rPr lang="en-US" dirty="0"/>
              <a:t> </a:t>
            </a:r>
            <a:r>
              <a:rPr lang="en-US" dirty="0" err="1"/>
              <a:t>hemde</a:t>
            </a:r>
            <a:r>
              <a:rPr lang="en-US" dirty="0"/>
              <a:t> </a:t>
            </a:r>
            <a:r>
              <a:rPr lang="en-US" dirty="0" err="1"/>
              <a:t>tarayıcıya</a:t>
            </a:r>
            <a:r>
              <a:rPr lang="en-US" dirty="0"/>
              <a:t> </a:t>
            </a:r>
            <a:r>
              <a:rPr lang="en-US" dirty="0" err="1"/>
              <a:t>anlamını</a:t>
            </a:r>
            <a:r>
              <a:rPr lang="en-US" dirty="0"/>
              <a:t> </a:t>
            </a:r>
            <a:r>
              <a:rPr lang="en-US" dirty="0" err="1"/>
              <a:t>açıklar</a:t>
            </a:r>
            <a:r>
              <a:rPr lang="en-US" dirty="0"/>
              <a:t>.</a:t>
            </a:r>
          </a:p>
          <a:p>
            <a:r>
              <a:rPr lang="en-US" dirty="0" err="1"/>
              <a:t>Semantik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elementler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açıklama</a:t>
            </a:r>
            <a:r>
              <a:rPr lang="en-US" dirty="0"/>
              <a:t> </a:t>
            </a:r>
            <a:r>
              <a:rPr lang="en-US" dirty="0" err="1"/>
              <a:t>yapmaz</a:t>
            </a:r>
            <a:r>
              <a:rPr lang="en-US" dirty="0"/>
              <a:t>.</a:t>
            </a:r>
          </a:p>
          <a:p>
            <a:r>
              <a:rPr lang="en-US" dirty="0" err="1"/>
              <a:t>Semantik</a:t>
            </a:r>
            <a:r>
              <a:rPr lang="en-US" dirty="0"/>
              <a:t> element </a:t>
            </a:r>
            <a:r>
              <a:rPr lang="en-US" dirty="0" err="1"/>
              <a:t>örnekleri</a:t>
            </a:r>
            <a:r>
              <a:rPr lang="en-US" dirty="0"/>
              <a:t>: &lt;form&gt; &lt;table&gt; &lt;article&gt;</a:t>
            </a:r>
          </a:p>
          <a:p>
            <a:r>
              <a:rPr lang="en-US" dirty="0" err="1"/>
              <a:t>Semantik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element </a:t>
            </a:r>
            <a:r>
              <a:rPr lang="en-US" dirty="0" err="1"/>
              <a:t>örnekleri</a:t>
            </a:r>
            <a:r>
              <a:rPr lang="en-US" dirty="0"/>
              <a:t>: &lt;div&gt; &lt;span&gt; </a:t>
            </a:r>
          </a:p>
        </p:txBody>
      </p:sp>
    </p:spTree>
    <p:extLst>
      <p:ext uri="{BB962C8B-B14F-4D97-AF65-F5344CB8AC3E}">
        <p14:creationId xmlns:p14="http://schemas.microsoft.com/office/powerpoint/2010/main" val="413171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E828D-D6A9-B82E-854C-458DF91E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Jira </a:t>
            </a:r>
            <a:r>
              <a:rPr lang="en-US" dirty="0" err="1">
                <a:solidFill>
                  <a:srgbClr val="FF0000"/>
                </a:solidFill>
              </a:rPr>
              <a:t>nedir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0E6CAD-E5F5-EE9F-F5EA-0110771B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uygulamalarla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sorunları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etmemizi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689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1CB5B6-9471-8E73-68CD-8643522F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ASCII </a:t>
            </a:r>
            <a:r>
              <a:rPr lang="en-US" dirty="0" err="1">
                <a:solidFill>
                  <a:srgbClr val="FF0000"/>
                </a:solidFill>
              </a:rPr>
              <a:t>nedir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478797-4F0D-5080-1AF5-B1783D42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Amerikan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Kodu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gelmektedir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kodlamasıdır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416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D6FAE3-6BD7-487D-723D-27CFCB96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Unicode </a:t>
            </a:r>
            <a:r>
              <a:rPr lang="en-US" dirty="0" err="1">
                <a:solidFill>
                  <a:srgbClr val="FF0000"/>
                </a:solidFill>
              </a:rPr>
              <a:t>nedir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F12B5C-9126-32AB-0BA7-24C40E2B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Evrensel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 Her </a:t>
            </a:r>
            <a:r>
              <a:rPr lang="en-US" dirty="0" err="1"/>
              <a:t>karaktere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sayı</a:t>
            </a:r>
            <a:r>
              <a:rPr lang="en-US" dirty="0"/>
              <a:t> </a:t>
            </a:r>
            <a:r>
              <a:rPr lang="en-US" dirty="0" err="1"/>
              <a:t>atanır</a:t>
            </a:r>
            <a:r>
              <a:rPr lang="en-US" dirty="0"/>
              <a:t>. </a:t>
            </a:r>
            <a:r>
              <a:rPr lang="en-US" dirty="0" err="1"/>
              <a:t>Amacı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kodlama</a:t>
            </a:r>
            <a:r>
              <a:rPr lang="en-US" dirty="0"/>
              <a:t> </a:t>
            </a:r>
            <a:r>
              <a:rPr lang="en-US" dirty="0" err="1"/>
              <a:t>sistemlerinin</a:t>
            </a:r>
            <a:r>
              <a:rPr lang="en-US" dirty="0"/>
              <a:t> </a:t>
            </a:r>
            <a:r>
              <a:rPr lang="en-US" dirty="0" err="1"/>
              <a:t>birbiriyle</a:t>
            </a:r>
            <a:r>
              <a:rPr lang="en-US" dirty="0"/>
              <a:t> </a:t>
            </a:r>
            <a:r>
              <a:rPr lang="en-US" dirty="0" err="1"/>
              <a:t>tutarlı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sağlamaktır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203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193ABA-A143-D95F-DD83-73E87E20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Visibility:hidden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display:none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farkı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232AB7-0E5E-4628-6561-8C1A0C81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Visibility:hidden</a:t>
            </a:r>
            <a:r>
              <a:rPr lang="en-US" dirty="0"/>
              <a:t>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öğeyi</a:t>
            </a:r>
            <a:r>
              <a:rPr lang="en-US" dirty="0"/>
              <a:t> </a:t>
            </a:r>
            <a:r>
              <a:rPr lang="en-US" dirty="0" err="1"/>
              <a:t>gizler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kaplamaya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</a:p>
          <a:p>
            <a:r>
              <a:rPr lang="en-US" dirty="0" err="1"/>
              <a:t>Display:none</a:t>
            </a:r>
            <a:r>
              <a:rPr lang="en-US" dirty="0"/>
              <a:t>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kaplamaz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08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FD682D-9BEB-1828-2804-59A3C572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Box Sizing </a:t>
            </a:r>
            <a:r>
              <a:rPr lang="en-US" dirty="0" err="1">
                <a:solidFill>
                  <a:srgbClr val="FF0000"/>
                </a:solidFill>
              </a:rPr>
              <a:t>nedir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E11BB6-A6B7-3F20-0F5F-B57225A7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 </a:t>
            </a:r>
            <a:r>
              <a:rPr lang="en-US" dirty="0" err="1"/>
              <a:t>sizing’i</a:t>
            </a:r>
            <a:r>
              <a:rPr lang="en-US" dirty="0"/>
              <a:t> padding </a:t>
            </a:r>
            <a:r>
              <a:rPr lang="en-US" dirty="0" err="1"/>
              <a:t>ve</a:t>
            </a:r>
            <a:r>
              <a:rPr lang="en-US" dirty="0"/>
              <a:t> border </a:t>
            </a:r>
            <a:r>
              <a:rPr lang="en-US" dirty="0" err="1"/>
              <a:t>değerlerini</a:t>
            </a:r>
            <a:r>
              <a:rPr lang="en-US" dirty="0"/>
              <a:t> </a:t>
            </a:r>
            <a:r>
              <a:rPr lang="en-US" dirty="0" err="1"/>
              <a:t>toplam</a:t>
            </a:r>
            <a:r>
              <a:rPr lang="en-US" dirty="0"/>
              <a:t> </a:t>
            </a:r>
            <a:r>
              <a:rPr lang="en-US" dirty="0" err="1"/>
              <a:t>genişliğe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edip</a:t>
            </a:r>
            <a:r>
              <a:rPr lang="en-US" dirty="0"/>
              <a:t> </a:t>
            </a:r>
            <a:r>
              <a:rPr lang="en-US" dirty="0" err="1"/>
              <a:t>etmeyeceğimize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yazarız</a:t>
            </a:r>
            <a:r>
              <a:rPr lang="en-US" dirty="0"/>
              <a:t>.</a:t>
            </a:r>
          </a:p>
          <a:p>
            <a:r>
              <a:rPr lang="en-US" dirty="0"/>
              <a:t>Box </a:t>
            </a:r>
            <a:r>
              <a:rPr lang="en-US" dirty="0" err="1"/>
              <a:t>sizing’i</a:t>
            </a:r>
            <a:r>
              <a:rPr lang="en-US" dirty="0"/>
              <a:t> border box </a:t>
            </a:r>
            <a:r>
              <a:rPr lang="en-US" dirty="0" err="1"/>
              <a:t>yaparsak</a:t>
            </a:r>
            <a:r>
              <a:rPr lang="en-US" dirty="0"/>
              <a:t> </a:t>
            </a:r>
            <a:r>
              <a:rPr lang="en-US" dirty="0" err="1"/>
              <a:t>borderları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genişliğe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Content </a:t>
            </a:r>
            <a:r>
              <a:rPr lang="en-US" dirty="0" err="1"/>
              <a:t>boxta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genişliği</a:t>
            </a:r>
            <a:r>
              <a:rPr lang="en-US" dirty="0"/>
              <a:t> </a:t>
            </a:r>
            <a:r>
              <a:rPr lang="en-US" dirty="0" err="1"/>
              <a:t>değişir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1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A513D4-A28F-2E06-677B-5AA74D50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Position: Relative and Absolute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D7C6AE-2AFC-5F4C-D5BA-81E2A43FD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 :absolute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normal </a:t>
            </a:r>
            <a:r>
              <a:rPr lang="en-US" dirty="0" err="1"/>
              <a:t>akıştan</a:t>
            </a:r>
            <a:r>
              <a:rPr lang="en-US" dirty="0"/>
              <a:t> </a:t>
            </a:r>
            <a:r>
              <a:rPr lang="en-US" dirty="0" err="1"/>
              <a:t>çıkarır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konumlandırma</a:t>
            </a:r>
            <a:r>
              <a:rPr lang="en-US" dirty="0"/>
              <a:t> </a:t>
            </a:r>
            <a:r>
              <a:rPr lang="en-US" dirty="0" err="1"/>
              <a:t>yapmamızı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/>
              <a:t>Position: </a:t>
            </a:r>
            <a:r>
              <a:rPr lang="en-US" dirty="0" err="1"/>
              <a:t>relative’in</a:t>
            </a:r>
            <a:r>
              <a:rPr lang="en-US" dirty="0"/>
              <a:t> </a:t>
            </a:r>
            <a:r>
              <a:rPr lang="en-US" dirty="0" err="1"/>
              <a:t>absolute’dan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farkı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normal </a:t>
            </a:r>
            <a:r>
              <a:rPr lang="en-US" dirty="0" err="1"/>
              <a:t>akış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944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D694CA-7901-DF40-275E-F1979993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Integrity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DB9434-05FB-1E6F-8524-73FF1138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Kaynak </a:t>
            </a:r>
            <a:r>
              <a:rPr lang="en-US" dirty="0" err="1"/>
              <a:t>değiştirilmişse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hiç</a:t>
            </a:r>
            <a:r>
              <a:rPr lang="en-US" dirty="0"/>
              <a:t> </a:t>
            </a:r>
            <a:r>
              <a:rPr lang="en-US" dirty="0" err="1"/>
              <a:t>yüklenmediğinden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tarayıcının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kaynağını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etmesine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85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237</Words>
  <Application>Microsoft Office PowerPoint</Application>
  <PresentationFormat>Geniş ekran</PresentationFormat>
  <Paragraphs>28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Muhammed Enes Özkan</vt:lpstr>
      <vt:lpstr>Semantic Nonsemantic</vt:lpstr>
      <vt:lpstr>Jira nedir?</vt:lpstr>
      <vt:lpstr>ASCII nedir?</vt:lpstr>
      <vt:lpstr>Unicode nedir?</vt:lpstr>
      <vt:lpstr>Visibility:hidden ve display:none farkı</vt:lpstr>
      <vt:lpstr>Box Sizing nedir?</vt:lpstr>
      <vt:lpstr>Position: Relative and Absolute</vt:lpstr>
      <vt:lpstr>Integrity</vt:lpstr>
      <vt:lpstr>Crossorigin</vt:lpstr>
      <vt:lpstr>ScrollSpy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Muhammed Enes Özkan</dc:title>
  <dc:creator>Muhammed Enes Özkan</dc:creator>
  <cp:lastModifiedBy>Muhammed Enes Özkan</cp:lastModifiedBy>
  <cp:revision>2</cp:revision>
  <dcterms:created xsi:type="dcterms:W3CDTF">2022-05-25T08:43:54Z</dcterms:created>
  <dcterms:modified xsi:type="dcterms:W3CDTF">2022-05-29T15:27:26Z</dcterms:modified>
</cp:coreProperties>
</file>