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F19D3235-F641-4DDE-8329-6BCDD43583EF}" type="datetimeFigureOut">
              <a:rPr lang="tr-TR" smtClean="0"/>
              <a:t>25.05.2022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6CF29F2-22B6-46A8-9382-1925EA064D61}" type="slidenum">
              <a:rPr lang="tr-TR" smtClean="0"/>
              <a:t>‹#›</a:t>
            </a:fld>
            <a:endParaRPr lang="tr-TR"/>
          </a:p>
        </p:txBody>
      </p:sp>
    </p:spTree>
    <p:extLst>
      <p:ext uri="{BB962C8B-B14F-4D97-AF65-F5344CB8AC3E}">
        <p14:creationId xmlns:p14="http://schemas.microsoft.com/office/powerpoint/2010/main" val="1073692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19D3235-F641-4DDE-8329-6BCDD43583EF}" type="datetimeFigureOut">
              <a:rPr lang="tr-TR" smtClean="0"/>
              <a:t>25.05.2022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6CF29F2-22B6-46A8-9382-1925EA064D61}" type="slidenum">
              <a:rPr lang="tr-TR" smtClean="0"/>
              <a:t>‹#›</a:t>
            </a:fld>
            <a:endParaRPr lang="tr-TR"/>
          </a:p>
        </p:txBody>
      </p:sp>
    </p:spTree>
    <p:extLst>
      <p:ext uri="{BB962C8B-B14F-4D97-AF65-F5344CB8AC3E}">
        <p14:creationId xmlns:p14="http://schemas.microsoft.com/office/powerpoint/2010/main" val="3866886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19D3235-F641-4DDE-8329-6BCDD43583EF}" type="datetimeFigureOut">
              <a:rPr lang="tr-TR" smtClean="0"/>
              <a:t>25.05.2022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6CF29F2-22B6-46A8-9382-1925EA064D61}" type="slidenum">
              <a:rPr lang="tr-TR" smtClean="0"/>
              <a:t>‹#›</a:t>
            </a:fld>
            <a:endParaRPr lang="tr-TR"/>
          </a:p>
        </p:txBody>
      </p:sp>
    </p:spTree>
    <p:extLst>
      <p:ext uri="{BB962C8B-B14F-4D97-AF65-F5344CB8AC3E}">
        <p14:creationId xmlns:p14="http://schemas.microsoft.com/office/powerpoint/2010/main" val="1340721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19D3235-F641-4DDE-8329-6BCDD43583EF}" type="datetimeFigureOut">
              <a:rPr lang="tr-TR" smtClean="0"/>
              <a:t>25.05.2022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6CF29F2-22B6-46A8-9382-1925EA064D61}" type="slidenum">
              <a:rPr lang="tr-TR" smtClean="0"/>
              <a:t>‹#›</a:t>
            </a:fld>
            <a:endParaRPr lang="tr-TR"/>
          </a:p>
        </p:txBody>
      </p:sp>
    </p:spTree>
    <p:extLst>
      <p:ext uri="{BB962C8B-B14F-4D97-AF65-F5344CB8AC3E}">
        <p14:creationId xmlns:p14="http://schemas.microsoft.com/office/powerpoint/2010/main" val="3393149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F19D3235-F641-4DDE-8329-6BCDD43583EF}" type="datetimeFigureOut">
              <a:rPr lang="tr-TR" smtClean="0"/>
              <a:t>25.05.2022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66CF29F2-22B6-46A8-9382-1925EA064D61}" type="slidenum">
              <a:rPr lang="tr-TR" smtClean="0"/>
              <a:t>‹#›</a:t>
            </a:fld>
            <a:endParaRPr lang="tr-TR"/>
          </a:p>
        </p:txBody>
      </p:sp>
    </p:spTree>
    <p:extLst>
      <p:ext uri="{BB962C8B-B14F-4D97-AF65-F5344CB8AC3E}">
        <p14:creationId xmlns:p14="http://schemas.microsoft.com/office/powerpoint/2010/main" val="778395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F19D3235-F641-4DDE-8329-6BCDD43583EF}" type="datetimeFigureOut">
              <a:rPr lang="tr-TR" smtClean="0"/>
              <a:t>25.05.2022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6CF29F2-22B6-46A8-9382-1925EA064D61}" type="slidenum">
              <a:rPr lang="tr-TR" smtClean="0"/>
              <a:t>‹#›</a:t>
            </a:fld>
            <a:endParaRPr lang="tr-TR"/>
          </a:p>
        </p:txBody>
      </p:sp>
    </p:spTree>
    <p:extLst>
      <p:ext uri="{BB962C8B-B14F-4D97-AF65-F5344CB8AC3E}">
        <p14:creationId xmlns:p14="http://schemas.microsoft.com/office/powerpoint/2010/main" val="2424094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F19D3235-F641-4DDE-8329-6BCDD43583EF}" type="datetimeFigureOut">
              <a:rPr lang="tr-TR" smtClean="0"/>
              <a:t>25.05.2022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66CF29F2-22B6-46A8-9382-1925EA064D61}" type="slidenum">
              <a:rPr lang="tr-TR" smtClean="0"/>
              <a:t>‹#›</a:t>
            </a:fld>
            <a:endParaRPr lang="tr-TR"/>
          </a:p>
        </p:txBody>
      </p:sp>
    </p:spTree>
    <p:extLst>
      <p:ext uri="{BB962C8B-B14F-4D97-AF65-F5344CB8AC3E}">
        <p14:creationId xmlns:p14="http://schemas.microsoft.com/office/powerpoint/2010/main" val="770910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F19D3235-F641-4DDE-8329-6BCDD43583EF}" type="datetimeFigureOut">
              <a:rPr lang="tr-TR" smtClean="0"/>
              <a:t>25.05.2022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66CF29F2-22B6-46A8-9382-1925EA064D61}" type="slidenum">
              <a:rPr lang="tr-TR" smtClean="0"/>
              <a:t>‹#›</a:t>
            </a:fld>
            <a:endParaRPr lang="tr-TR"/>
          </a:p>
        </p:txBody>
      </p:sp>
    </p:spTree>
    <p:extLst>
      <p:ext uri="{BB962C8B-B14F-4D97-AF65-F5344CB8AC3E}">
        <p14:creationId xmlns:p14="http://schemas.microsoft.com/office/powerpoint/2010/main" val="1058477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F19D3235-F641-4DDE-8329-6BCDD43583EF}" type="datetimeFigureOut">
              <a:rPr lang="tr-TR" smtClean="0"/>
              <a:t>25.05.2022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66CF29F2-22B6-46A8-9382-1925EA064D61}" type="slidenum">
              <a:rPr lang="tr-TR" smtClean="0"/>
              <a:t>‹#›</a:t>
            </a:fld>
            <a:endParaRPr lang="tr-TR"/>
          </a:p>
        </p:txBody>
      </p:sp>
    </p:spTree>
    <p:extLst>
      <p:ext uri="{BB962C8B-B14F-4D97-AF65-F5344CB8AC3E}">
        <p14:creationId xmlns:p14="http://schemas.microsoft.com/office/powerpoint/2010/main" val="1604674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F19D3235-F641-4DDE-8329-6BCDD43583EF}" type="datetimeFigureOut">
              <a:rPr lang="tr-TR" smtClean="0"/>
              <a:t>25.05.2022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6CF29F2-22B6-46A8-9382-1925EA064D61}" type="slidenum">
              <a:rPr lang="tr-TR" smtClean="0"/>
              <a:t>‹#›</a:t>
            </a:fld>
            <a:endParaRPr lang="tr-TR"/>
          </a:p>
        </p:txBody>
      </p:sp>
    </p:spTree>
    <p:extLst>
      <p:ext uri="{BB962C8B-B14F-4D97-AF65-F5344CB8AC3E}">
        <p14:creationId xmlns:p14="http://schemas.microsoft.com/office/powerpoint/2010/main" val="4059178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F19D3235-F641-4DDE-8329-6BCDD43583EF}" type="datetimeFigureOut">
              <a:rPr lang="tr-TR" smtClean="0"/>
              <a:t>25.05.2022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66CF29F2-22B6-46A8-9382-1925EA064D61}" type="slidenum">
              <a:rPr lang="tr-TR" smtClean="0"/>
              <a:t>‹#›</a:t>
            </a:fld>
            <a:endParaRPr lang="tr-TR"/>
          </a:p>
        </p:txBody>
      </p:sp>
    </p:spTree>
    <p:extLst>
      <p:ext uri="{BB962C8B-B14F-4D97-AF65-F5344CB8AC3E}">
        <p14:creationId xmlns:p14="http://schemas.microsoft.com/office/powerpoint/2010/main" val="433595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D3235-F641-4DDE-8329-6BCDD43583EF}" type="datetimeFigureOut">
              <a:rPr lang="tr-TR" smtClean="0"/>
              <a:t>25.05.2022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CF29F2-22B6-46A8-9382-1925EA064D61}" type="slidenum">
              <a:rPr lang="tr-TR" smtClean="0"/>
              <a:t>‹#›</a:t>
            </a:fld>
            <a:endParaRPr lang="tr-TR"/>
          </a:p>
        </p:txBody>
      </p:sp>
    </p:spTree>
    <p:extLst>
      <p:ext uri="{BB962C8B-B14F-4D97-AF65-F5344CB8AC3E}">
        <p14:creationId xmlns:p14="http://schemas.microsoft.com/office/powerpoint/2010/main" val="877909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err="1" smtClean="0"/>
              <a:t>Bootcamp</a:t>
            </a:r>
            <a:r>
              <a:rPr lang="tr-TR" dirty="0" smtClean="0"/>
              <a:t> Ödevleri</a:t>
            </a:r>
            <a:endParaRPr lang="tr-TR" dirty="0"/>
          </a:p>
        </p:txBody>
      </p:sp>
      <p:sp>
        <p:nvSpPr>
          <p:cNvPr id="3" name="Alt Başlık 2"/>
          <p:cNvSpPr>
            <a:spLocks noGrp="1"/>
          </p:cNvSpPr>
          <p:nvPr>
            <p:ph type="subTitle" idx="1"/>
          </p:nvPr>
        </p:nvSpPr>
        <p:spPr/>
        <p:txBody>
          <a:bodyPr/>
          <a:lstStyle/>
          <a:p>
            <a:pPr algn="r"/>
            <a:r>
              <a:rPr lang="tr-TR" dirty="0" smtClean="0"/>
              <a:t>Mert ÖKTAN</a:t>
            </a:r>
            <a:endParaRPr lang="tr-TR" dirty="0"/>
          </a:p>
        </p:txBody>
      </p:sp>
    </p:spTree>
    <p:extLst>
      <p:ext uri="{BB962C8B-B14F-4D97-AF65-F5344CB8AC3E}">
        <p14:creationId xmlns:p14="http://schemas.microsoft.com/office/powerpoint/2010/main" val="3129075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Jira</a:t>
            </a:r>
            <a:r>
              <a:rPr lang="tr-TR" dirty="0" smtClean="0"/>
              <a:t> Nedir</a:t>
            </a:r>
            <a:endParaRPr lang="tr-TR" dirty="0"/>
          </a:p>
        </p:txBody>
      </p:sp>
      <p:sp>
        <p:nvSpPr>
          <p:cNvPr id="3" name="İçerik Yer Tutucusu 2"/>
          <p:cNvSpPr>
            <a:spLocks noGrp="1"/>
          </p:cNvSpPr>
          <p:nvPr>
            <p:ph idx="1"/>
          </p:nvPr>
        </p:nvSpPr>
        <p:spPr/>
        <p:txBody>
          <a:bodyPr/>
          <a:lstStyle/>
          <a:p>
            <a:r>
              <a:rPr lang="tr-TR" b="1" dirty="0" err="1"/>
              <a:t>Jira</a:t>
            </a:r>
            <a:r>
              <a:rPr lang="tr-TR" b="1" dirty="0"/>
              <a:t> bir proje ve süreç yönetimi aracıdır. Proje yönetiminde kolaylık ve esneklik sunduğu için sıklıkla kullanılan bir araçtır.</a:t>
            </a:r>
          </a:p>
        </p:txBody>
      </p:sp>
    </p:spTree>
    <p:extLst>
      <p:ext uri="{BB962C8B-B14F-4D97-AF65-F5344CB8AC3E}">
        <p14:creationId xmlns:p14="http://schemas.microsoft.com/office/powerpoint/2010/main" val="1092483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Semantic</a:t>
            </a:r>
            <a:r>
              <a:rPr lang="tr-TR" dirty="0" smtClean="0"/>
              <a:t> </a:t>
            </a:r>
            <a:r>
              <a:rPr lang="tr-TR" dirty="0" err="1" smtClean="0"/>
              <a:t>Non</a:t>
            </a:r>
            <a:r>
              <a:rPr lang="tr-TR" dirty="0" smtClean="0"/>
              <a:t> </a:t>
            </a:r>
            <a:r>
              <a:rPr lang="tr-TR" dirty="0" err="1" smtClean="0"/>
              <a:t>semantic</a:t>
            </a:r>
            <a:endParaRPr lang="tr-TR" dirty="0"/>
          </a:p>
        </p:txBody>
      </p:sp>
      <p:sp>
        <p:nvSpPr>
          <p:cNvPr id="3" name="İçerik Yer Tutucusu 2"/>
          <p:cNvSpPr>
            <a:spLocks noGrp="1"/>
          </p:cNvSpPr>
          <p:nvPr>
            <p:ph idx="1"/>
          </p:nvPr>
        </p:nvSpPr>
        <p:spPr/>
        <p:txBody>
          <a:bodyPr/>
          <a:lstStyle/>
          <a:p>
            <a:r>
              <a:rPr lang="tr-TR" dirty="0" err="1" smtClean="0"/>
              <a:t>Semantic</a:t>
            </a:r>
            <a:r>
              <a:rPr lang="tr-TR" dirty="0" smtClean="0"/>
              <a:t> geliştirici ve tarayıcı için anlamlı bir karşılığı olan HTML etiketlerini ifade eder.</a:t>
            </a:r>
          </a:p>
          <a:p>
            <a:r>
              <a:rPr lang="tr-TR" dirty="0" err="1" smtClean="0"/>
              <a:t>Non</a:t>
            </a:r>
            <a:r>
              <a:rPr lang="tr-TR" dirty="0" smtClean="0"/>
              <a:t> </a:t>
            </a:r>
            <a:r>
              <a:rPr lang="tr-TR" dirty="0" err="1" smtClean="0"/>
              <a:t>semantic</a:t>
            </a:r>
            <a:r>
              <a:rPr lang="tr-TR" dirty="0" smtClean="0"/>
              <a:t> hiç bir anlam ifade etmezler 	 </a:t>
            </a:r>
          </a:p>
          <a:p>
            <a:endParaRPr lang="tr-TR" dirty="0"/>
          </a:p>
        </p:txBody>
      </p:sp>
    </p:spTree>
    <p:extLst>
      <p:ext uri="{BB962C8B-B14F-4D97-AF65-F5344CB8AC3E}">
        <p14:creationId xmlns:p14="http://schemas.microsoft.com/office/powerpoint/2010/main" val="2623886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Ascii</a:t>
            </a:r>
            <a:endParaRPr lang="tr-TR" dirty="0"/>
          </a:p>
        </p:txBody>
      </p:sp>
      <p:sp>
        <p:nvSpPr>
          <p:cNvPr id="3" name="İçerik Yer Tutucusu 2"/>
          <p:cNvSpPr>
            <a:spLocks noGrp="1"/>
          </p:cNvSpPr>
          <p:nvPr>
            <p:ph idx="1"/>
          </p:nvPr>
        </p:nvSpPr>
        <p:spPr/>
        <p:txBody>
          <a:bodyPr/>
          <a:lstStyle/>
          <a:p>
            <a:r>
              <a:rPr lang="tr-TR" dirty="0"/>
              <a:t>bilgisayarlar yalnızca ikili bilgileri anlar ve her şeyi belleklerinde ikili biçimde depolar. Örneğin, bir bilgisayar "A" harfinin ne anlama geldiğini bilemez. Bu karakterler, bilgisayarda bir dizi ikili sayı ile temsil edilir. Bu karakterlerin her biri 8 bitlik dizi kodlarına bölünmüştür.</a:t>
            </a:r>
          </a:p>
        </p:txBody>
      </p:sp>
    </p:spTree>
    <p:extLst>
      <p:ext uri="{BB962C8B-B14F-4D97-AF65-F5344CB8AC3E}">
        <p14:creationId xmlns:p14="http://schemas.microsoft.com/office/powerpoint/2010/main" val="3481173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Unicode</a:t>
            </a:r>
            <a:endParaRPr lang="tr-TR" dirty="0"/>
          </a:p>
        </p:txBody>
      </p:sp>
      <p:sp>
        <p:nvSpPr>
          <p:cNvPr id="3" name="İçerik Yer Tutucusu 2"/>
          <p:cNvSpPr>
            <a:spLocks noGrp="1"/>
          </p:cNvSpPr>
          <p:nvPr>
            <p:ph idx="1"/>
          </p:nvPr>
        </p:nvSpPr>
        <p:spPr/>
        <p:txBody>
          <a:bodyPr>
            <a:normAutofit/>
          </a:bodyPr>
          <a:lstStyle/>
          <a:p>
            <a:r>
              <a:rPr lang="tr-TR" dirty="0"/>
              <a:t>Unicode (Evrensel Kod), Unicode Konsorsiyumu tarafından her karaktere eşdeğer bir sayısal değer atamak için geliştirilmiş bir endüstri standardıdır.</a:t>
            </a:r>
          </a:p>
        </p:txBody>
      </p:sp>
    </p:spTree>
    <p:extLst>
      <p:ext uri="{BB962C8B-B14F-4D97-AF65-F5344CB8AC3E}">
        <p14:creationId xmlns:p14="http://schemas.microsoft.com/office/powerpoint/2010/main" val="2374551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dirty="0"/>
          </a:p>
        </p:txBody>
      </p:sp>
      <p:sp>
        <p:nvSpPr>
          <p:cNvPr id="3" name="İçerik Yer Tutucusu 2"/>
          <p:cNvSpPr>
            <a:spLocks noGrp="1"/>
          </p:cNvSpPr>
          <p:nvPr>
            <p:ph idx="1"/>
          </p:nvPr>
        </p:nvSpPr>
        <p:spPr/>
        <p:txBody>
          <a:bodyPr>
            <a:normAutofit/>
          </a:bodyPr>
          <a:lstStyle/>
          <a:p>
            <a:pPr algn="ctr"/>
            <a:r>
              <a:rPr lang="tr-TR" sz="6000" dirty="0" smtClean="0"/>
              <a:t>2.ÖDEV</a:t>
            </a:r>
            <a:endParaRPr lang="tr-TR" sz="6000" dirty="0"/>
          </a:p>
        </p:txBody>
      </p:sp>
    </p:spTree>
    <p:extLst>
      <p:ext uri="{BB962C8B-B14F-4D97-AF65-F5344CB8AC3E}">
        <p14:creationId xmlns:p14="http://schemas.microsoft.com/office/powerpoint/2010/main" val="1836056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CSS Box-</a:t>
            </a:r>
            <a:r>
              <a:rPr lang="tr-TR" dirty="0" err="1" smtClean="0"/>
              <a:t>Sizing</a:t>
            </a:r>
            <a:r>
              <a:rPr lang="tr-TR" dirty="0" smtClean="0"/>
              <a:t> Kullanımı</a:t>
            </a:r>
            <a:endParaRPr lang="tr-TR" dirty="0"/>
          </a:p>
        </p:txBody>
      </p:sp>
      <p:sp>
        <p:nvSpPr>
          <p:cNvPr id="3" name="İçerik Yer Tutucusu 2"/>
          <p:cNvSpPr>
            <a:spLocks noGrp="1"/>
          </p:cNvSpPr>
          <p:nvPr>
            <p:ph idx="1"/>
          </p:nvPr>
        </p:nvSpPr>
        <p:spPr/>
        <p:txBody>
          <a:bodyPr/>
          <a:lstStyle/>
          <a:p>
            <a:r>
              <a:rPr lang="tr-TR" dirty="0"/>
              <a:t>Bir nesnenin kapladığı alan nesnenin genişliği + </a:t>
            </a:r>
            <a:r>
              <a:rPr lang="tr-TR" dirty="0" err="1"/>
              <a:t>padding</a:t>
            </a:r>
            <a:r>
              <a:rPr lang="tr-TR" dirty="0"/>
              <a:t> + </a:t>
            </a:r>
            <a:r>
              <a:rPr lang="tr-TR" dirty="0" err="1"/>
              <a:t>border</a:t>
            </a:r>
            <a:r>
              <a:rPr lang="tr-TR" dirty="0"/>
              <a:t> değerlerinin toplamıdır</a:t>
            </a:r>
            <a:r>
              <a:rPr lang="tr-TR" dirty="0" smtClean="0"/>
              <a:t>.</a:t>
            </a:r>
          </a:p>
          <a:p>
            <a:pPr fontAlgn="base"/>
            <a:r>
              <a:rPr lang="tr-TR" dirty="0" err="1"/>
              <a:t>box-sizing</a:t>
            </a:r>
            <a:r>
              <a:rPr lang="tr-TR" dirty="0"/>
              <a:t> </a:t>
            </a:r>
            <a:r>
              <a:rPr lang="tr-TR" dirty="0" err="1"/>
              <a:t>initial</a:t>
            </a:r>
            <a:r>
              <a:rPr lang="tr-TR" dirty="0"/>
              <a:t> ve </a:t>
            </a:r>
            <a:r>
              <a:rPr lang="tr-TR" dirty="0" err="1"/>
              <a:t>inherit</a:t>
            </a:r>
            <a:r>
              <a:rPr lang="tr-TR" dirty="0"/>
              <a:t> haricinde 2 adet değer alır. </a:t>
            </a:r>
            <a:endParaRPr lang="tr-TR" dirty="0" smtClean="0"/>
          </a:p>
          <a:p>
            <a:pPr fontAlgn="base"/>
            <a:r>
              <a:rPr lang="tr-TR" dirty="0" err="1" smtClean="0"/>
              <a:t>border-box</a:t>
            </a:r>
            <a:r>
              <a:rPr lang="tr-TR" dirty="0" smtClean="0"/>
              <a:t> </a:t>
            </a:r>
            <a:r>
              <a:rPr lang="tr-TR" dirty="0"/>
              <a:t>: elementin genişlik ve yüksekliğine </a:t>
            </a:r>
            <a:r>
              <a:rPr lang="tr-TR" dirty="0" err="1"/>
              <a:t>border</a:t>
            </a:r>
            <a:r>
              <a:rPr lang="tr-TR" dirty="0"/>
              <a:t> ve </a:t>
            </a:r>
            <a:r>
              <a:rPr lang="tr-TR" dirty="0" err="1"/>
              <a:t>padding</a:t>
            </a:r>
            <a:r>
              <a:rPr lang="tr-TR" dirty="0"/>
              <a:t> değerleri dahildir.</a:t>
            </a:r>
          </a:p>
          <a:p>
            <a:pPr fontAlgn="base"/>
            <a:r>
              <a:rPr lang="tr-TR" dirty="0" err="1"/>
              <a:t>content-box</a:t>
            </a:r>
            <a:r>
              <a:rPr lang="tr-TR" dirty="0"/>
              <a:t> : elementin genişlik ve yüksekliğine </a:t>
            </a:r>
            <a:r>
              <a:rPr lang="tr-TR" dirty="0" err="1"/>
              <a:t>border</a:t>
            </a:r>
            <a:r>
              <a:rPr lang="tr-TR" dirty="0"/>
              <a:t> ve </a:t>
            </a:r>
            <a:r>
              <a:rPr lang="tr-TR" dirty="0" err="1"/>
              <a:t>padding</a:t>
            </a:r>
            <a:r>
              <a:rPr lang="tr-TR" dirty="0"/>
              <a:t> değerleri dahil değildir.</a:t>
            </a:r>
          </a:p>
          <a:p>
            <a:endParaRPr lang="tr-TR" dirty="0"/>
          </a:p>
        </p:txBody>
      </p:sp>
    </p:spTree>
    <p:extLst>
      <p:ext uri="{BB962C8B-B14F-4D97-AF65-F5344CB8AC3E}">
        <p14:creationId xmlns:p14="http://schemas.microsoft.com/office/powerpoint/2010/main" val="1873729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Visibility:hidden</a:t>
            </a:r>
            <a:r>
              <a:rPr lang="tr-TR" dirty="0" smtClean="0"/>
              <a:t> Ve </a:t>
            </a:r>
            <a:r>
              <a:rPr lang="tr-TR" dirty="0" err="1" smtClean="0"/>
              <a:t>Display</a:t>
            </a:r>
            <a:r>
              <a:rPr lang="tr-TR" dirty="0" smtClean="0"/>
              <a:t>: </a:t>
            </a:r>
            <a:r>
              <a:rPr lang="tr-TR" dirty="0" err="1" smtClean="0"/>
              <a:t>none</a:t>
            </a:r>
            <a:r>
              <a:rPr lang="tr-TR" dirty="0" smtClean="0"/>
              <a:t> Arasında ki Fark</a:t>
            </a:r>
            <a:endParaRPr lang="tr-TR" dirty="0"/>
          </a:p>
        </p:txBody>
      </p:sp>
      <p:sp>
        <p:nvSpPr>
          <p:cNvPr id="3" name="İçerik Yer Tutucusu 2"/>
          <p:cNvSpPr>
            <a:spLocks noGrp="1"/>
          </p:cNvSpPr>
          <p:nvPr>
            <p:ph idx="1"/>
          </p:nvPr>
        </p:nvSpPr>
        <p:spPr/>
        <p:txBody>
          <a:bodyPr/>
          <a:lstStyle/>
          <a:p>
            <a:pPr marL="0" indent="0">
              <a:buNone/>
            </a:pPr>
            <a:r>
              <a:rPr lang="tr-TR" dirty="0" err="1" smtClean="0"/>
              <a:t>Display:none</a:t>
            </a:r>
            <a:r>
              <a:rPr lang="tr-TR" dirty="0" smtClean="0"/>
              <a:t> etiketin </a:t>
            </a:r>
            <a:r>
              <a:rPr lang="tr-TR" dirty="0"/>
              <a:t>sayfada asla görünmemesi gerektiğini göstermez. </a:t>
            </a:r>
            <a:endParaRPr lang="tr-TR" dirty="0" smtClean="0"/>
          </a:p>
          <a:p>
            <a:pPr marL="0" indent="0">
              <a:buNone/>
            </a:pPr>
            <a:r>
              <a:rPr lang="tr-TR" dirty="0" err="1" smtClean="0"/>
              <a:t>Visibility:hidden</a:t>
            </a:r>
            <a:r>
              <a:rPr lang="tr-TR" dirty="0" smtClean="0"/>
              <a:t>, </a:t>
            </a:r>
            <a:r>
              <a:rPr lang="tr-TR" dirty="0"/>
              <a:t>etiket görünmez ancak sayfada etiket için hala yer kalır. Farklar bunlar.</a:t>
            </a:r>
          </a:p>
        </p:txBody>
      </p:sp>
    </p:spTree>
    <p:extLst>
      <p:ext uri="{BB962C8B-B14F-4D97-AF65-F5344CB8AC3E}">
        <p14:creationId xmlns:p14="http://schemas.microsoft.com/office/powerpoint/2010/main" val="4063141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Position</a:t>
            </a:r>
            <a:r>
              <a:rPr lang="tr-TR" dirty="0" smtClean="0"/>
              <a:t>: </a:t>
            </a:r>
            <a:r>
              <a:rPr lang="tr-TR" dirty="0" err="1" smtClean="0"/>
              <a:t>Relative</a:t>
            </a:r>
            <a:r>
              <a:rPr lang="tr-TR" dirty="0" smtClean="0"/>
              <a:t> Ve </a:t>
            </a:r>
            <a:r>
              <a:rPr lang="tr-TR" dirty="0" err="1" smtClean="0"/>
              <a:t>Absolute</a:t>
            </a:r>
            <a:r>
              <a:rPr lang="tr-TR" dirty="0" smtClean="0"/>
              <a:t> Farkı</a:t>
            </a:r>
            <a:endParaRPr lang="tr-TR" dirty="0"/>
          </a:p>
        </p:txBody>
      </p:sp>
      <p:sp>
        <p:nvSpPr>
          <p:cNvPr id="3" name="İçerik Yer Tutucusu 2"/>
          <p:cNvSpPr>
            <a:spLocks noGrp="1"/>
          </p:cNvSpPr>
          <p:nvPr>
            <p:ph idx="1"/>
          </p:nvPr>
        </p:nvSpPr>
        <p:spPr/>
        <p:txBody>
          <a:bodyPr/>
          <a:lstStyle/>
          <a:p>
            <a:r>
              <a:rPr lang="tr-TR" dirty="0" err="1" smtClean="0"/>
              <a:t>Position:relative</a:t>
            </a:r>
            <a:r>
              <a:rPr lang="tr-TR" dirty="0" smtClean="0"/>
              <a:t> bulunduğu düzeni değiştirmeden eski konumuna bağlı olarak geçerli bir konuma konumlandırmadır.</a:t>
            </a:r>
          </a:p>
          <a:p>
            <a:r>
              <a:rPr lang="tr-TR" dirty="0" err="1" smtClean="0"/>
              <a:t>Position:absolute</a:t>
            </a:r>
            <a:r>
              <a:rPr lang="tr-TR" dirty="0" smtClean="0"/>
              <a:t> bulunduğu en yakın </a:t>
            </a:r>
            <a:r>
              <a:rPr lang="tr-TR" dirty="0" err="1" smtClean="0"/>
              <a:t>parent</a:t>
            </a:r>
            <a:r>
              <a:rPr lang="tr-TR" dirty="0" smtClean="0"/>
              <a:t> elemanına göre </a:t>
            </a:r>
            <a:r>
              <a:rPr lang="tr-TR" dirty="0" err="1" smtClean="0"/>
              <a:t>konmlandırma</a:t>
            </a:r>
            <a:r>
              <a:rPr lang="tr-TR" dirty="0" smtClean="0"/>
              <a:t> yapar.</a:t>
            </a:r>
          </a:p>
          <a:p>
            <a:endParaRPr lang="tr-TR" dirty="0"/>
          </a:p>
        </p:txBody>
      </p:sp>
    </p:spTree>
    <p:extLst>
      <p:ext uri="{BB962C8B-B14F-4D97-AF65-F5344CB8AC3E}">
        <p14:creationId xmlns:p14="http://schemas.microsoft.com/office/powerpoint/2010/main" val="3034221609"/>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237</Words>
  <Application>Microsoft Office PowerPoint</Application>
  <PresentationFormat>Geniş ekran</PresentationFormat>
  <Paragraphs>23</Paragraphs>
  <Slides>9</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9</vt:i4>
      </vt:variant>
    </vt:vector>
  </HeadingPairs>
  <TitlesOfParts>
    <vt:vector size="13" baseType="lpstr">
      <vt:lpstr>Arial</vt:lpstr>
      <vt:lpstr>Calibri</vt:lpstr>
      <vt:lpstr>Calibri Light</vt:lpstr>
      <vt:lpstr>Office Teması</vt:lpstr>
      <vt:lpstr>Bootcamp Ödevleri</vt:lpstr>
      <vt:lpstr>Jira Nedir</vt:lpstr>
      <vt:lpstr>Semantic Non semantic</vt:lpstr>
      <vt:lpstr>Ascii</vt:lpstr>
      <vt:lpstr>Unicode</vt:lpstr>
      <vt:lpstr>PowerPoint Sunusu</vt:lpstr>
      <vt:lpstr>CSS Box-Sizing Kullanımı</vt:lpstr>
      <vt:lpstr>Visibility:hidden Ve Display: none Arasında ki Fark</vt:lpstr>
      <vt:lpstr>Position: Relative Ve Absolute Farkı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Bootcamp Ödevleri</dc:title>
  <dc:creator>Mert Öktan</dc:creator>
  <cp:lastModifiedBy>Mert Öktan</cp:lastModifiedBy>
  <cp:revision>5</cp:revision>
  <dcterms:created xsi:type="dcterms:W3CDTF">2022-05-25T14:03:36Z</dcterms:created>
  <dcterms:modified xsi:type="dcterms:W3CDTF">2022-05-25T14:17:34Z</dcterms:modified>
</cp:coreProperties>
</file>