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BBFF-B9F9-477E-9B1F-DD9A3FC6F727}" type="datetimeFigureOut">
              <a:rPr lang="tr-TR" smtClean="0"/>
              <a:t>24.5.2022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EB4D-3032-44B9-A8FD-E3DAFEF2353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Bootcamp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Musab</a:t>
            </a:r>
            <a:r>
              <a:rPr lang="tr-TR" dirty="0" smtClean="0"/>
              <a:t> Salih </a:t>
            </a:r>
            <a:r>
              <a:rPr lang="tr-TR" dirty="0" err="1" smtClean="0"/>
              <a:t>Şakar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structures refers to informing the web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developer about its own content. On the other hand,</a:t>
            </a:r>
            <a:r>
              <a:rPr lang="tr-TR" dirty="0" smtClean="0"/>
              <a:t> </a:t>
            </a:r>
            <a:r>
              <a:rPr lang="en-US" dirty="0" smtClean="0"/>
              <a:t>non-semantic structures</a:t>
            </a:r>
            <a:r>
              <a:rPr lang="tr-TR" dirty="0" smtClean="0"/>
              <a:t> </a:t>
            </a:r>
            <a:r>
              <a:rPr lang="en-US" dirty="0" smtClean="0"/>
              <a:t>does not defines its content.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is a character encoding </a:t>
            </a:r>
            <a:r>
              <a:rPr lang="en-US" dirty="0" smtClean="0"/>
              <a:t>standard for</a:t>
            </a:r>
            <a:r>
              <a:rPr lang="tr-TR" dirty="0" smtClean="0"/>
              <a:t> </a:t>
            </a:r>
            <a:r>
              <a:rPr lang="en-US" dirty="0" smtClean="0"/>
              <a:t>electronic </a:t>
            </a:r>
            <a:r>
              <a:rPr lang="en-US" dirty="0"/>
              <a:t>information </a:t>
            </a:r>
            <a:r>
              <a:rPr lang="en-US" dirty="0" smtClean="0"/>
              <a:t>interchange.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assigns number values for letters, </a:t>
            </a:r>
            <a:r>
              <a:rPr lang="en-US" dirty="0" err="1" smtClean="0"/>
              <a:t>punctiation</a:t>
            </a:r>
            <a:r>
              <a:rPr lang="en-US" dirty="0" smtClean="0"/>
              <a:t> </a:t>
            </a:r>
            <a:r>
              <a:rPr lang="en-US" dirty="0"/>
              <a:t>marks, etc.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Jira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is a </a:t>
            </a:r>
            <a:r>
              <a:rPr lang="en-US" dirty="0" err="1"/>
              <a:t>Atlassian</a:t>
            </a:r>
            <a:r>
              <a:rPr lang="en-US" dirty="0"/>
              <a:t> software which help to managing team </a:t>
            </a:r>
            <a:r>
              <a:rPr lang="en-US" dirty="0" smtClean="0"/>
              <a:t>work.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 err="1"/>
              <a:t>orginally</a:t>
            </a:r>
            <a:r>
              <a:rPr lang="en-US" dirty="0"/>
              <a:t> a issue and bug tracker but now it has </a:t>
            </a:r>
            <a:r>
              <a:rPr lang="en-US" dirty="0" smtClean="0"/>
              <a:t>powerful</a:t>
            </a:r>
            <a:r>
              <a:rPr lang="tr-TR" dirty="0" smtClean="0"/>
              <a:t>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for agile software development.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Ascii</a:t>
            </a:r>
            <a:r>
              <a:rPr lang="en-US" dirty="0"/>
              <a:t>, </a:t>
            </a:r>
            <a:r>
              <a:rPr lang="en-US" dirty="0" err="1"/>
              <a:t>unicode</a:t>
            </a:r>
            <a:r>
              <a:rPr lang="en-US" dirty="0"/>
              <a:t> is a encoding standard that assigns numbers for </a:t>
            </a:r>
            <a:r>
              <a:rPr lang="en-US" dirty="0" smtClean="0"/>
              <a:t>characters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 err="1"/>
              <a:t>unicode</a:t>
            </a:r>
            <a:r>
              <a:rPr lang="en-US" dirty="0"/>
              <a:t> is more </a:t>
            </a:r>
            <a:r>
              <a:rPr lang="en-US" dirty="0" smtClean="0"/>
              <a:t>advanced.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HTML,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charsets</a:t>
            </a:r>
            <a:r>
              <a:rPr lang="en-US" dirty="0"/>
              <a:t> used.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vs </a:t>
            </a:r>
            <a:r>
              <a:rPr lang="tr-TR" dirty="0" err="1" smtClean="0"/>
              <a:t>Display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visiblity</a:t>
            </a:r>
            <a:r>
              <a:rPr lang="tr-TR" dirty="0" smtClean="0"/>
              <a:t>:</a:t>
            </a:r>
            <a:r>
              <a:rPr lang="tr-TR" dirty="0" err="1" smtClean="0"/>
              <a:t>hidden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of element but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occupied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, </a:t>
            </a:r>
            <a:r>
              <a:rPr lang="en-US" dirty="0" smtClean="0"/>
              <a:t>We remove not only the image but also the element itself.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is a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border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.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calculate with padding and border to set the</a:t>
            </a:r>
            <a:r>
              <a:rPr lang="tr-TR" dirty="0" smtClean="0"/>
              <a:t> </a:t>
            </a:r>
            <a:r>
              <a:rPr lang="tr-TR" dirty="0" err="1" smtClean="0"/>
              <a:t>hight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en-US" dirty="0" smtClean="0"/>
              <a:t> we want.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can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divs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borders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paddings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vs </a:t>
            </a:r>
            <a:r>
              <a:rPr lang="tr-TR" dirty="0" err="1" smtClean="0"/>
              <a:t>Absolute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osition</a:t>
            </a:r>
            <a:r>
              <a:rPr lang="tr-TR" dirty="0" smtClean="0"/>
              <a:t>: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parent’s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266</Words>
  <Application>Microsoft Office PowerPoint</Application>
  <PresentationFormat>Ekran Gösterisi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Web Developer Bootcamp Homeworks</vt:lpstr>
      <vt:lpstr>Semantic and Non-semantic</vt:lpstr>
      <vt:lpstr>Ascii</vt:lpstr>
      <vt:lpstr>Jira</vt:lpstr>
      <vt:lpstr>Unicode</vt:lpstr>
      <vt:lpstr>Visibility vs Display</vt:lpstr>
      <vt:lpstr>Box-sizing</vt:lpstr>
      <vt:lpstr>Relative vs Absolute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Bootcamp Homeworks</dc:title>
  <dc:creator>Lenovo-</dc:creator>
  <cp:lastModifiedBy>Lenovo-</cp:lastModifiedBy>
  <cp:revision>10</cp:revision>
  <dcterms:created xsi:type="dcterms:W3CDTF">2022-05-24T12:31:51Z</dcterms:created>
  <dcterms:modified xsi:type="dcterms:W3CDTF">2022-05-24T13:09:22Z</dcterms:modified>
</cp:coreProperties>
</file>