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pPr/>
              <a:t>18.6.2022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pPr/>
              <a:t>18.6.2022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pPr/>
              <a:t>18.6.2022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pPr/>
              <a:t>18.6.2022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pPr/>
              <a:t>18.6.2022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pPr/>
              <a:t>18.6.2022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pPr/>
              <a:t>18.6.2022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pPr/>
              <a:t>18.6.2022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pPr/>
              <a:t>18.6.2022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pPr/>
              <a:t>18.6.2022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pPr/>
              <a:t>18.6.2022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CBBFF-B9F9-477E-9B1F-DD9A3FC6F727}" type="datetimeFigureOut">
              <a:rPr lang="tr-TR" smtClean="0"/>
              <a:pPr/>
              <a:t>18.6.2022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CEB4D-3032-44B9-A8FD-E3DAFEF2353F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Web </a:t>
            </a:r>
            <a:r>
              <a:rPr lang="tr-TR" dirty="0" err="1" smtClean="0"/>
              <a:t>Developer</a:t>
            </a:r>
            <a:r>
              <a:rPr lang="tr-TR" dirty="0" smtClean="0"/>
              <a:t> </a:t>
            </a:r>
            <a:r>
              <a:rPr lang="tr-TR" dirty="0" err="1" smtClean="0"/>
              <a:t>Bootcamp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err="1" smtClean="0"/>
              <a:t>Homeworks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Musab</a:t>
            </a:r>
            <a:r>
              <a:rPr lang="tr-TR" dirty="0" smtClean="0"/>
              <a:t> Salih </a:t>
            </a:r>
            <a:r>
              <a:rPr lang="tr-TR" dirty="0" err="1" smtClean="0"/>
              <a:t>Şakar</a:t>
            </a: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Scrollspy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Scrollspy</a:t>
            </a:r>
            <a:r>
              <a:rPr lang="tr-TR" dirty="0" smtClean="0"/>
              <a:t> </a:t>
            </a:r>
            <a:r>
              <a:rPr lang="tr-TR" dirty="0" err="1" smtClean="0"/>
              <a:t>plugin</a:t>
            </a:r>
            <a:r>
              <a:rPr lang="tr-TR" dirty="0" smtClean="0"/>
              <a:t> is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go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position</a:t>
            </a:r>
            <a:r>
              <a:rPr lang="tr-TR" dirty="0" smtClean="0"/>
              <a:t> of </a:t>
            </a:r>
            <a:r>
              <a:rPr lang="tr-TR" dirty="0" err="1" smtClean="0"/>
              <a:t>links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update</a:t>
            </a:r>
            <a:r>
              <a:rPr lang="tr-TR" dirty="0" smtClean="0"/>
              <a:t> </a:t>
            </a:r>
            <a:r>
              <a:rPr lang="tr-TR" dirty="0" err="1" smtClean="0"/>
              <a:t>links</a:t>
            </a:r>
            <a:r>
              <a:rPr lang="tr-TR" dirty="0" smtClean="0"/>
              <a:t> in </a:t>
            </a:r>
            <a:r>
              <a:rPr lang="tr-TR" dirty="0" err="1" smtClean="0"/>
              <a:t>navigation</a:t>
            </a:r>
            <a:r>
              <a:rPr lang="tr-TR" dirty="0" smtClean="0"/>
              <a:t> bar </a:t>
            </a:r>
            <a:r>
              <a:rPr lang="tr-TR" dirty="0" err="1" smtClean="0"/>
              <a:t>automatically</a:t>
            </a:r>
            <a:r>
              <a:rPr lang="tr-TR" dirty="0" smtClean="0"/>
              <a:t> </a:t>
            </a:r>
            <a:r>
              <a:rPr lang="tr-TR" dirty="0" err="1" smtClean="0"/>
              <a:t>based</a:t>
            </a:r>
            <a:r>
              <a:rPr lang="tr-TR" dirty="0" smtClean="0"/>
              <a:t> on </a:t>
            </a:r>
            <a:r>
              <a:rPr lang="tr-TR" dirty="0" err="1" smtClean="0"/>
              <a:t>scroll</a:t>
            </a:r>
            <a:r>
              <a:rPr lang="tr-TR" dirty="0" smtClean="0"/>
              <a:t> </a:t>
            </a:r>
            <a:r>
              <a:rPr lang="tr-TR" dirty="0" err="1" smtClean="0"/>
              <a:t>position</a:t>
            </a:r>
            <a:r>
              <a:rPr lang="tr-TR" smtClean="0"/>
              <a:t>.</a:t>
            </a:r>
            <a:endParaRPr lang="tr-T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Text</a:t>
            </a:r>
            <a:r>
              <a:rPr lang="tr-TR" dirty="0" smtClean="0"/>
              <a:t>-</a:t>
            </a:r>
            <a:r>
              <a:rPr lang="tr-TR" dirty="0" err="1" smtClean="0"/>
              <a:t>reset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text</a:t>
            </a:r>
            <a:r>
              <a:rPr lang="tr-TR" dirty="0" smtClean="0"/>
              <a:t>-</a:t>
            </a:r>
            <a:r>
              <a:rPr lang="tr-TR" dirty="0" err="1" smtClean="0"/>
              <a:t>reset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 in a </a:t>
            </a:r>
            <a:r>
              <a:rPr lang="tr-TR" dirty="0" err="1" smtClean="0"/>
              <a:t>text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link, </a:t>
            </a:r>
            <a:r>
              <a:rPr lang="tr-TR" dirty="0" err="1" smtClean="0"/>
              <a:t>we</a:t>
            </a:r>
            <a:r>
              <a:rPr lang="tr-TR" dirty="0" smtClean="0"/>
              <a:t> can </a:t>
            </a:r>
            <a:r>
              <a:rPr lang="tr-TR" dirty="0" err="1" smtClean="0"/>
              <a:t>reset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color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get the parent color </a:t>
            </a:r>
            <a:r>
              <a:rPr lang="tr-TR" dirty="0" err="1" smtClean="0"/>
              <a:t>value</a:t>
            </a:r>
            <a:r>
              <a:rPr lang="en-US" dirty="0" smtClean="0"/>
              <a:t> to be retrieved.</a:t>
            </a:r>
            <a:endParaRPr lang="tr-T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Unicode </a:t>
            </a:r>
            <a:r>
              <a:rPr lang="tr-TR" dirty="0" err="1" smtClean="0"/>
              <a:t>Ampersand</a:t>
            </a:r>
            <a:r>
              <a:rPr lang="tr-TR" dirty="0" smtClean="0"/>
              <a:t> </a:t>
            </a:r>
            <a:r>
              <a:rPr lang="tr-TR" dirty="0" err="1" smtClean="0"/>
              <a:t>Usage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unicode</a:t>
            </a:r>
            <a:r>
              <a:rPr lang="tr-TR" dirty="0" smtClean="0"/>
              <a:t>, “&amp;” </a:t>
            </a:r>
            <a:r>
              <a:rPr lang="tr-TR" dirty="0" err="1" smtClean="0"/>
              <a:t>character</a:t>
            </a:r>
            <a:r>
              <a:rPr lang="tr-TR" dirty="0" smtClean="0"/>
              <a:t> </a:t>
            </a:r>
            <a:r>
              <a:rPr lang="tr-TR" dirty="0" err="1" smtClean="0"/>
              <a:t>declares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beginning</a:t>
            </a:r>
            <a:r>
              <a:rPr lang="tr-TR" dirty="0" smtClean="0"/>
              <a:t> of a </a:t>
            </a:r>
            <a:r>
              <a:rPr lang="tr-TR" dirty="0" err="1" smtClean="0"/>
              <a:t>special</a:t>
            </a:r>
            <a:r>
              <a:rPr lang="tr-TR" dirty="0" smtClean="0"/>
              <a:t> </a:t>
            </a:r>
            <a:r>
              <a:rPr lang="tr-TR" dirty="0" err="1" smtClean="0"/>
              <a:t>character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not </a:t>
            </a:r>
            <a:r>
              <a:rPr lang="tr-TR" dirty="0" err="1" smtClean="0"/>
              <a:t>present</a:t>
            </a:r>
            <a:r>
              <a:rPr lang="tr-TR" dirty="0" smtClean="0"/>
              <a:t> in </a:t>
            </a:r>
            <a:r>
              <a:rPr lang="tr-TR" dirty="0" err="1" smtClean="0"/>
              <a:t>keyboard</a:t>
            </a:r>
            <a:r>
              <a:rPr lang="tr-TR" dirty="0" smtClean="0"/>
              <a:t> </a:t>
            </a:r>
            <a:r>
              <a:rPr lang="tr-TR" dirty="0" err="1" smtClean="0"/>
              <a:t>like</a:t>
            </a:r>
            <a:r>
              <a:rPr lang="tr-TR" dirty="0" smtClean="0"/>
              <a:t> “€, ©, ®”.</a:t>
            </a:r>
            <a:endParaRPr lang="tr-T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Background vs </a:t>
            </a:r>
            <a:r>
              <a:rPr lang="tr-TR" dirty="0" err="1" smtClean="0"/>
              <a:t>Backround</a:t>
            </a:r>
            <a:r>
              <a:rPr lang="tr-TR" dirty="0" smtClean="0"/>
              <a:t>-</a:t>
            </a:r>
            <a:r>
              <a:rPr lang="tr-TR" dirty="0" err="1" smtClean="0"/>
              <a:t>color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err="1" smtClean="0"/>
              <a:t>In</a:t>
            </a:r>
            <a:r>
              <a:rPr lang="tr-TR" dirty="0" smtClean="0"/>
              <a:t> CSS, </a:t>
            </a:r>
            <a:r>
              <a:rPr lang="tr-TR" dirty="0" err="1" smtClean="0"/>
              <a:t>backround</a:t>
            </a:r>
            <a:r>
              <a:rPr lang="tr-TR" dirty="0" smtClean="0"/>
              <a:t>-</a:t>
            </a:r>
            <a:r>
              <a:rPr lang="tr-TR" dirty="0" err="1" smtClean="0"/>
              <a:t>color</a:t>
            </a:r>
            <a:r>
              <a:rPr lang="tr-TR" dirty="0" smtClean="0"/>
              <a:t> is a </a:t>
            </a:r>
            <a:r>
              <a:rPr lang="tr-TR" dirty="0" err="1" smtClean="0"/>
              <a:t>individual</a:t>
            </a:r>
            <a:r>
              <a:rPr lang="tr-TR" dirty="0" smtClean="0"/>
              <a:t> </a:t>
            </a:r>
            <a:r>
              <a:rPr lang="tr-TR" dirty="0" err="1" smtClean="0"/>
              <a:t>property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is </a:t>
            </a:r>
            <a:r>
              <a:rPr lang="tr-TR" dirty="0" err="1" smtClean="0"/>
              <a:t>only</a:t>
            </a:r>
            <a:r>
              <a:rPr lang="tr-TR" dirty="0" smtClean="0"/>
              <a:t> set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backround</a:t>
            </a:r>
            <a:r>
              <a:rPr lang="tr-TR" dirty="0" smtClean="0"/>
              <a:t> </a:t>
            </a:r>
            <a:r>
              <a:rPr lang="tr-TR" dirty="0" err="1" smtClean="0"/>
              <a:t>color</a:t>
            </a:r>
            <a:r>
              <a:rPr lang="tr-TR" dirty="0" smtClean="0"/>
              <a:t>.</a:t>
            </a:r>
          </a:p>
          <a:p>
            <a:r>
              <a:rPr lang="tr-TR" dirty="0" smtClean="0"/>
              <a:t>On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 </a:t>
            </a:r>
            <a:r>
              <a:rPr lang="tr-TR" dirty="0" err="1" smtClean="0"/>
              <a:t>hand</a:t>
            </a:r>
            <a:r>
              <a:rPr lang="tr-TR" dirty="0" smtClean="0"/>
              <a:t>, </a:t>
            </a:r>
            <a:r>
              <a:rPr lang="tr-TR" dirty="0" err="1" smtClean="0"/>
              <a:t>backround</a:t>
            </a:r>
            <a:r>
              <a:rPr lang="tr-TR" dirty="0" smtClean="0"/>
              <a:t> is a </a:t>
            </a:r>
            <a:r>
              <a:rPr lang="tr-TR" dirty="0" err="1" smtClean="0"/>
              <a:t>short</a:t>
            </a:r>
            <a:r>
              <a:rPr lang="tr-TR" dirty="0" smtClean="0"/>
              <a:t> form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contains</a:t>
            </a:r>
            <a:r>
              <a:rPr lang="tr-TR" dirty="0" smtClean="0"/>
              <a:t> </a:t>
            </a:r>
            <a:r>
              <a:rPr lang="en-US" dirty="0" smtClean="0"/>
              <a:t>several background properties like background-position, background-size</a:t>
            </a:r>
            <a:r>
              <a:rPr lang="tr-TR" dirty="0" smtClean="0"/>
              <a:t>, </a:t>
            </a:r>
            <a:r>
              <a:rPr lang="tr-TR" dirty="0" err="1" smtClean="0"/>
              <a:t>etc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want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set </a:t>
            </a:r>
            <a:r>
              <a:rPr lang="tr-TR" dirty="0" err="1" smtClean="0"/>
              <a:t>only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background </a:t>
            </a:r>
            <a:r>
              <a:rPr lang="tr-TR" dirty="0" err="1" smtClean="0"/>
              <a:t>color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need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background-</a:t>
            </a:r>
            <a:r>
              <a:rPr lang="tr-TR" dirty="0" err="1" smtClean="0"/>
              <a:t>color</a:t>
            </a:r>
            <a:r>
              <a:rPr lang="tr-TR" dirty="0" smtClean="0"/>
              <a:t> </a:t>
            </a:r>
            <a:r>
              <a:rPr lang="tr-TR" dirty="0" err="1" smtClean="0"/>
              <a:t>because</a:t>
            </a:r>
            <a:r>
              <a:rPr lang="tr-TR" dirty="0" smtClean="0"/>
              <a:t> </a:t>
            </a:r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background,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also</a:t>
            </a:r>
            <a:r>
              <a:rPr lang="tr-TR" dirty="0" smtClean="0"/>
              <a:t> set </a:t>
            </a:r>
            <a:r>
              <a:rPr lang="tr-TR" dirty="0" err="1" smtClean="0"/>
              <a:t>other</a:t>
            </a:r>
            <a:r>
              <a:rPr lang="tr-TR" dirty="0" smtClean="0"/>
              <a:t> background </a:t>
            </a:r>
            <a:r>
              <a:rPr lang="tr-TR" dirty="0" err="1" smtClean="0"/>
              <a:t>properties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backround</a:t>
            </a:r>
            <a:r>
              <a:rPr lang="tr-TR" dirty="0" smtClean="0"/>
              <a:t> </a:t>
            </a:r>
            <a:r>
              <a:rPr lang="tr-TR" dirty="0" err="1" smtClean="0"/>
              <a:t>contains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default</a:t>
            </a:r>
            <a:r>
              <a:rPr lang="tr-TR" dirty="0" smtClean="0"/>
              <a:t>. </a:t>
            </a:r>
            <a:r>
              <a:rPr lang="tr-TR" dirty="0" err="1" smtClean="0"/>
              <a:t>Therefore</a:t>
            </a:r>
            <a:r>
              <a:rPr lang="tr-TR" dirty="0" smtClean="0"/>
              <a:t>, it </a:t>
            </a:r>
            <a:r>
              <a:rPr lang="tr-TR" dirty="0" err="1" smtClean="0"/>
              <a:t>will</a:t>
            </a:r>
            <a:r>
              <a:rPr lang="tr-TR" dirty="0" smtClean="0"/>
              <a:t> </a:t>
            </a:r>
            <a:r>
              <a:rPr lang="tr-TR" dirty="0" err="1" smtClean="0"/>
              <a:t>reset</a:t>
            </a:r>
            <a:r>
              <a:rPr lang="tr-TR" dirty="0" smtClean="0"/>
              <a:t> </a:t>
            </a:r>
            <a:r>
              <a:rPr lang="tr-TR" dirty="0" err="1" smtClean="0"/>
              <a:t>our</a:t>
            </a:r>
            <a:r>
              <a:rPr lang="tr-TR" dirty="0" smtClean="0"/>
              <a:t> </a:t>
            </a:r>
            <a:r>
              <a:rPr lang="tr-TR" dirty="0" err="1" smtClean="0"/>
              <a:t>existing</a:t>
            </a:r>
            <a:r>
              <a:rPr lang="tr-TR" dirty="0" smtClean="0"/>
              <a:t> background </a:t>
            </a:r>
            <a:r>
              <a:rPr lang="tr-TR" dirty="0" err="1" smtClean="0"/>
              <a:t>properties</a:t>
            </a:r>
            <a:r>
              <a:rPr lang="tr-TR" dirty="0" smtClean="0"/>
              <a:t>.</a:t>
            </a:r>
            <a:endParaRPr lang="tr-T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Fast</a:t>
            </a:r>
            <a:r>
              <a:rPr lang="tr-TR" dirty="0" smtClean="0"/>
              <a:t>-</a:t>
            </a:r>
            <a:r>
              <a:rPr lang="tr-TR" dirty="0" err="1" smtClean="0"/>
              <a:t>forward</a:t>
            </a:r>
            <a:r>
              <a:rPr lang="tr-TR" dirty="0" smtClean="0"/>
              <a:t> vs </a:t>
            </a:r>
            <a:r>
              <a:rPr lang="tr-TR" dirty="0" err="1" smtClean="0"/>
              <a:t>Rebase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err="1" smtClean="0"/>
              <a:t>Fast</a:t>
            </a:r>
            <a:r>
              <a:rPr lang="tr-TR" dirty="0" smtClean="0"/>
              <a:t>-</a:t>
            </a:r>
            <a:r>
              <a:rPr lang="tr-TR" dirty="0" err="1" smtClean="0"/>
              <a:t>forward</a:t>
            </a:r>
            <a:r>
              <a:rPr lang="tr-TR" dirty="0" smtClean="0"/>
              <a:t>(</a:t>
            </a:r>
            <a:r>
              <a:rPr lang="tr-TR" dirty="0" err="1" smtClean="0"/>
              <a:t>also</a:t>
            </a:r>
            <a:r>
              <a:rPr lang="tr-TR" dirty="0" smtClean="0"/>
              <a:t> </a:t>
            </a:r>
            <a:r>
              <a:rPr lang="tr-TR" dirty="0" err="1" smtClean="0"/>
              <a:t>called</a:t>
            </a:r>
            <a:r>
              <a:rPr lang="tr-TR" dirty="0" smtClean="0"/>
              <a:t> </a:t>
            </a:r>
            <a:r>
              <a:rPr lang="tr-TR" dirty="0" err="1" smtClean="0"/>
              <a:t>merge</a:t>
            </a:r>
            <a:r>
              <a:rPr lang="tr-TR" dirty="0" smtClean="0"/>
              <a:t>)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rebase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both</a:t>
            </a:r>
            <a:r>
              <a:rPr lang="tr-TR" dirty="0" smtClean="0"/>
              <a:t> </a:t>
            </a:r>
            <a:r>
              <a:rPr lang="en-US" dirty="0" smtClean="0"/>
              <a:t>integrate changes from one branch into another branch but in different ways.</a:t>
            </a:r>
            <a:endParaRPr lang="tr-TR" dirty="0" smtClean="0"/>
          </a:p>
          <a:p>
            <a:r>
              <a:rPr lang="tr-TR" dirty="0" err="1" smtClean="0"/>
              <a:t>Merging</a:t>
            </a:r>
            <a:r>
              <a:rPr lang="tr-TR" dirty="0" smtClean="0"/>
              <a:t> </a:t>
            </a:r>
            <a:r>
              <a:rPr lang="en-US" dirty="0" smtClean="0"/>
              <a:t>takes the contents of the feature branch and integrates it with the master branch.</a:t>
            </a:r>
            <a:r>
              <a:rPr lang="tr-TR" dirty="0" smtClean="0"/>
              <a:t> As a </a:t>
            </a:r>
            <a:r>
              <a:rPr lang="tr-TR" dirty="0" err="1" smtClean="0"/>
              <a:t>result</a:t>
            </a:r>
            <a:r>
              <a:rPr lang="tr-TR" dirty="0" smtClean="0"/>
              <a:t>, </a:t>
            </a:r>
            <a:r>
              <a:rPr lang="tr-TR" dirty="0" err="1" smtClean="0"/>
              <a:t>commit</a:t>
            </a:r>
            <a:r>
              <a:rPr lang="tr-TR" dirty="0" smtClean="0"/>
              <a:t> </a:t>
            </a:r>
            <a:r>
              <a:rPr lang="tr-TR" dirty="0" err="1" smtClean="0"/>
              <a:t>history</a:t>
            </a:r>
            <a:r>
              <a:rPr lang="tr-TR" dirty="0" smtClean="0"/>
              <a:t> is </a:t>
            </a:r>
            <a:r>
              <a:rPr lang="tr-TR" dirty="0" err="1" smtClean="0"/>
              <a:t>preserved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Rebase</a:t>
            </a:r>
            <a:r>
              <a:rPr lang="tr-TR" dirty="0" smtClean="0"/>
              <a:t> </a:t>
            </a:r>
            <a:r>
              <a:rPr lang="tr-TR" dirty="0" err="1" smtClean="0"/>
              <a:t>takes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feature</a:t>
            </a:r>
            <a:r>
              <a:rPr lang="tr-TR" dirty="0" smtClean="0"/>
              <a:t> </a:t>
            </a:r>
            <a:r>
              <a:rPr lang="tr-TR" dirty="0" err="1" smtClean="0"/>
              <a:t>branch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add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commits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master</a:t>
            </a:r>
            <a:r>
              <a:rPr lang="tr-TR" dirty="0" smtClean="0"/>
              <a:t> </a:t>
            </a:r>
            <a:r>
              <a:rPr lang="tr-TR" dirty="0" err="1" smtClean="0"/>
              <a:t>branch</a:t>
            </a:r>
            <a:r>
              <a:rPr lang="tr-TR" dirty="0" smtClean="0"/>
              <a:t> as </a:t>
            </a:r>
            <a:r>
              <a:rPr lang="tr-TR" dirty="0" err="1" smtClean="0"/>
              <a:t>last</a:t>
            </a:r>
            <a:r>
              <a:rPr lang="tr-TR" dirty="0" smtClean="0"/>
              <a:t> </a:t>
            </a:r>
            <a:r>
              <a:rPr lang="tr-TR" dirty="0" err="1" smtClean="0"/>
              <a:t>commit</a:t>
            </a:r>
            <a:r>
              <a:rPr lang="tr-TR" dirty="0" smtClean="0"/>
              <a:t>. As a </a:t>
            </a:r>
            <a:r>
              <a:rPr lang="tr-TR" dirty="0" err="1" smtClean="0"/>
              <a:t>result</a:t>
            </a:r>
            <a:r>
              <a:rPr lang="tr-TR" dirty="0" smtClean="0"/>
              <a:t>, </a:t>
            </a:r>
            <a:r>
              <a:rPr lang="tr-TR" dirty="0" err="1" smtClean="0"/>
              <a:t>commit</a:t>
            </a:r>
            <a:r>
              <a:rPr lang="tr-TR" dirty="0" smtClean="0"/>
              <a:t> </a:t>
            </a:r>
            <a:r>
              <a:rPr lang="tr-TR" dirty="0" err="1" smtClean="0"/>
              <a:t>history</a:t>
            </a:r>
            <a:r>
              <a:rPr lang="tr-TR" dirty="0" smtClean="0"/>
              <a:t> is </a:t>
            </a:r>
            <a:r>
              <a:rPr lang="tr-TR" dirty="0" err="1" smtClean="0"/>
              <a:t>rewritten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usage</a:t>
            </a:r>
            <a:r>
              <a:rPr lang="tr-TR" dirty="0" smtClean="0"/>
              <a:t>, </a:t>
            </a:r>
            <a:r>
              <a:rPr lang="tr-TR" dirty="0" err="1" smtClean="0"/>
              <a:t>rebase</a:t>
            </a:r>
            <a:r>
              <a:rPr lang="tr-TR" dirty="0" smtClean="0"/>
              <a:t> </a:t>
            </a:r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dirty="0" err="1" smtClean="0"/>
              <a:t>logical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individual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r>
              <a:rPr lang="tr-TR" dirty="0" smtClean="0"/>
              <a:t> but </a:t>
            </a:r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tr-TR" dirty="0" err="1" smtClean="0"/>
              <a:t>there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be </a:t>
            </a:r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dirty="0" err="1" smtClean="0"/>
              <a:t>than</a:t>
            </a:r>
            <a:r>
              <a:rPr lang="tr-TR" dirty="0" smtClean="0"/>
              <a:t> </a:t>
            </a:r>
            <a:r>
              <a:rPr lang="tr-TR" dirty="0" err="1" smtClean="0"/>
              <a:t>one</a:t>
            </a:r>
            <a:r>
              <a:rPr lang="tr-TR" dirty="0" smtClean="0"/>
              <a:t> </a:t>
            </a:r>
            <a:r>
              <a:rPr lang="tr-TR" dirty="0" err="1" smtClean="0"/>
              <a:t>developers</a:t>
            </a:r>
            <a:r>
              <a:rPr lang="tr-TR" dirty="0" smtClean="0"/>
              <a:t> </a:t>
            </a:r>
            <a:r>
              <a:rPr lang="tr-TR" dirty="0" err="1" smtClean="0"/>
              <a:t>who</a:t>
            </a:r>
            <a:r>
              <a:rPr lang="tr-TR" dirty="0" smtClean="0"/>
              <a:t> </a:t>
            </a:r>
            <a:r>
              <a:rPr lang="tr-TR" dirty="0" err="1" smtClean="0"/>
              <a:t>commit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feature</a:t>
            </a:r>
            <a:r>
              <a:rPr lang="tr-TR" dirty="0" smtClean="0"/>
              <a:t> </a:t>
            </a:r>
            <a:r>
              <a:rPr lang="tr-TR" dirty="0" err="1" smtClean="0"/>
              <a:t>branch</a:t>
            </a:r>
            <a:r>
              <a:rPr lang="tr-TR" dirty="0" smtClean="0"/>
              <a:t>, it </a:t>
            </a:r>
            <a:r>
              <a:rPr lang="tr-TR" dirty="0" err="1" smtClean="0"/>
              <a:t>creates</a:t>
            </a:r>
            <a:r>
              <a:rPr lang="tr-TR" dirty="0" smtClean="0"/>
              <a:t> </a:t>
            </a:r>
            <a:r>
              <a:rPr lang="tr-TR" dirty="0" err="1" smtClean="0"/>
              <a:t>inconsistent</a:t>
            </a:r>
            <a:r>
              <a:rPr lang="tr-TR" dirty="0" smtClean="0"/>
              <a:t> </a:t>
            </a:r>
            <a:r>
              <a:rPr lang="tr-TR" dirty="0" err="1" smtClean="0"/>
              <a:t>repositories</a:t>
            </a:r>
            <a:r>
              <a:rPr lang="tr-TR" dirty="0" smtClean="0"/>
              <a:t>. </a:t>
            </a:r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type</a:t>
            </a:r>
            <a:r>
              <a:rPr lang="tr-TR" dirty="0" smtClean="0"/>
              <a:t> of </a:t>
            </a:r>
            <a:r>
              <a:rPr lang="tr-TR" dirty="0" err="1" smtClean="0"/>
              <a:t>projects</a:t>
            </a:r>
            <a:r>
              <a:rPr lang="tr-TR" dirty="0" smtClean="0"/>
              <a:t>,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merging</a:t>
            </a:r>
            <a:r>
              <a:rPr lang="tr-TR" dirty="0" smtClean="0"/>
              <a:t> </a:t>
            </a:r>
            <a:r>
              <a:rPr lang="tr-TR" dirty="0" err="1" smtClean="0"/>
              <a:t>provides</a:t>
            </a:r>
            <a:r>
              <a:rPr lang="tr-TR" dirty="0" smtClean="0"/>
              <a:t> </a:t>
            </a:r>
            <a:r>
              <a:rPr lang="tr-TR" dirty="0" err="1" smtClean="0"/>
              <a:t>simpler</a:t>
            </a:r>
            <a:r>
              <a:rPr lang="tr-TR" dirty="0" smtClean="0"/>
              <a:t> </a:t>
            </a:r>
            <a:r>
              <a:rPr lang="tr-TR" dirty="0" err="1" smtClean="0"/>
              <a:t>history</a:t>
            </a:r>
            <a:endParaRPr lang="tr-T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Sweet</a:t>
            </a:r>
            <a:r>
              <a:rPr lang="tr-TR" dirty="0" smtClean="0"/>
              <a:t> </a:t>
            </a:r>
            <a:r>
              <a:rPr lang="tr-TR" dirty="0" err="1" smtClean="0"/>
              <a:t>Alert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Sweet</a:t>
            </a:r>
            <a:r>
              <a:rPr lang="tr-TR" dirty="0" smtClean="0"/>
              <a:t>  </a:t>
            </a:r>
            <a:r>
              <a:rPr lang="tr-TR" dirty="0" err="1" smtClean="0"/>
              <a:t>Alert</a:t>
            </a:r>
            <a:r>
              <a:rPr lang="tr-TR" dirty="0" smtClean="0"/>
              <a:t> is a </a:t>
            </a:r>
            <a:r>
              <a:rPr lang="tr-TR" dirty="0" err="1" smtClean="0"/>
              <a:t>pack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can </a:t>
            </a:r>
            <a:r>
              <a:rPr lang="tr-TR" dirty="0" err="1" smtClean="0"/>
              <a:t>allow</a:t>
            </a:r>
            <a:r>
              <a:rPr lang="tr-TR" dirty="0" smtClean="0"/>
              <a:t> us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costumize</a:t>
            </a:r>
            <a:r>
              <a:rPr lang="tr-TR" dirty="0" smtClean="0"/>
              <a:t> </a:t>
            </a:r>
            <a:r>
              <a:rPr lang="tr-TR" dirty="0" err="1" smtClean="0"/>
              <a:t>alert</a:t>
            </a:r>
            <a:r>
              <a:rPr lang="tr-TR" dirty="0" smtClean="0"/>
              <a:t> </a:t>
            </a:r>
            <a:r>
              <a:rPr lang="tr-TR" dirty="0" err="1" smtClean="0"/>
              <a:t>windows</a:t>
            </a:r>
            <a:r>
              <a:rPr lang="tr-TR" dirty="0" smtClean="0"/>
              <a:t> in web </a:t>
            </a:r>
            <a:r>
              <a:rPr lang="tr-TR" dirty="0" err="1" smtClean="0"/>
              <a:t>sites</a:t>
            </a:r>
            <a:r>
              <a:rPr lang="tr-TR" smtClean="0"/>
              <a:t>.</a:t>
            </a:r>
            <a:endParaRPr lang="tr-T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JS </a:t>
            </a:r>
            <a:r>
              <a:rPr lang="tr-TR" dirty="0" err="1" smtClean="0"/>
              <a:t>Errors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 err="1" smtClean="0"/>
              <a:t>Runtime</a:t>
            </a:r>
            <a:r>
              <a:rPr lang="tr-TR" b="1" dirty="0" smtClean="0"/>
              <a:t> </a:t>
            </a:r>
            <a:r>
              <a:rPr lang="tr-TR" b="1" dirty="0" err="1" smtClean="0"/>
              <a:t>Errors</a:t>
            </a:r>
            <a:r>
              <a:rPr lang="tr-TR" b="1" dirty="0" smtClean="0"/>
              <a:t>: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also</a:t>
            </a:r>
            <a:r>
              <a:rPr lang="tr-TR" dirty="0" smtClean="0"/>
              <a:t> </a:t>
            </a:r>
            <a:r>
              <a:rPr lang="tr-TR" dirty="0" err="1" smtClean="0"/>
              <a:t>called</a:t>
            </a:r>
            <a:r>
              <a:rPr lang="tr-TR" dirty="0" smtClean="0"/>
              <a:t> “</a:t>
            </a:r>
            <a:r>
              <a:rPr lang="tr-TR" dirty="0" err="1" smtClean="0"/>
              <a:t>exceptions</a:t>
            </a:r>
            <a:r>
              <a:rPr lang="tr-TR" dirty="0" smtClean="0"/>
              <a:t>”. </a:t>
            </a:r>
            <a:r>
              <a:rPr lang="tr-TR" dirty="0" err="1" smtClean="0"/>
              <a:t>Runtime</a:t>
            </a:r>
            <a:r>
              <a:rPr lang="tr-TR" dirty="0" smtClean="0"/>
              <a:t> </a:t>
            </a:r>
            <a:r>
              <a:rPr lang="tr-TR" dirty="0" err="1" smtClean="0"/>
              <a:t>errors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errors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seem</a:t>
            </a:r>
            <a:r>
              <a:rPr lang="tr-TR" dirty="0" smtClean="0"/>
              <a:t> in </a:t>
            </a:r>
            <a:r>
              <a:rPr lang="tr-TR" dirty="0" err="1" smtClean="0"/>
              <a:t>runtime</a:t>
            </a:r>
            <a:r>
              <a:rPr lang="tr-TR" dirty="0" smtClean="0"/>
              <a:t> (</a:t>
            </a:r>
            <a:r>
              <a:rPr lang="tr-TR" dirty="0" err="1" smtClean="0"/>
              <a:t>undefined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 </a:t>
            </a:r>
            <a:r>
              <a:rPr lang="tr-TR" dirty="0" err="1" smtClean="0"/>
              <a:t>calls</a:t>
            </a:r>
            <a:r>
              <a:rPr lang="tr-TR" dirty="0" smtClean="0"/>
              <a:t>, </a:t>
            </a:r>
            <a:r>
              <a:rPr lang="tr-TR" dirty="0" err="1" smtClean="0"/>
              <a:t>etc</a:t>
            </a:r>
            <a:r>
              <a:rPr lang="tr-TR" dirty="0" smtClean="0"/>
              <a:t>.)</a:t>
            </a:r>
          </a:p>
          <a:p>
            <a:r>
              <a:rPr lang="tr-TR" b="1" dirty="0" err="1" smtClean="0"/>
              <a:t>Syntax</a:t>
            </a:r>
            <a:r>
              <a:rPr lang="tr-TR" b="1" dirty="0" smtClean="0"/>
              <a:t> </a:t>
            </a:r>
            <a:r>
              <a:rPr lang="tr-TR" b="1" dirty="0" err="1" smtClean="0"/>
              <a:t>Errors</a:t>
            </a:r>
            <a:r>
              <a:rPr lang="tr-TR" b="1" dirty="0" smtClean="0"/>
              <a:t>: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also</a:t>
            </a:r>
            <a:r>
              <a:rPr lang="tr-TR" dirty="0" smtClean="0"/>
              <a:t> </a:t>
            </a:r>
            <a:r>
              <a:rPr lang="tr-TR" dirty="0" err="1" smtClean="0"/>
              <a:t>called</a:t>
            </a:r>
            <a:r>
              <a:rPr lang="tr-TR" dirty="0" smtClean="0"/>
              <a:t> “</a:t>
            </a:r>
            <a:r>
              <a:rPr lang="tr-TR" dirty="0" err="1" smtClean="0"/>
              <a:t>parsing</a:t>
            </a:r>
            <a:r>
              <a:rPr lang="tr-TR" dirty="0" smtClean="0"/>
              <a:t> </a:t>
            </a:r>
            <a:r>
              <a:rPr lang="tr-TR" dirty="0" err="1" smtClean="0"/>
              <a:t>errors</a:t>
            </a:r>
            <a:r>
              <a:rPr lang="tr-TR" dirty="0" smtClean="0"/>
              <a:t>”.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errors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en-US" dirty="0" smtClean="0"/>
              <a:t>error in the syntax of a sequence of characters or tokens</a:t>
            </a:r>
            <a:r>
              <a:rPr lang="tr-TR" dirty="0" smtClean="0"/>
              <a:t>.</a:t>
            </a:r>
          </a:p>
          <a:p>
            <a:r>
              <a:rPr lang="tr-TR" b="1" dirty="0" err="1" smtClean="0"/>
              <a:t>Complier</a:t>
            </a:r>
            <a:r>
              <a:rPr lang="tr-TR" b="1" dirty="0" smtClean="0"/>
              <a:t> </a:t>
            </a:r>
            <a:r>
              <a:rPr lang="tr-TR" b="1" dirty="0" err="1" smtClean="0"/>
              <a:t>Errors</a:t>
            </a:r>
            <a:r>
              <a:rPr lang="tr-TR" b="1" dirty="0" smtClean="0"/>
              <a:t>: </a:t>
            </a:r>
            <a:r>
              <a:rPr lang="tr-TR" dirty="0" err="1" smtClean="0"/>
              <a:t>These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errors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occurs</a:t>
            </a:r>
            <a:r>
              <a:rPr lang="tr-TR" dirty="0" smtClean="0"/>
              <a:t> </a:t>
            </a:r>
            <a:r>
              <a:rPr lang="tr-TR" dirty="0" err="1" smtClean="0"/>
              <a:t>before</a:t>
            </a:r>
            <a:r>
              <a:rPr lang="tr-TR" dirty="0" smtClean="0"/>
              <a:t> program </a:t>
            </a:r>
            <a:r>
              <a:rPr lang="tr-TR" dirty="0" err="1" smtClean="0"/>
              <a:t>runs</a:t>
            </a:r>
            <a:r>
              <a:rPr lang="tr-TR" dirty="0" smtClean="0"/>
              <a:t> at </a:t>
            </a:r>
            <a:r>
              <a:rPr lang="tr-TR" dirty="0" err="1" smtClean="0"/>
              <a:t>compile</a:t>
            </a:r>
            <a:r>
              <a:rPr lang="tr-TR" dirty="0" smtClean="0"/>
              <a:t>-time. </a:t>
            </a:r>
            <a:endParaRPr lang="tr-TR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For</a:t>
            </a:r>
            <a:r>
              <a:rPr lang="tr-TR" dirty="0" smtClean="0"/>
              <a:t> vs </a:t>
            </a:r>
            <a:r>
              <a:rPr lang="tr-TR" dirty="0" err="1" smtClean="0"/>
              <a:t>While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loop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need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define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iterations</a:t>
            </a:r>
            <a:r>
              <a:rPr lang="tr-TR" dirty="0" smtClean="0"/>
              <a:t> </a:t>
            </a:r>
            <a:r>
              <a:rPr lang="tr-TR" dirty="0" smtClean="0"/>
              <a:t>but in </a:t>
            </a:r>
            <a:r>
              <a:rPr lang="tr-TR" dirty="0" err="1" smtClean="0"/>
              <a:t>while</a:t>
            </a:r>
            <a:r>
              <a:rPr lang="tr-TR" dirty="0" smtClean="0"/>
              <a:t> </a:t>
            </a:r>
            <a:r>
              <a:rPr lang="tr-TR" dirty="0" err="1" smtClean="0"/>
              <a:t>loop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can </a:t>
            </a:r>
            <a:r>
              <a:rPr lang="tr-TR" dirty="0" err="1" smtClean="0"/>
              <a:t>make</a:t>
            </a:r>
            <a:r>
              <a:rPr lang="tr-TR" dirty="0" smtClean="0"/>
              <a:t> </a:t>
            </a:r>
            <a:r>
              <a:rPr lang="tr-TR" dirty="0" err="1" smtClean="0"/>
              <a:t>infinite</a:t>
            </a:r>
            <a:r>
              <a:rPr lang="tr-TR" dirty="0" smtClean="0"/>
              <a:t> </a:t>
            </a:r>
            <a:r>
              <a:rPr lang="tr-TR" dirty="0" err="1" smtClean="0"/>
              <a:t>loop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want</a:t>
            </a:r>
            <a:r>
              <a:rPr lang="tr-TR" dirty="0" smtClean="0"/>
              <a:t>. </a:t>
            </a:r>
            <a:r>
              <a:rPr lang="tr-TR" dirty="0" err="1" smtClean="0"/>
              <a:t>It</a:t>
            </a:r>
            <a:r>
              <a:rPr lang="tr-TR" dirty="0" smtClean="0"/>
              <a:t> can be </a:t>
            </a:r>
            <a:r>
              <a:rPr lang="tr-TR" dirty="0" err="1" smtClean="0"/>
              <a:t>useful</a:t>
            </a:r>
            <a:r>
              <a:rPr lang="tr-TR" dirty="0" smtClean="0"/>
              <a:t> </a:t>
            </a:r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don’t</a:t>
            </a:r>
            <a:r>
              <a:rPr lang="tr-TR" dirty="0" smtClean="0"/>
              <a:t> </a:t>
            </a:r>
            <a:r>
              <a:rPr lang="tr-TR" dirty="0" err="1" smtClean="0"/>
              <a:t>now</a:t>
            </a:r>
            <a:r>
              <a:rPr lang="tr-TR" dirty="0" smtClean="0"/>
              <a:t> </a:t>
            </a:r>
            <a:r>
              <a:rPr lang="tr-TR" dirty="0" err="1" smtClean="0"/>
              <a:t>how</a:t>
            </a:r>
            <a:r>
              <a:rPr lang="tr-TR" dirty="0" smtClean="0"/>
              <a:t> </a:t>
            </a:r>
            <a:r>
              <a:rPr lang="tr-TR" dirty="0" err="1" smtClean="0"/>
              <a:t>many</a:t>
            </a:r>
            <a:r>
              <a:rPr lang="tr-TR" dirty="0" smtClean="0"/>
              <a:t> </a:t>
            </a:r>
            <a:r>
              <a:rPr lang="tr-TR" dirty="0" err="1" smtClean="0"/>
              <a:t>iterations</a:t>
            </a:r>
            <a:r>
              <a:rPr lang="tr-TR" dirty="0" smtClean="0"/>
              <a:t> </a:t>
            </a:r>
            <a:r>
              <a:rPr lang="tr-TR" dirty="0" err="1" smtClean="0"/>
              <a:t>needed</a:t>
            </a:r>
            <a:r>
              <a:rPr lang="tr-TR" dirty="0" smtClean="0"/>
              <a:t> </a:t>
            </a:r>
            <a:r>
              <a:rPr lang="tr-TR" dirty="0" err="1" smtClean="0"/>
              <a:t>until</a:t>
            </a:r>
            <a:r>
              <a:rPr lang="tr-TR" dirty="0" smtClean="0"/>
              <a:t> </a:t>
            </a:r>
            <a:r>
              <a:rPr lang="tr-TR" dirty="0" err="1" smtClean="0"/>
              <a:t>process</a:t>
            </a:r>
            <a:r>
              <a:rPr lang="tr-TR" dirty="0" smtClean="0"/>
              <a:t> done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condition</a:t>
            </a:r>
            <a:r>
              <a:rPr lang="tr-TR" dirty="0" smtClean="0"/>
              <a:t> is not a </a:t>
            </a:r>
            <a:r>
              <a:rPr lang="tr-TR" dirty="0" err="1" smtClean="0"/>
              <a:t>number</a:t>
            </a:r>
            <a:r>
              <a:rPr lang="tr-TR" dirty="0" smtClean="0"/>
              <a:t>. But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want</a:t>
            </a:r>
            <a:r>
              <a:rPr lang="tr-TR" dirty="0" smtClean="0"/>
              <a:t> </a:t>
            </a:r>
            <a:r>
              <a:rPr lang="tr-TR" dirty="0" err="1" smtClean="0"/>
              <a:t>limited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iterations</a:t>
            </a:r>
            <a:r>
              <a:rPr lang="tr-TR" dirty="0" smtClean="0"/>
              <a:t>,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loop</a:t>
            </a:r>
            <a:r>
              <a:rPr lang="tr-TR" dirty="0" smtClean="0"/>
              <a:t> is </a:t>
            </a:r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dirty="0" err="1" smtClean="0"/>
              <a:t>practical</a:t>
            </a:r>
            <a:r>
              <a:rPr lang="tr-TR" dirty="0" smtClean="0"/>
              <a:t> </a:t>
            </a:r>
            <a:r>
              <a:rPr lang="tr-TR" dirty="0" err="1" smtClean="0"/>
              <a:t>because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can </a:t>
            </a:r>
            <a:r>
              <a:rPr lang="tr-TR" dirty="0" smtClean="0"/>
              <a:t>define </a:t>
            </a:r>
            <a:r>
              <a:rPr lang="tr-TR" dirty="0" err="1" smtClean="0"/>
              <a:t>initialization</a:t>
            </a:r>
            <a:r>
              <a:rPr lang="tr-TR" dirty="0" smtClean="0"/>
              <a:t>, </a:t>
            </a:r>
            <a:r>
              <a:rPr lang="tr-TR" dirty="0" err="1" smtClean="0"/>
              <a:t>condition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increment</a:t>
            </a:r>
            <a:r>
              <a:rPr lang="tr-TR" dirty="0" smtClean="0"/>
              <a:t> in </a:t>
            </a:r>
            <a:r>
              <a:rPr lang="tr-TR" dirty="0" err="1" smtClean="0"/>
              <a:t>single</a:t>
            </a:r>
            <a:r>
              <a:rPr lang="tr-TR" dirty="0" smtClean="0"/>
              <a:t> </a:t>
            </a:r>
            <a:r>
              <a:rPr lang="tr-TR" dirty="0" err="1" smtClean="0"/>
              <a:t>line</a:t>
            </a:r>
            <a:r>
              <a:rPr lang="tr-TR" dirty="0" smtClean="0"/>
              <a:t>.</a:t>
            </a:r>
          </a:p>
          <a:p>
            <a:r>
              <a:rPr lang="tr-TR" dirty="0" smtClean="0"/>
              <a:t> </a:t>
            </a:r>
            <a:r>
              <a:rPr lang="tr-TR" dirty="0" err="1" smtClean="0"/>
              <a:t>Also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loop</a:t>
            </a:r>
            <a:r>
              <a:rPr lang="tr-TR" dirty="0" smtClean="0"/>
              <a:t> is </a:t>
            </a:r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dirty="0" err="1" smtClean="0"/>
              <a:t>useful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process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elements</a:t>
            </a:r>
            <a:r>
              <a:rPr lang="tr-TR" dirty="0" smtClean="0"/>
              <a:t> of an </a:t>
            </a:r>
            <a:r>
              <a:rPr lang="tr-TR" dirty="0" err="1" smtClean="0"/>
              <a:t>array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properties</a:t>
            </a:r>
            <a:r>
              <a:rPr lang="tr-TR" dirty="0" smtClean="0"/>
              <a:t> of an </a:t>
            </a:r>
            <a:r>
              <a:rPr lang="tr-TR" dirty="0" err="1" smtClean="0"/>
              <a:t>object</a:t>
            </a:r>
            <a:r>
              <a:rPr lang="tr-TR" dirty="0" smtClean="0"/>
              <a:t>.</a:t>
            </a:r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Literal</a:t>
            </a:r>
            <a:r>
              <a:rPr lang="tr-TR" dirty="0" smtClean="0"/>
              <a:t> </a:t>
            </a:r>
            <a:r>
              <a:rPr lang="tr-TR" dirty="0" err="1" smtClean="0"/>
              <a:t>Syntax</a:t>
            </a:r>
            <a:r>
              <a:rPr lang="tr-TR" dirty="0" smtClean="0"/>
              <a:t> </a:t>
            </a:r>
            <a:r>
              <a:rPr lang="tr-TR" dirty="0" smtClean="0"/>
              <a:t>vs </a:t>
            </a:r>
            <a:r>
              <a:rPr lang="tr-TR" dirty="0" err="1" smtClean="0"/>
              <a:t>Constructor</a:t>
            </a:r>
            <a:r>
              <a:rPr lang="tr-TR" dirty="0" smtClean="0"/>
              <a:t> </a:t>
            </a:r>
            <a:r>
              <a:rPr lang="tr-TR" dirty="0" err="1" smtClean="0"/>
              <a:t>Syntax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There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two</a:t>
            </a:r>
            <a:r>
              <a:rPr lang="tr-TR" dirty="0" smtClean="0"/>
              <a:t> </a:t>
            </a:r>
            <a:r>
              <a:rPr lang="tr-TR" dirty="0" err="1" smtClean="0"/>
              <a:t>main</a:t>
            </a:r>
            <a:r>
              <a:rPr lang="tr-TR" dirty="0" smtClean="0"/>
              <a:t> </a:t>
            </a:r>
            <a:r>
              <a:rPr lang="tr-TR" dirty="0" err="1" smtClean="0"/>
              <a:t>ways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declare</a:t>
            </a:r>
            <a:r>
              <a:rPr lang="tr-TR" dirty="0" smtClean="0"/>
              <a:t> an </a:t>
            </a:r>
            <a:r>
              <a:rPr lang="tr-TR" dirty="0" err="1" smtClean="0"/>
              <a:t>array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literal</a:t>
            </a:r>
            <a:r>
              <a:rPr lang="tr-TR" dirty="0" smtClean="0"/>
              <a:t> </a:t>
            </a:r>
            <a:r>
              <a:rPr lang="tr-TR" dirty="0" err="1" smtClean="0"/>
              <a:t>syntax</a:t>
            </a:r>
            <a:r>
              <a:rPr lang="tr-TR" dirty="0" smtClean="0"/>
              <a:t>( </a:t>
            </a:r>
            <a:r>
              <a:rPr lang="tr-TR" dirty="0" err="1" smtClean="0"/>
              <a:t>array</a:t>
            </a:r>
            <a:r>
              <a:rPr lang="tr-TR" dirty="0" smtClean="0"/>
              <a:t>=[],</a:t>
            </a:r>
            <a:r>
              <a:rPr lang="tr-TR" dirty="0" err="1" smtClean="0"/>
              <a:t>etc</a:t>
            </a:r>
            <a:r>
              <a:rPr lang="tr-TR" dirty="0" smtClean="0"/>
              <a:t>.)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constructor</a:t>
            </a:r>
            <a:r>
              <a:rPr lang="tr-TR" dirty="0" smtClean="0"/>
              <a:t> </a:t>
            </a:r>
            <a:r>
              <a:rPr lang="tr-TR" dirty="0" err="1" smtClean="0"/>
              <a:t>syntax</a:t>
            </a:r>
            <a:r>
              <a:rPr lang="tr-TR" dirty="0" smtClean="0"/>
              <a:t>(</a:t>
            </a:r>
            <a:r>
              <a:rPr lang="tr-TR" dirty="0" err="1" smtClean="0"/>
              <a:t>array</a:t>
            </a:r>
            <a:r>
              <a:rPr lang="tr-TR" dirty="0" smtClean="0"/>
              <a:t> =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Array</a:t>
            </a:r>
            <a:r>
              <a:rPr lang="tr-TR" dirty="0" smtClean="0"/>
              <a:t>(),</a:t>
            </a:r>
            <a:r>
              <a:rPr lang="tr-TR" dirty="0" err="1" smtClean="0"/>
              <a:t>etc</a:t>
            </a:r>
            <a:r>
              <a:rPr lang="tr-TR" dirty="0" smtClean="0"/>
              <a:t>.).</a:t>
            </a:r>
          </a:p>
          <a:p>
            <a:r>
              <a:rPr lang="tr-TR" dirty="0" smtClean="0"/>
              <a:t>L</a:t>
            </a:r>
            <a:r>
              <a:rPr lang="en-US" dirty="0" err="1" smtClean="0"/>
              <a:t>iteral</a:t>
            </a:r>
            <a:r>
              <a:rPr lang="en-US" dirty="0" smtClean="0"/>
              <a:t> syntax </a:t>
            </a:r>
            <a:r>
              <a:rPr lang="en-US" dirty="0" smtClean="0"/>
              <a:t>is preferred over constructor </a:t>
            </a:r>
            <a:r>
              <a:rPr lang="en-US" dirty="0" smtClean="0"/>
              <a:t>syntax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most</a:t>
            </a:r>
            <a:r>
              <a:rPr lang="tr-TR" dirty="0" smtClean="0"/>
              <a:t> </a:t>
            </a:r>
            <a:r>
              <a:rPr lang="tr-TR" dirty="0" err="1" smtClean="0"/>
              <a:t>programmers</a:t>
            </a:r>
            <a:r>
              <a:rPr lang="tr-TR" dirty="0" smtClean="0"/>
              <a:t>.</a:t>
            </a:r>
            <a:endParaRPr lang="tr-TR" dirty="0" smtClean="0"/>
          </a:p>
          <a:p>
            <a:r>
              <a:rPr lang="tr-TR" dirty="0" err="1" smtClean="0"/>
              <a:t>L</a:t>
            </a:r>
            <a:r>
              <a:rPr lang="tr-TR" dirty="0" err="1" smtClean="0"/>
              <a:t>iteral</a:t>
            </a:r>
            <a:r>
              <a:rPr lang="tr-TR" dirty="0" smtClean="0"/>
              <a:t> </a:t>
            </a:r>
            <a:r>
              <a:rPr lang="tr-TR" dirty="0" err="1" smtClean="0"/>
              <a:t>syntax</a:t>
            </a:r>
            <a:r>
              <a:rPr lang="tr-TR" dirty="0" smtClean="0"/>
              <a:t> is </a:t>
            </a:r>
            <a:r>
              <a:rPr lang="tr-TR" dirty="0" err="1" smtClean="0"/>
              <a:t>easier</a:t>
            </a:r>
            <a:r>
              <a:rPr lang="tr-TR" dirty="0" smtClean="0"/>
              <a:t>, </a:t>
            </a:r>
            <a:r>
              <a:rPr lang="tr-TR" dirty="0" err="1" smtClean="0"/>
              <a:t>shorter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dirty="0" err="1" smtClean="0"/>
              <a:t>practical</a:t>
            </a:r>
            <a:r>
              <a:rPr lang="tr-TR" dirty="0" smtClean="0"/>
              <a:t> </a:t>
            </a:r>
            <a:r>
              <a:rPr lang="tr-TR" dirty="0" err="1" smtClean="0"/>
              <a:t>than</a:t>
            </a:r>
            <a:r>
              <a:rPr lang="tr-TR" dirty="0" smtClean="0"/>
              <a:t> </a:t>
            </a:r>
            <a:r>
              <a:rPr lang="tr-TR" dirty="0" err="1" smtClean="0"/>
              <a:t>constructor</a:t>
            </a:r>
            <a:r>
              <a:rPr lang="tr-TR" dirty="0" smtClean="0"/>
              <a:t> </a:t>
            </a:r>
            <a:r>
              <a:rPr lang="tr-TR" dirty="0" err="1" smtClean="0"/>
              <a:t>syntax</a:t>
            </a:r>
            <a:r>
              <a:rPr lang="tr-TR" dirty="0" smtClean="0"/>
              <a:t>. </a:t>
            </a:r>
            <a:r>
              <a:rPr lang="tr-TR" dirty="0" smtClean="0"/>
              <a:t>T</a:t>
            </a:r>
            <a:r>
              <a:rPr lang="en-US" dirty="0" smtClean="0"/>
              <a:t>his </a:t>
            </a:r>
            <a:r>
              <a:rPr lang="en-US" dirty="0" smtClean="0"/>
              <a:t>is the main reason why it is more </a:t>
            </a:r>
            <a:r>
              <a:rPr lang="en-US" dirty="0" smtClean="0"/>
              <a:t>preferred</a:t>
            </a:r>
            <a:r>
              <a:rPr lang="tr-TR" dirty="0" smtClean="0"/>
              <a:t>.</a:t>
            </a:r>
            <a:endParaRPr lang="tr-T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Array</a:t>
            </a:r>
            <a:r>
              <a:rPr lang="tr-TR" dirty="0" smtClean="0"/>
              <a:t>() </a:t>
            </a:r>
            <a:r>
              <a:rPr lang="tr-TR" dirty="0" err="1" smtClean="0"/>
              <a:t>structure</a:t>
            </a:r>
            <a:r>
              <a:rPr lang="tr-TR" dirty="0" smtClean="0"/>
              <a:t> in </a:t>
            </a:r>
            <a:r>
              <a:rPr lang="tr-TR" dirty="0" err="1" smtClean="0"/>
              <a:t>constructor</a:t>
            </a:r>
            <a:r>
              <a:rPr lang="tr-TR" dirty="0" smtClean="0"/>
              <a:t> </a:t>
            </a:r>
            <a:r>
              <a:rPr lang="tr-TR" dirty="0" err="1" smtClean="0"/>
              <a:t>syntax</a:t>
            </a:r>
            <a:r>
              <a:rPr lang="tr-TR" dirty="0" smtClean="0"/>
              <a:t> can be </a:t>
            </a:r>
            <a:r>
              <a:rPr lang="tr-TR" dirty="0" err="1" smtClean="0"/>
              <a:t>overridden</a:t>
            </a:r>
            <a:r>
              <a:rPr lang="tr-TR" dirty="0" smtClean="0"/>
              <a:t> </a:t>
            </a:r>
            <a:r>
              <a:rPr lang="tr-TR" dirty="0" err="1" smtClean="0"/>
              <a:t>therefore</a:t>
            </a:r>
            <a:r>
              <a:rPr lang="tr-TR" dirty="0" smtClean="0"/>
              <a:t> it </a:t>
            </a:r>
            <a:r>
              <a:rPr lang="tr-TR" dirty="0" err="1" smtClean="0"/>
              <a:t>may</a:t>
            </a:r>
            <a:r>
              <a:rPr lang="tr-TR" dirty="0" smtClean="0"/>
              <a:t> </a:t>
            </a:r>
            <a:r>
              <a:rPr lang="tr-TR" dirty="0" err="1" smtClean="0"/>
              <a:t>cause</a:t>
            </a:r>
            <a:r>
              <a:rPr lang="tr-TR" dirty="0" smtClean="0"/>
              <a:t> </a:t>
            </a:r>
            <a:r>
              <a:rPr lang="tr-TR" dirty="0" err="1" smtClean="0"/>
              <a:t>problems</a:t>
            </a:r>
            <a:r>
              <a:rPr lang="tr-TR" dirty="0" smtClean="0"/>
              <a:t> in </a:t>
            </a:r>
            <a:r>
              <a:rPr lang="tr-TR" dirty="0" err="1" smtClean="0"/>
              <a:t>projects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a </a:t>
            </a:r>
            <a:r>
              <a:rPr lang="tr-TR" dirty="0" err="1" smtClean="0"/>
              <a:t>function</a:t>
            </a:r>
            <a:r>
              <a:rPr lang="tr-TR" dirty="0" smtClean="0"/>
              <a:t> </a:t>
            </a:r>
            <a:r>
              <a:rPr lang="tr-TR" dirty="0" err="1" smtClean="0"/>
              <a:t>named</a:t>
            </a:r>
            <a:r>
              <a:rPr lang="tr-TR" dirty="0" smtClean="0"/>
              <a:t> “</a:t>
            </a:r>
            <a:r>
              <a:rPr lang="tr-TR" dirty="0" err="1" smtClean="0"/>
              <a:t>Array</a:t>
            </a:r>
            <a:r>
              <a:rPr lang="tr-TR" dirty="0" smtClean="0"/>
              <a:t>” </a:t>
            </a:r>
            <a:r>
              <a:rPr lang="tr-TR" dirty="0" err="1" smtClean="0"/>
              <a:t>defined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Alerts</a:t>
            </a:r>
            <a:r>
              <a:rPr lang="tr-TR" dirty="0" smtClean="0"/>
              <a:t> in </a:t>
            </a:r>
            <a:r>
              <a:rPr lang="tr-TR" dirty="0" err="1" smtClean="0"/>
              <a:t>constructor</a:t>
            </a:r>
            <a:r>
              <a:rPr lang="tr-TR" dirty="0" smtClean="0"/>
              <a:t> </a:t>
            </a:r>
            <a:r>
              <a:rPr lang="tr-TR" dirty="0" err="1" smtClean="0"/>
              <a:t>syntax</a:t>
            </a:r>
            <a:r>
              <a:rPr lang="tr-TR" dirty="0" smtClean="0"/>
              <a:t> is </a:t>
            </a:r>
            <a:r>
              <a:rPr lang="tr-TR" dirty="0" err="1" smtClean="0"/>
              <a:t>confusing</a:t>
            </a:r>
            <a:r>
              <a:rPr lang="tr-TR" dirty="0" smtClean="0"/>
              <a:t>.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Semantic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 smtClean="0"/>
              <a:t>Non</a:t>
            </a:r>
            <a:r>
              <a:rPr lang="tr-TR" dirty="0" smtClean="0"/>
              <a:t>-</a:t>
            </a:r>
            <a:r>
              <a:rPr lang="tr-TR" dirty="0" err="1" smtClean="0"/>
              <a:t>semantic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Semantics structures refers to informing the web and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developer about its own content. On the other hand,</a:t>
            </a:r>
            <a:r>
              <a:rPr lang="tr-TR" dirty="0" smtClean="0"/>
              <a:t> </a:t>
            </a:r>
            <a:r>
              <a:rPr lang="en-US" dirty="0" smtClean="0"/>
              <a:t>non-semantic structures</a:t>
            </a:r>
            <a:r>
              <a:rPr lang="tr-TR" dirty="0" smtClean="0"/>
              <a:t> </a:t>
            </a:r>
            <a:r>
              <a:rPr lang="en-US" dirty="0" smtClean="0"/>
              <a:t>does not defines its content.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Ascii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Ascii</a:t>
            </a:r>
            <a:r>
              <a:rPr lang="en-US" dirty="0"/>
              <a:t> is a character encoding </a:t>
            </a:r>
            <a:r>
              <a:rPr lang="en-US" dirty="0" smtClean="0"/>
              <a:t>standard for</a:t>
            </a:r>
            <a:r>
              <a:rPr lang="tr-TR" dirty="0" smtClean="0"/>
              <a:t> </a:t>
            </a:r>
            <a:r>
              <a:rPr lang="en-US" dirty="0" smtClean="0"/>
              <a:t>electronic </a:t>
            </a:r>
            <a:r>
              <a:rPr lang="en-US" dirty="0"/>
              <a:t>information </a:t>
            </a:r>
            <a:r>
              <a:rPr lang="en-US" dirty="0" smtClean="0"/>
              <a:t>interchange.</a:t>
            </a:r>
            <a:r>
              <a:rPr lang="tr-TR" dirty="0" smtClean="0"/>
              <a:t> </a:t>
            </a:r>
            <a:r>
              <a:rPr lang="tr-TR" dirty="0"/>
              <a:t>I</a:t>
            </a:r>
            <a:r>
              <a:rPr lang="en-US" dirty="0" smtClean="0"/>
              <a:t>t </a:t>
            </a:r>
            <a:r>
              <a:rPr lang="en-US" dirty="0"/>
              <a:t>assigns number values for letters, </a:t>
            </a:r>
            <a:r>
              <a:rPr lang="en-US" dirty="0" err="1" smtClean="0"/>
              <a:t>punctiation</a:t>
            </a:r>
            <a:r>
              <a:rPr lang="en-US" dirty="0" smtClean="0"/>
              <a:t> </a:t>
            </a:r>
            <a:r>
              <a:rPr lang="en-US" dirty="0"/>
              <a:t>marks, etc.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Jira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Jira</a:t>
            </a:r>
            <a:r>
              <a:rPr lang="en-US" dirty="0"/>
              <a:t> is a </a:t>
            </a:r>
            <a:r>
              <a:rPr lang="en-US" dirty="0" err="1"/>
              <a:t>Atlassian</a:t>
            </a:r>
            <a:r>
              <a:rPr lang="en-US" dirty="0"/>
              <a:t> software which help to managing team </a:t>
            </a:r>
            <a:r>
              <a:rPr lang="en-US" dirty="0" smtClean="0"/>
              <a:t>work.</a:t>
            </a:r>
            <a:r>
              <a:rPr lang="tr-TR" dirty="0" smtClean="0"/>
              <a:t> </a:t>
            </a:r>
            <a:r>
              <a:rPr lang="en-US" dirty="0" smtClean="0"/>
              <a:t>It </a:t>
            </a:r>
            <a:r>
              <a:rPr lang="en-US" dirty="0" err="1"/>
              <a:t>orginally</a:t>
            </a:r>
            <a:r>
              <a:rPr lang="en-US" dirty="0"/>
              <a:t> a issue and bug tracker but now it has </a:t>
            </a:r>
            <a:r>
              <a:rPr lang="en-US" dirty="0" smtClean="0"/>
              <a:t>powerful</a:t>
            </a:r>
            <a:r>
              <a:rPr lang="tr-TR" dirty="0" smtClean="0"/>
              <a:t> </a:t>
            </a:r>
            <a:r>
              <a:rPr lang="en-US" dirty="0" smtClean="0"/>
              <a:t>management</a:t>
            </a:r>
            <a:r>
              <a:rPr lang="tr-TR" dirty="0" smtClean="0"/>
              <a:t> </a:t>
            </a:r>
            <a:r>
              <a:rPr lang="en-US" dirty="0" smtClean="0"/>
              <a:t>tools </a:t>
            </a:r>
            <a:r>
              <a:rPr lang="en-US" dirty="0"/>
              <a:t>for agile software development.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Unicode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</a:t>
            </a:r>
            <a:r>
              <a:rPr lang="en-US" dirty="0" err="1"/>
              <a:t>Ascii</a:t>
            </a:r>
            <a:r>
              <a:rPr lang="en-US" dirty="0"/>
              <a:t>, </a:t>
            </a:r>
            <a:r>
              <a:rPr lang="en-US" dirty="0" err="1"/>
              <a:t>unicode</a:t>
            </a:r>
            <a:r>
              <a:rPr lang="en-US" dirty="0"/>
              <a:t> is a encoding standard that assigns numbers for </a:t>
            </a:r>
            <a:r>
              <a:rPr lang="en-US" dirty="0" smtClean="0"/>
              <a:t>characters</a:t>
            </a:r>
            <a:r>
              <a:rPr lang="tr-TR" dirty="0" smtClean="0"/>
              <a:t> </a:t>
            </a:r>
            <a:r>
              <a:rPr lang="en-US" dirty="0" smtClean="0"/>
              <a:t>but </a:t>
            </a:r>
            <a:r>
              <a:rPr lang="en-US" dirty="0" err="1"/>
              <a:t>unicode</a:t>
            </a:r>
            <a:r>
              <a:rPr lang="en-US" dirty="0"/>
              <a:t> is more </a:t>
            </a:r>
            <a:r>
              <a:rPr lang="en-US" dirty="0" smtClean="0"/>
              <a:t>advanced.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HTML, </a:t>
            </a:r>
            <a:r>
              <a:rPr lang="en-US" dirty="0" err="1"/>
              <a:t>unicode</a:t>
            </a:r>
            <a:r>
              <a:rPr lang="en-US" dirty="0"/>
              <a:t> </a:t>
            </a:r>
            <a:r>
              <a:rPr lang="en-US" dirty="0" err="1"/>
              <a:t>charsets</a:t>
            </a:r>
            <a:r>
              <a:rPr lang="en-US" dirty="0"/>
              <a:t> used.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Visibility</a:t>
            </a:r>
            <a:r>
              <a:rPr lang="tr-TR" dirty="0" smtClean="0"/>
              <a:t> vs </a:t>
            </a:r>
            <a:r>
              <a:rPr lang="tr-TR" dirty="0" err="1" smtClean="0"/>
              <a:t>Display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visiblity</a:t>
            </a:r>
            <a:r>
              <a:rPr lang="tr-TR" dirty="0" smtClean="0"/>
              <a:t>:</a:t>
            </a:r>
            <a:r>
              <a:rPr lang="tr-TR" dirty="0" err="1" smtClean="0"/>
              <a:t>hidden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can </a:t>
            </a:r>
            <a:r>
              <a:rPr lang="tr-TR" dirty="0" err="1" smtClean="0"/>
              <a:t>only</a:t>
            </a:r>
            <a:r>
              <a:rPr lang="tr-TR" dirty="0" smtClean="0"/>
              <a:t> </a:t>
            </a:r>
            <a:r>
              <a:rPr lang="tr-TR" dirty="0" err="1" smtClean="0"/>
              <a:t>hidden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image</a:t>
            </a:r>
            <a:r>
              <a:rPr lang="tr-TR" dirty="0" smtClean="0"/>
              <a:t> of element but </a:t>
            </a:r>
            <a:r>
              <a:rPr lang="tr-TR" dirty="0" err="1" smtClean="0"/>
              <a:t>we</a:t>
            </a:r>
            <a:r>
              <a:rPr lang="tr-TR" dirty="0" smtClean="0"/>
              <a:t> can not </a:t>
            </a:r>
            <a:r>
              <a:rPr lang="tr-TR" dirty="0" err="1" smtClean="0"/>
              <a:t>remove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occupied</a:t>
            </a:r>
            <a:r>
              <a:rPr lang="tr-TR" dirty="0" smtClean="0"/>
              <a:t> </a:t>
            </a:r>
            <a:r>
              <a:rPr lang="tr-TR" dirty="0" err="1" smtClean="0"/>
              <a:t>space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layout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display</a:t>
            </a:r>
            <a:r>
              <a:rPr lang="tr-TR" dirty="0" smtClean="0"/>
              <a:t>:</a:t>
            </a:r>
            <a:r>
              <a:rPr lang="tr-TR" dirty="0" err="1" smtClean="0"/>
              <a:t>none</a:t>
            </a:r>
            <a:r>
              <a:rPr lang="tr-TR" dirty="0" smtClean="0"/>
              <a:t>, </a:t>
            </a:r>
            <a:r>
              <a:rPr lang="en-US" dirty="0" smtClean="0"/>
              <a:t>We remove not only the image but also the element itself.</a:t>
            </a:r>
            <a:endParaRPr lang="tr-T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Box</a:t>
            </a:r>
            <a:r>
              <a:rPr lang="tr-TR" dirty="0" smtClean="0"/>
              <a:t>-</a:t>
            </a:r>
            <a:r>
              <a:rPr lang="tr-TR" dirty="0" err="1" smtClean="0"/>
              <a:t>sizing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 smtClean="0"/>
              <a:t>Box</a:t>
            </a:r>
            <a:r>
              <a:rPr lang="tr-TR" dirty="0" smtClean="0"/>
              <a:t>-</a:t>
            </a:r>
            <a:r>
              <a:rPr lang="tr-TR" dirty="0" err="1" smtClean="0"/>
              <a:t>sizing</a:t>
            </a:r>
            <a:r>
              <a:rPr lang="tr-TR" dirty="0" smtClean="0"/>
              <a:t> is a </a:t>
            </a:r>
            <a:r>
              <a:rPr lang="tr-TR" dirty="0" err="1" smtClean="0"/>
              <a:t>property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include</a:t>
            </a:r>
            <a:r>
              <a:rPr lang="tr-TR" dirty="0" smtClean="0"/>
              <a:t> </a:t>
            </a:r>
            <a:r>
              <a:rPr lang="tr-TR" dirty="0" err="1" smtClean="0"/>
              <a:t>automatically</a:t>
            </a:r>
            <a:r>
              <a:rPr lang="tr-TR" dirty="0" smtClean="0"/>
              <a:t> </a:t>
            </a:r>
            <a:r>
              <a:rPr lang="tr-TR" dirty="0" err="1" smtClean="0"/>
              <a:t>padding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border</a:t>
            </a:r>
            <a:r>
              <a:rPr lang="tr-TR" dirty="0" smtClean="0"/>
              <a:t> </a:t>
            </a:r>
            <a:r>
              <a:rPr lang="tr-TR" dirty="0" err="1" smtClean="0"/>
              <a:t>into</a:t>
            </a:r>
            <a:r>
              <a:rPr lang="tr-TR" dirty="0" smtClean="0"/>
              <a:t> </a:t>
            </a:r>
            <a:r>
              <a:rPr lang="tr-TR" dirty="0" err="1" smtClean="0"/>
              <a:t>element’s</a:t>
            </a:r>
            <a:r>
              <a:rPr lang="tr-TR" dirty="0" smtClean="0"/>
              <a:t> </a:t>
            </a:r>
            <a:r>
              <a:rPr lang="tr-TR" dirty="0" err="1" smtClean="0"/>
              <a:t>height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width</a:t>
            </a:r>
            <a:r>
              <a:rPr lang="tr-TR" dirty="0" smtClean="0"/>
              <a:t>. </a:t>
            </a:r>
            <a:r>
              <a:rPr lang="tr-TR" dirty="0" err="1" smtClean="0"/>
              <a:t>Without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box</a:t>
            </a:r>
            <a:r>
              <a:rPr lang="tr-TR" dirty="0" smtClean="0"/>
              <a:t>-</a:t>
            </a:r>
            <a:r>
              <a:rPr lang="tr-TR" dirty="0" err="1" smtClean="0"/>
              <a:t>sizing</a:t>
            </a:r>
            <a:r>
              <a:rPr lang="tr-TR" dirty="0" smtClean="0"/>
              <a:t> </a:t>
            </a:r>
            <a:r>
              <a:rPr lang="tr-TR" dirty="0" err="1" smtClean="0"/>
              <a:t>property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calculate with padding and border to set the</a:t>
            </a:r>
            <a:r>
              <a:rPr lang="tr-TR" dirty="0" smtClean="0"/>
              <a:t> </a:t>
            </a:r>
            <a:r>
              <a:rPr lang="tr-TR" dirty="0" err="1" smtClean="0"/>
              <a:t>hight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width</a:t>
            </a:r>
            <a:r>
              <a:rPr lang="en-US" dirty="0" smtClean="0"/>
              <a:t> we want.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property</a:t>
            </a:r>
            <a:r>
              <a:rPr lang="tr-TR" dirty="0" smtClean="0"/>
              <a:t> can be </a:t>
            </a:r>
            <a:r>
              <a:rPr lang="tr-TR" dirty="0" err="1" smtClean="0"/>
              <a:t>very</a:t>
            </a:r>
            <a:r>
              <a:rPr lang="tr-TR" dirty="0" smtClean="0"/>
              <a:t> </a:t>
            </a:r>
            <a:r>
              <a:rPr lang="tr-TR" dirty="0" err="1" smtClean="0"/>
              <a:t>useful</a:t>
            </a:r>
            <a:r>
              <a:rPr lang="tr-TR" dirty="0" smtClean="0"/>
              <a:t> </a:t>
            </a:r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tr-TR" dirty="0" err="1" smtClean="0"/>
              <a:t>defining</a:t>
            </a:r>
            <a:r>
              <a:rPr lang="tr-TR" dirty="0" smtClean="0"/>
              <a:t> </a:t>
            </a:r>
            <a:r>
              <a:rPr lang="tr-TR" dirty="0" err="1" smtClean="0"/>
              <a:t>divs</a:t>
            </a:r>
            <a:r>
              <a:rPr lang="tr-TR" dirty="0" smtClean="0"/>
              <a:t> </a:t>
            </a:r>
            <a:r>
              <a:rPr lang="tr-TR" dirty="0" err="1" smtClean="0"/>
              <a:t>because</a:t>
            </a:r>
            <a:r>
              <a:rPr lang="tr-TR" dirty="0" smtClean="0"/>
              <a:t>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generally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borders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paddings</a:t>
            </a:r>
            <a:r>
              <a:rPr lang="tr-TR" dirty="0" smtClean="0"/>
              <a:t>.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box</a:t>
            </a:r>
            <a:r>
              <a:rPr lang="tr-TR" dirty="0" smtClean="0"/>
              <a:t>-</a:t>
            </a:r>
            <a:r>
              <a:rPr lang="tr-TR" dirty="0" err="1" smtClean="0"/>
              <a:t>sizing</a:t>
            </a:r>
            <a:r>
              <a:rPr lang="tr-TR" dirty="0" smtClean="0"/>
              <a:t>: </a:t>
            </a:r>
            <a:r>
              <a:rPr lang="tr-TR" dirty="0" err="1" smtClean="0"/>
              <a:t>border</a:t>
            </a:r>
            <a:r>
              <a:rPr lang="tr-TR" dirty="0" smtClean="0"/>
              <a:t>-</a:t>
            </a:r>
            <a:r>
              <a:rPr lang="tr-TR" dirty="0" err="1" smtClean="0"/>
              <a:t>box</a:t>
            </a:r>
            <a:r>
              <a:rPr lang="tr-TR" dirty="0" smtClean="0"/>
              <a:t> </a:t>
            </a:r>
            <a:r>
              <a:rPr lang="tr-TR" dirty="0" err="1" smtClean="0"/>
              <a:t>property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can define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height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width</a:t>
            </a:r>
            <a:r>
              <a:rPr lang="tr-TR" dirty="0" smtClean="0"/>
              <a:t> </a:t>
            </a:r>
            <a:r>
              <a:rPr lang="tr-TR" dirty="0" err="1" smtClean="0"/>
              <a:t>without</a:t>
            </a:r>
            <a:r>
              <a:rPr lang="tr-TR" dirty="0" smtClean="0"/>
              <a:t> </a:t>
            </a:r>
            <a:r>
              <a:rPr lang="tr-TR" dirty="0" err="1" smtClean="0"/>
              <a:t>any</a:t>
            </a:r>
            <a:r>
              <a:rPr lang="tr-TR" dirty="0" smtClean="0"/>
              <a:t> </a:t>
            </a:r>
            <a:r>
              <a:rPr lang="tr-TR" dirty="0" err="1" smtClean="0"/>
              <a:t>calculation</a:t>
            </a:r>
            <a:r>
              <a:rPr lang="tr-TR" dirty="0" smtClean="0"/>
              <a:t>. </a:t>
            </a:r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Relative</a:t>
            </a:r>
            <a:r>
              <a:rPr lang="tr-TR" dirty="0" smtClean="0"/>
              <a:t> vs </a:t>
            </a:r>
            <a:r>
              <a:rPr lang="tr-TR" dirty="0" err="1" smtClean="0"/>
              <a:t>Absolute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position</a:t>
            </a:r>
            <a:r>
              <a:rPr lang="tr-TR" dirty="0" smtClean="0"/>
              <a:t>: </a:t>
            </a:r>
            <a:r>
              <a:rPr lang="tr-TR" dirty="0" err="1" smtClean="0"/>
              <a:t>relative</a:t>
            </a:r>
            <a:r>
              <a:rPr lang="tr-TR" dirty="0" smtClean="0"/>
              <a:t> </a:t>
            </a:r>
            <a:r>
              <a:rPr lang="tr-TR" dirty="0" err="1" smtClean="0"/>
              <a:t>change</a:t>
            </a:r>
            <a:r>
              <a:rPr lang="tr-TR" dirty="0" smtClean="0"/>
              <a:t> an </a:t>
            </a:r>
            <a:r>
              <a:rPr lang="tr-TR" dirty="0" err="1" smtClean="0"/>
              <a:t>element’s</a:t>
            </a:r>
            <a:r>
              <a:rPr lang="tr-TR" dirty="0" smtClean="0"/>
              <a:t> </a:t>
            </a:r>
            <a:r>
              <a:rPr lang="tr-TR" dirty="0" err="1" smtClean="0"/>
              <a:t>position</a:t>
            </a:r>
            <a:r>
              <a:rPr lang="tr-TR" dirty="0" smtClean="0"/>
              <a:t>  </a:t>
            </a:r>
            <a:r>
              <a:rPr lang="tr-TR" dirty="0" err="1" smtClean="0"/>
              <a:t>relatively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its</a:t>
            </a:r>
            <a:r>
              <a:rPr lang="tr-TR" dirty="0" smtClean="0"/>
              <a:t> </a:t>
            </a:r>
            <a:r>
              <a:rPr lang="tr-TR" dirty="0" err="1" smtClean="0"/>
              <a:t>current</a:t>
            </a:r>
            <a:r>
              <a:rPr lang="tr-TR" dirty="0" smtClean="0"/>
              <a:t> </a:t>
            </a:r>
            <a:r>
              <a:rPr lang="tr-TR" dirty="0" err="1" smtClean="0"/>
              <a:t>position</a:t>
            </a:r>
            <a:r>
              <a:rPr lang="tr-TR" dirty="0" smtClean="0"/>
              <a:t>.</a:t>
            </a:r>
          </a:p>
          <a:p>
            <a:r>
              <a:rPr lang="tr-TR" dirty="0" err="1"/>
              <a:t>p</a:t>
            </a:r>
            <a:r>
              <a:rPr lang="tr-TR" dirty="0" err="1" smtClean="0"/>
              <a:t>osition</a:t>
            </a:r>
            <a:r>
              <a:rPr lang="tr-TR" dirty="0" smtClean="0"/>
              <a:t>: </a:t>
            </a:r>
            <a:r>
              <a:rPr lang="tr-TR" dirty="0" err="1" smtClean="0"/>
              <a:t>absolute</a:t>
            </a:r>
            <a:r>
              <a:rPr lang="tr-TR" dirty="0" smtClean="0"/>
              <a:t> </a:t>
            </a:r>
            <a:r>
              <a:rPr lang="tr-TR" dirty="0" err="1" smtClean="0"/>
              <a:t>change</a:t>
            </a:r>
            <a:r>
              <a:rPr lang="tr-TR" dirty="0" smtClean="0"/>
              <a:t> an </a:t>
            </a:r>
            <a:r>
              <a:rPr lang="tr-TR" dirty="0" err="1" smtClean="0"/>
              <a:t>element’s</a:t>
            </a:r>
            <a:r>
              <a:rPr lang="tr-TR" dirty="0" smtClean="0"/>
              <a:t> </a:t>
            </a:r>
            <a:r>
              <a:rPr lang="tr-TR" dirty="0" err="1" smtClean="0"/>
              <a:t>position</a:t>
            </a:r>
            <a:r>
              <a:rPr lang="tr-TR" dirty="0" smtClean="0"/>
              <a:t> </a:t>
            </a:r>
            <a:r>
              <a:rPr lang="tr-TR" dirty="0" err="1" smtClean="0"/>
              <a:t>relatively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its</a:t>
            </a:r>
            <a:r>
              <a:rPr lang="tr-TR" dirty="0" smtClean="0"/>
              <a:t> </a:t>
            </a:r>
            <a:r>
              <a:rPr lang="tr-TR" dirty="0" err="1" smtClean="0"/>
              <a:t>parent’s</a:t>
            </a:r>
            <a:r>
              <a:rPr lang="tr-TR" dirty="0" smtClean="0"/>
              <a:t> </a:t>
            </a:r>
            <a:r>
              <a:rPr lang="tr-TR" dirty="0" err="1" smtClean="0"/>
              <a:t>position</a:t>
            </a:r>
            <a:r>
              <a:rPr lang="tr-TR" dirty="0" smtClean="0"/>
              <a:t>. </a:t>
            </a:r>
            <a:endParaRPr lang="tr-T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Integrity</a:t>
            </a:r>
            <a:r>
              <a:rPr lang="tr-TR" dirty="0" smtClean="0"/>
              <a:t> &amp; </a:t>
            </a:r>
            <a:r>
              <a:rPr lang="tr-TR" dirty="0" err="1" smtClean="0"/>
              <a:t>Crossorigin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err="1" smtClean="0"/>
              <a:t>Integrity</a:t>
            </a:r>
            <a:r>
              <a:rPr lang="tr-TR" dirty="0" smtClean="0"/>
              <a:t> </a:t>
            </a:r>
            <a:r>
              <a:rPr lang="tr-TR" dirty="0" err="1" smtClean="0"/>
              <a:t>attribute</a:t>
            </a:r>
            <a:r>
              <a:rPr lang="tr-TR" dirty="0" smtClean="0"/>
              <a:t> </a:t>
            </a:r>
            <a:r>
              <a:rPr lang="tr-TR" dirty="0" err="1" smtClean="0"/>
              <a:t>check</a:t>
            </a:r>
            <a:r>
              <a:rPr lang="tr-TR" dirty="0" smtClean="0"/>
              <a:t> </a:t>
            </a:r>
            <a:r>
              <a:rPr lang="tr-TR" dirty="0" err="1" smtClean="0"/>
              <a:t>hash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resource</a:t>
            </a:r>
            <a:r>
              <a:rPr lang="tr-TR" dirty="0" smtClean="0"/>
              <a:t>.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way</a:t>
            </a:r>
            <a:r>
              <a:rPr lang="tr-TR" dirty="0" smtClean="0"/>
              <a:t>, it</a:t>
            </a:r>
            <a:r>
              <a:rPr lang="en-US" dirty="0" smtClean="0"/>
              <a:t> allow the browser to check the file source to ensure that the code is never loaded if the source has been manipulated.</a:t>
            </a:r>
            <a:endParaRPr lang="tr-TR" dirty="0" smtClean="0"/>
          </a:p>
          <a:p>
            <a:r>
              <a:rPr lang="tr-TR" dirty="0" err="1" smtClean="0"/>
              <a:t>Crossorigin</a:t>
            </a:r>
            <a:r>
              <a:rPr lang="tr-TR" dirty="0" smtClean="0"/>
              <a:t> </a:t>
            </a:r>
            <a:r>
              <a:rPr lang="tr-TR" dirty="0" err="1" smtClean="0"/>
              <a:t>attribute</a:t>
            </a:r>
            <a:r>
              <a:rPr lang="en-US" dirty="0" smtClean="0"/>
              <a:t> is present when a request is loaded using 'CORS' which is now a requirement of SRI checking when not loaded from the 'same-origin'.</a:t>
            </a:r>
            <a:endParaRPr lang="tr-TR" dirty="0" smtClean="0"/>
          </a:p>
          <a:p>
            <a:r>
              <a:rPr lang="tr-TR" dirty="0" err="1" smtClean="0"/>
              <a:t>These</a:t>
            </a:r>
            <a:r>
              <a:rPr lang="tr-TR" dirty="0" smtClean="0"/>
              <a:t> </a:t>
            </a:r>
            <a:r>
              <a:rPr lang="tr-TR" dirty="0" err="1" smtClean="0"/>
              <a:t>attributes</a:t>
            </a:r>
            <a:r>
              <a:rPr lang="tr-TR" dirty="0" smtClean="0"/>
              <a:t> </a:t>
            </a:r>
            <a:r>
              <a:rPr lang="tr-TR" dirty="0" err="1" smtClean="0"/>
              <a:t>helps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improve</a:t>
            </a:r>
            <a:r>
              <a:rPr lang="tr-TR" dirty="0" smtClean="0"/>
              <a:t> </a:t>
            </a:r>
            <a:r>
              <a:rPr lang="tr-TR" dirty="0" err="1" smtClean="0"/>
              <a:t>security</a:t>
            </a:r>
            <a:r>
              <a:rPr lang="tr-TR" dirty="0" smtClean="0"/>
              <a:t> of web </a:t>
            </a:r>
            <a:r>
              <a:rPr lang="tr-TR" dirty="0" err="1" smtClean="0"/>
              <a:t>sites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prevent</a:t>
            </a:r>
            <a:r>
              <a:rPr lang="tr-TR" dirty="0" smtClean="0"/>
              <a:t> </a:t>
            </a:r>
            <a:r>
              <a:rPr lang="tr-TR" dirty="0" err="1" smtClean="0"/>
              <a:t>third</a:t>
            </a:r>
            <a:r>
              <a:rPr lang="tr-TR" dirty="0" smtClean="0"/>
              <a:t>-</a:t>
            </a:r>
            <a:r>
              <a:rPr lang="tr-TR" dirty="0" err="1" smtClean="0"/>
              <a:t>party</a:t>
            </a:r>
            <a:r>
              <a:rPr lang="tr-TR" dirty="0" smtClean="0"/>
              <a:t> </a:t>
            </a:r>
            <a:r>
              <a:rPr lang="tr-TR" dirty="0" err="1" smtClean="0"/>
              <a:t>attacks</a:t>
            </a:r>
            <a:r>
              <a:rPr lang="tr-TR" dirty="0" smtClean="0"/>
              <a:t>.</a:t>
            </a:r>
            <a:endParaRPr lang="tr-T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876</Words>
  <Application>Microsoft Office PowerPoint</Application>
  <PresentationFormat>Ekran Gösterisi (4:3)</PresentationFormat>
  <Paragraphs>52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0" baseType="lpstr">
      <vt:lpstr>Ofis Teması</vt:lpstr>
      <vt:lpstr>Web Developer Bootcamp Homeworks</vt:lpstr>
      <vt:lpstr>Semantic and Non-semantic</vt:lpstr>
      <vt:lpstr>Ascii</vt:lpstr>
      <vt:lpstr>Jira</vt:lpstr>
      <vt:lpstr>Unicode</vt:lpstr>
      <vt:lpstr>Visibility vs Display</vt:lpstr>
      <vt:lpstr>Box-sizing</vt:lpstr>
      <vt:lpstr>Relative vs Absolute</vt:lpstr>
      <vt:lpstr>Integrity &amp; Crossorigin</vt:lpstr>
      <vt:lpstr>Scrollspy</vt:lpstr>
      <vt:lpstr>Text-reset</vt:lpstr>
      <vt:lpstr>Unicode Ampersand Usage</vt:lpstr>
      <vt:lpstr>Background vs Backround-color</vt:lpstr>
      <vt:lpstr>Fast-forward vs Rebase</vt:lpstr>
      <vt:lpstr>Sweet Alert</vt:lpstr>
      <vt:lpstr>JS Errors</vt:lpstr>
      <vt:lpstr>For vs While</vt:lpstr>
      <vt:lpstr>Literal Syntax vs Constructor Syntax</vt:lpstr>
      <vt:lpstr>Slayt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Developer Bootcamp Homeworks</dc:title>
  <dc:creator>Lenovo-</dc:creator>
  <cp:lastModifiedBy>Lenovo-</cp:lastModifiedBy>
  <cp:revision>47</cp:revision>
  <dcterms:created xsi:type="dcterms:W3CDTF">2022-05-24T12:31:51Z</dcterms:created>
  <dcterms:modified xsi:type="dcterms:W3CDTF">2022-06-18T12:50:56Z</dcterms:modified>
</cp:coreProperties>
</file>