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BBFF-B9F9-477E-9B1F-DD9A3FC6F727}" type="datetimeFigureOut">
              <a:rPr lang="tr-TR" smtClean="0"/>
              <a:pPr/>
              <a:t>30.5.2022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EB4D-3032-44B9-A8FD-E3DAFEF2353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Web </a:t>
            </a:r>
            <a:r>
              <a:rPr lang="tr-TR" dirty="0" err="1" smtClean="0"/>
              <a:t>Developer</a:t>
            </a:r>
            <a:r>
              <a:rPr lang="tr-TR" dirty="0" smtClean="0"/>
              <a:t> </a:t>
            </a:r>
            <a:r>
              <a:rPr lang="tr-TR" dirty="0" err="1" smtClean="0"/>
              <a:t>Bootcamp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Homeworks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Musab</a:t>
            </a:r>
            <a:r>
              <a:rPr lang="tr-TR" dirty="0" smtClean="0"/>
              <a:t> Salih </a:t>
            </a:r>
            <a:r>
              <a:rPr lang="tr-TR" dirty="0" err="1" smtClean="0"/>
              <a:t>Şakar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Scrollspy</a:t>
            </a:r>
            <a:r>
              <a:rPr lang="tr-TR" dirty="0" smtClean="0"/>
              <a:t> </a:t>
            </a:r>
            <a:r>
              <a:rPr lang="tr-TR" dirty="0" err="1" smtClean="0"/>
              <a:t>plugin</a:t>
            </a:r>
            <a:r>
              <a:rPr lang="tr-TR" dirty="0" smtClean="0"/>
              <a:t> is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of </a:t>
            </a:r>
            <a:r>
              <a:rPr lang="tr-TR" dirty="0" err="1" smtClean="0"/>
              <a:t>links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update</a:t>
            </a:r>
            <a:r>
              <a:rPr lang="tr-TR" dirty="0" smtClean="0"/>
              <a:t> </a:t>
            </a:r>
            <a:r>
              <a:rPr lang="tr-TR" dirty="0" err="1" smtClean="0"/>
              <a:t>links</a:t>
            </a:r>
            <a:r>
              <a:rPr lang="tr-TR" dirty="0" smtClean="0"/>
              <a:t> in </a:t>
            </a:r>
            <a:r>
              <a:rPr lang="tr-TR" dirty="0" err="1" smtClean="0"/>
              <a:t>navigation</a:t>
            </a:r>
            <a:r>
              <a:rPr lang="tr-TR" dirty="0" smtClean="0"/>
              <a:t> bar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scroll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semantic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 structures refers to informing the web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developer about its own content. On the other hand,</a:t>
            </a:r>
            <a:r>
              <a:rPr lang="tr-TR" dirty="0" smtClean="0"/>
              <a:t> </a:t>
            </a:r>
            <a:r>
              <a:rPr lang="en-US" dirty="0" smtClean="0"/>
              <a:t>non-semantic structures</a:t>
            </a:r>
            <a:r>
              <a:rPr lang="tr-TR" dirty="0" smtClean="0"/>
              <a:t> </a:t>
            </a:r>
            <a:r>
              <a:rPr lang="en-US" dirty="0" smtClean="0"/>
              <a:t>does not defines its content.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Ascii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</a:t>
            </a:r>
            <a:r>
              <a:rPr lang="en-US" dirty="0"/>
              <a:t> is a character encoding </a:t>
            </a:r>
            <a:r>
              <a:rPr lang="en-US" dirty="0" smtClean="0"/>
              <a:t>standard for</a:t>
            </a:r>
            <a:r>
              <a:rPr lang="tr-TR" dirty="0" smtClean="0"/>
              <a:t> </a:t>
            </a:r>
            <a:r>
              <a:rPr lang="en-US" dirty="0" smtClean="0"/>
              <a:t>electronic </a:t>
            </a:r>
            <a:r>
              <a:rPr lang="en-US" dirty="0"/>
              <a:t>information </a:t>
            </a:r>
            <a:r>
              <a:rPr lang="en-US" dirty="0" smtClean="0"/>
              <a:t>interchange.</a:t>
            </a:r>
            <a:r>
              <a:rPr lang="tr-TR" dirty="0" smtClean="0"/>
              <a:t> </a:t>
            </a:r>
            <a:r>
              <a:rPr lang="tr-TR" dirty="0"/>
              <a:t>I</a:t>
            </a:r>
            <a:r>
              <a:rPr lang="en-US" dirty="0" smtClean="0"/>
              <a:t>t </a:t>
            </a:r>
            <a:r>
              <a:rPr lang="en-US" dirty="0"/>
              <a:t>assigns number values for letters, </a:t>
            </a:r>
            <a:r>
              <a:rPr lang="en-US" dirty="0" err="1" smtClean="0"/>
              <a:t>punctiation</a:t>
            </a:r>
            <a:r>
              <a:rPr lang="en-US" dirty="0" smtClean="0"/>
              <a:t> </a:t>
            </a:r>
            <a:r>
              <a:rPr lang="en-US" dirty="0"/>
              <a:t>marks, etc.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Jira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Jira</a:t>
            </a:r>
            <a:r>
              <a:rPr lang="en-US" dirty="0"/>
              <a:t> is a </a:t>
            </a:r>
            <a:r>
              <a:rPr lang="en-US" dirty="0" err="1"/>
              <a:t>Atlassian</a:t>
            </a:r>
            <a:r>
              <a:rPr lang="en-US" dirty="0"/>
              <a:t> software which help to managing team </a:t>
            </a:r>
            <a:r>
              <a:rPr lang="en-US" dirty="0" smtClean="0"/>
              <a:t>work.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 err="1"/>
              <a:t>orginally</a:t>
            </a:r>
            <a:r>
              <a:rPr lang="en-US" dirty="0"/>
              <a:t> a issue and bug tracker but now it has </a:t>
            </a:r>
            <a:r>
              <a:rPr lang="en-US" dirty="0" smtClean="0"/>
              <a:t>powerful</a:t>
            </a:r>
            <a:r>
              <a:rPr lang="tr-TR" dirty="0" smtClean="0"/>
              <a:t> </a:t>
            </a:r>
            <a:r>
              <a:rPr lang="en-US" dirty="0" smtClean="0"/>
              <a:t>management</a:t>
            </a:r>
            <a:r>
              <a:rPr lang="tr-TR" dirty="0" smtClean="0"/>
              <a:t> </a:t>
            </a:r>
            <a:r>
              <a:rPr lang="en-US" dirty="0" smtClean="0"/>
              <a:t>tools </a:t>
            </a:r>
            <a:r>
              <a:rPr lang="en-US" dirty="0"/>
              <a:t>for agile software development.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Unicode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Ascii</a:t>
            </a:r>
            <a:r>
              <a:rPr lang="en-US" dirty="0"/>
              <a:t>, </a:t>
            </a:r>
            <a:r>
              <a:rPr lang="en-US" dirty="0" err="1"/>
              <a:t>unicode</a:t>
            </a:r>
            <a:r>
              <a:rPr lang="en-US" dirty="0"/>
              <a:t> is a encoding standard that assigns numbers for </a:t>
            </a:r>
            <a:r>
              <a:rPr lang="en-US" dirty="0" smtClean="0"/>
              <a:t>characters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 err="1"/>
              <a:t>unicode</a:t>
            </a:r>
            <a:r>
              <a:rPr lang="en-US" dirty="0"/>
              <a:t> is more </a:t>
            </a:r>
            <a:r>
              <a:rPr lang="en-US" dirty="0" smtClean="0"/>
              <a:t>advanced.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HTML, </a:t>
            </a:r>
            <a:r>
              <a:rPr lang="en-US" dirty="0" err="1"/>
              <a:t>unicode</a:t>
            </a:r>
            <a:r>
              <a:rPr lang="en-US" dirty="0"/>
              <a:t> </a:t>
            </a:r>
            <a:r>
              <a:rPr lang="en-US" dirty="0" err="1"/>
              <a:t>charsets</a:t>
            </a:r>
            <a:r>
              <a:rPr lang="en-US" dirty="0"/>
              <a:t> used.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Visibility</a:t>
            </a:r>
            <a:r>
              <a:rPr lang="tr-TR" dirty="0" smtClean="0"/>
              <a:t> vs </a:t>
            </a:r>
            <a:r>
              <a:rPr lang="tr-TR" dirty="0" err="1" smtClean="0"/>
              <a:t>Display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visiblity</a:t>
            </a:r>
            <a:r>
              <a:rPr lang="tr-TR" dirty="0" smtClean="0"/>
              <a:t>:</a:t>
            </a:r>
            <a:r>
              <a:rPr lang="tr-TR" dirty="0" err="1" smtClean="0"/>
              <a:t>hidden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hidden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image</a:t>
            </a:r>
            <a:r>
              <a:rPr lang="tr-TR" dirty="0" smtClean="0"/>
              <a:t> of element but </a:t>
            </a:r>
            <a:r>
              <a:rPr lang="tr-TR" dirty="0" err="1" smtClean="0"/>
              <a:t>we</a:t>
            </a:r>
            <a:r>
              <a:rPr lang="tr-TR" dirty="0" smtClean="0"/>
              <a:t> can not </a:t>
            </a:r>
            <a:r>
              <a:rPr lang="tr-TR" dirty="0" err="1" smtClean="0"/>
              <a:t>remove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occupied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layout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display</a:t>
            </a:r>
            <a:r>
              <a:rPr lang="tr-TR" dirty="0" smtClean="0"/>
              <a:t>:</a:t>
            </a:r>
            <a:r>
              <a:rPr lang="tr-TR" dirty="0" err="1" smtClean="0"/>
              <a:t>none</a:t>
            </a:r>
            <a:r>
              <a:rPr lang="tr-TR" dirty="0" smtClean="0"/>
              <a:t>, </a:t>
            </a:r>
            <a:r>
              <a:rPr lang="en-US" dirty="0" smtClean="0"/>
              <a:t>We remove not only the image but also the element itself.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is a </a:t>
            </a:r>
            <a:r>
              <a:rPr lang="tr-TR" dirty="0" err="1" smtClean="0"/>
              <a:t>property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include</a:t>
            </a:r>
            <a:r>
              <a:rPr lang="tr-TR" dirty="0" smtClean="0"/>
              <a:t> </a:t>
            </a:r>
            <a:r>
              <a:rPr lang="tr-TR" dirty="0" err="1" smtClean="0"/>
              <a:t>automatically</a:t>
            </a:r>
            <a:r>
              <a:rPr lang="tr-TR" dirty="0" smtClean="0"/>
              <a:t> 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border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.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calculate with padding and border to set the</a:t>
            </a:r>
            <a:r>
              <a:rPr lang="tr-TR" dirty="0" smtClean="0"/>
              <a:t> </a:t>
            </a:r>
            <a:r>
              <a:rPr lang="tr-TR" dirty="0" err="1" smtClean="0"/>
              <a:t>hight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en-US" dirty="0" smtClean="0"/>
              <a:t> we want.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 can be </a:t>
            </a:r>
            <a:r>
              <a:rPr lang="tr-TR" dirty="0" err="1" smtClean="0"/>
              <a:t>very</a:t>
            </a:r>
            <a:r>
              <a:rPr lang="tr-TR" dirty="0" smtClean="0"/>
              <a:t> </a:t>
            </a:r>
            <a:r>
              <a:rPr lang="tr-TR" dirty="0" err="1" smtClean="0"/>
              <a:t>useful</a:t>
            </a:r>
            <a:r>
              <a:rPr lang="tr-TR" dirty="0" smtClean="0"/>
              <a:t> </a:t>
            </a:r>
            <a:r>
              <a:rPr lang="tr-TR" dirty="0" err="1" smtClean="0"/>
              <a:t>when</a:t>
            </a:r>
            <a:r>
              <a:rPr lang="tr-TR" dirty="0" smtClean="0"/>
              <a:t> </a:t>
            </a:r>
            <a:r>
              <a:rPr lang="tr-TR" dirty="0" err="1" smtClean="0"/>
              <a:t>defining</a:t>
            </a:r>
            <a:r>
              <a:rPr lang="tr-TR" dirty="0" smtClean="0"/>
              <a:t> </a:t>
            </a:r>
            <a:r>
              <a:rPr lang="tr-TR" dirty="0" err="1" smtClean="0"/>
              <a:t>divs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generally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borders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paddings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box</a:t>
            </a:r>
            <a:r>
              <a:rPr lang="tr-TR" dirty="0" smtClean="0"/>
              <a:t>-</a:t>
            </a:r>
            <a:r>
              <a:rPr lang="tr-TR" dirty="0" err="1" smtClean="0"/>
              <a:t>sizing</a:t>
            </a:r>
            <a:r>
              <a:rPr lang="tr-TR" dirty="0" smtClean="0"/>
              <a:t>: </a:t>
            </a:r>
            <a:r>
              <a:rPr lang="tr-TR" dirty="0" err="1" smtClean="0"/>
              <a:t>border</a:t>
            </a:r>
            <a:r>
              <a:rPr lang="tr-TR" dirty="0" smtClean="0"/>
              <a:t>-</a:t>
            </a:r>
            <a:r>
              <a:rPr lang="tr-TR" dirty="0" err="1" smtClean="0"/>
              <a:t>box</a:t>
            </a:r>
            <a:r>
              <a:rPr lang="tr-TR" dirty="0" smtClean="0"/>
              <a:t> </a:t>
            </a:r>
            <a:r>
              <a:rPr lang="tr-TR" dirty="0" err="1" smtClean="0"/>
              <a:t>property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define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height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calculation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Relative</a:t>
            </a:r>
            <a:r>
              <a:rPr lang="tr-TR" dirty="0" smtClean="0"/>
              <a:t> vs </a:t>
            </a:r>
            <a:r>
              <a:rPr lang="tr-TR" dirty="0" err="1" smtClean="0"/>
              <a:t>Absolute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position</a:t>
            </a:r>
            <a:r>
              <a:rPr lang="tr-TR" dirty="0" smtClean="0"/>
              <a:t>: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</a:t>
            </a:r>
          </a:p>
          <a:p>
            <a:r>
              <a:rPr lang="tr-TR" dirty="0" err="1"/>
              <a:t>p</a:t>
            </a:r>
            <a:r>
              <a:rPr lang="tr-TR" dirty="0" err="1" smtClean="0"/>
              <a:t>osition</a:t>
            </a:r>
            <a:r>
              <a:rPr lang="tr-TR" dirty="0" smtClean="0"/>
              <a:t>: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change</a:t>
            </a:r>
            <a:r>
              <a:rPr lang="tr-TR" dirty="0" smtClean="0"/>
              <a:t> an </a:t>
            </a:r>
            <a:r>
              <a:rPr lang="tr-TR" dirty="0" err="1" smtClean="0"/>
              <a:t>element’s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parent’s</a:t>
            </a:r>
            <a:r>
              <a:rPr lang="tr-TR" dirty="0" smtClean="0"/>
              <a:t> </a:t>
            </a:r>
            <a:r>
              <a:rPr lang="tr-TR" dirty="0" err="1" smtClean="0"/>
              <a:t>position</a:t>
            </a:r>
            <a:r>
              <a:rPr lang="tr-TR" dirty="0" smtClean="0"/>
              <a:t>. </a:t>
            </a:r>
            <a:endParaRPr lang="tr-T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Integrity</a:t>
            </a:r>
            <a:r>
              <a:rPr lang="tr-TR" dirty="0" smtClean="0"/>
              <a:t> &amp; </a:t>
            </a:r>
            <a:r>
              <a:rPr lang="tr-TR" dirty="0" err="1" smtClean="0"/>
              <a:t>Crossorigin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Integrity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tr-TR" dirty="0" smtClean="0"/>
              <a:t> </a:t>
            </a:r>
            <a:r>
              <a:rPr lang="tr-TR" dirty="0" err="1" smtClean="0"/>
              <a:t>check</a:t>
            </a:r>
            <a:r>
              <a:rPr lang="tr-TR" dirty="0" smtClean="0"/>
              <a:t> </a:t>
            </a:r>
            <a:r>
              <a:rPr lang="tr-TR" dirty="0" err="1" smtClean="0"/>
              <a:t>hash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resource</a:t>
            </a:r>
            <a:r>
              <a:rPr lang="tr-TR" dirty="0" smtClean="0"/>
              <a:t>.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way</a:t>
            </a:r>
            <a:r>
              <a:rPr lang="tr-TR" dirty="0" smtClean="0"/>
              <a:t>, it</a:t>
            </a:r>
            <a:r>
              <a:rPr lang="en-US" dirty="0" smtClean="0"/>
              <a:t> </a:t>
            </a:r>
            <a:r>
              <a:rPr lang="en-US" dirty="0" smtClean="0"/>
              <a:t>allow the browser to check the file source to ensure that the code is never loaded if the source has been manipulated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Crossorigin</a:t>
            </a:r>
            <a:r>
              <a:rPr lang="tr-TR" dirty="0" smtClean="0"/>
              <a:t> </a:t>
            </a:r>
            <a:r>
              <a:rPr lang="tr-TR" dirty="0" err="1" smtClean="0"/>
              <a:t>attribute</a:t>
            </a:r>
            <a:r>
              <a:rPr lang="en-US" dirty="0" smtClean="0"/>
              <a:t> is present when a request is loaded using 'CORS' which is now a requirement of SRI checking when not loaded from the 'same-origin</a:t>
            </a:r>
            <a:r>
              <a:rPr lang="en-US" dirty="0" smtClean="0"/>
              <a:t>'.</a:t>
            </a:r>
            <a:endParaRPr lang="tr-TR" dirty="0" smtClean="0"/>
          </a:p>
          <a:p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attributes</a:t>
            </a:r>
            <a:r>
              <a:rPr lang="tr-TR" dirty="0" smtClean="0"/>
              <a:t> </a:t>
            </a:r>
            <a:r>
              <a:rPr lang="tr-TR" dirty="0" err="1" smtClean="0"/>
              <a:t>helps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improve</a:t>
            </a:r>
            <a:r>
              <a:rPr lang="tr-TR" dirty="0" smtClean="0"/>
              <a:t> </a:t>
            </a:r>
            <a:r>
              <a:rPr lang="tr-TR" dirty="0" err="1" smtClean="0"/>
              <a:t>security</a:t>
            </a:r>
            <a:r>
              <a:rPr lang="tr-TR" dirty="0" smtClean="0"/>
              <a:t> of web </a:t>
            </a:r>
            <a:r>
              <a:rPr lang="tr-TR" dirty="0" err="1" smtClean="0"/>
              <a:t>sites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prevent</a:t>
            </a:r>
            <a:r>
              <a:rPr lang="tr-TR" dirty="0" smtClean="0"/>
              <a:t> </a:t>
            </a:r>
            <a:r>
              <a:rPr lang="tr-TR" dirty="0" err="1" smtClean="0"/>
              <a:t>third</a:t>
            </a:r>
            <a:r>
              <a:rPr lang="tr-TR" dirty="0" smtClean="0"/>
              <a:t>-</a:t>
            </a:r>
            <a:r>
              <a:rPr lang="tr-TR" dirty="0" err="1" smtClean="0"/>
              <a:t>party</a:t>
            </a:r>
            <a:r>
              <a:rPr lang="tr-TR" dirty="0" smtClean="0"/>
              <a:t> </a:t>
            </a:r>
            <a:r>
              <a:rPr lang="tr-TR" dirty="0" err="1" smtClean="0"/>
              <a:t>attacks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331</Words>
  <Application>Microsoft Office PowerPoint</Application>
  <PresentationFormat>Ekran Gösterisi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Web Developer Bootcamp Homeworks</vt:lpstr>
      <vt:lpstr>Semantic and Non-semantic</vt:lpstr>
      <vt:lpstr>Ascii</vt:lpstr>
      <vt:lpstr>Jira</vt:lpstr>
      <vt:lpstr>Unicode</vt:lpstr>
      <vt:lpstr>Visibility vs Display</vt:lpstr>
      <vt:lpstr>Box-sizing</vt:lpstr>
      <vt:lpstr>Relative vs Absolute</vt:lpstr>
      <vt:lpstr>Integrity &amp; Crossorigin</vt:lpstr>
      <vt:lpstr>Scrollspy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Bootcamp Homeworks</dc:title>
  <dc:creator>Lenovo-</dc:creator>
  <cp:lastModifiedBy>Lenovo-</cp:lastModifiedBy>
  <cp:revision>14</cp:revision>
  <dcterms:created xsi:type="dcterms:W3CDTF">2022-05-24T12:31:51Z</dcterms:created>
  <dcterms:modified xsi:type="dcterms:W3CDTF">2022-05-30T10:16:43Z</dcterms:modified>
</cp:coreProperties>
</file>