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Technical Standards Committee</a:t>
            </a:r>
            <a:endParaRPr sz="4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10th May 2018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Thanks!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we get here?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51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Processes or items we identified as needing a standard at Tech&amp;Check</a:t>
            </a:r>
            <a:endParaRPr sz="24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25775" y="1695450"/>
            <a:ext cx="26427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Processes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Monitoring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Spotting/Detection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Automatic checking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Claim matching</a:t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2851200" y="1695475"/>
            <a:ext cx="30543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Items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Factchecks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Automatic checks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Knowledge bases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Spread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5265" l="0" r="0" t="7838"/>
          <a:stretch/>
        </p:blipFill>
        <p:spPr>
          <a:xfrm rot="6">
            <a:off x="4958080" y="-923192"/>
            <a:ext cx="332962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Stages of automated factchecking: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Monitoring</a:t>
            </a:r>
            <a:r>
              <a:rPr lang="en-GB" sz="2400"/>
              <a:t> news, social media, public debate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Spotting</a:t>
            </a:r>
            <a:r>
              <a:rPr lang="en-GB" sz="2400"/>
              <a:t> claims to factcheck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Checking</a:t>
            </a:r>
            <a:r>
              <a:rPr lang="en-GB" sz="2400"/>
              <a:t> the claims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Publishing </a:t>
            </a:r>
            <a:r>
              <a:rPr lang="en-GB" sz="2400"/>
              <a:t>factchecks, or other interventions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160200" y="211400"/>
            <a:ext cx="2236800" cy="466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526700" y="220975"/>
            <a:ext cx="2617200" cy="466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220975"/>
            <a:ext cx="2160300" cy="466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48650" y="1089650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Newspapers</a:t>
            </a:r>
            <a:endParaRPr sz="900"/>
          </a:p>
        </p:txBody>
      </p:sp>
      <p:sp>
        <p:nvSpPr>
          <p:cNvPr id="83" name="Shape 83"/>
          <p:cNvSpPr/>
          <p:nvPr/>
        </p:nvSpPr>
        <p:spPr>
          <a:xfrm>
            <a:off x="548650" y="2190750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Parliament or Congress</a:t>
            </a:r>
            <a:endParaRPr sz="900"/>
          </a:p>
        </p:txBody>
      </p:sp>
      <p:sp>
        <p:nvSpPr>
          <p:cNvPr id="84" name="Shape 84"/>
          <p:cNvSpPr/>
          <p:nvPr/>
        </p:nvSpPr>
        <p:spPr>
          <a:xfrm>
            <a:off x="548650" y="3291850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Social Media</a:t>
            </a:r>
            <a:endParaRPr sz="1100"/>
          </a:p>
        </p:txBody>
      </p:sp>
      <p:sp>
        <p:nvSpPr>
          <p:cNvPr id="85" name="Shape 85"/>
          <p:cNvSpPr txBox="1"/>
          <p:nvPr/>
        </p:nvSpPr>
        <p:spPr>
          <a:xfrm>
            <a:off x="480250" y="335425"/>
            <a:ext cx="152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Monitoring </a:t>
            </a:r>
            <a:endParaRPr b="1" sz="1800"/>
          </a:p>
        </p:txBody>
      </p:sp>
      <p:cxnSp>
        <p:nvCxnSpPr>
          <p:cNvPr id="86" name="Shape 86"/>
          <p:cNvCxnSpPr>
            <a:stCxn id="82" idx="3"/>
            <a:endCxn id="87" idx="2"/>
          </p:cNvCxnSpPr>
          <p:nvPr/>
        </p:nvCxnSpPr>
        <p:spPr>
          <a:xfrm>
            <a:off x="1463050" y="1546850"/>
            <a:ext cx="1444200" cy="10134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>
            <a:stCxn id="83" idx="3"/>
            <a:endCxn id="87" idx="2"/>
          </p:cNvCxnSpPr>
          <p:nvPr/>
        </p:nvCxnSpPr>
        <p:spPr>
          <a:xfrm flipH="1" rot="10800000">
            <a:off x="1463050" y="2560350"/>
            <a:ext cx="1444200" cy="876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>
            <a:stCxn id="84" idx="3"/>
            <a:endCxn id="87" idx="2"/>
          </p:cNvCxnSpPr>
          <p:nvPr/>
        </p:nvCxnSpPr>
        <p:spPr>
          <a:xfrm flipH="1" rot="10800000">
            <a:off x="1463050" y="2560450"/>
            <a:ext cx="1444200" cy="11886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/>
          <p:nvPr/>
        </p:nvSpPr>
        <p:spPr>
          <a:xfrm>
            <a:off x="2907175" y="2103125"/>
            <a:ext cx="960000" cy="9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Claim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383775" y="2023100"/>
            <a:ext cx="788700" cy="10401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289900" y="228575"/>
            <a:ext cx="2236800" cy="4663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705400" y="403850"/>
            <a:ext cx="14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Checking</a:t>
            </a:r>
            <a:endParaRPr b="1" sz="1800"/>
          </a:p>
        </p:txBody>
      </p:sp>
      <p:sp>
        <p:nvSpPr>
          <p:cNvPr id="93" name="Shape 93"/>
          <p:cNvSpPr txBox="1"/>
          <p:nvPr/>
        </p:nvSpPr>
        <p:spPr>
          <a:xfrm>
            <a:off x="6942200" y="403850"/>
            <a:ext cx="140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Publishing</a:t>
            </a:r>
            <a:endParaRPr b="1" sz="1800"/>
          </a:p>
        </p:txBody>
      </p:sp>
      <p:sp>
        <p:nvSpPr>
          <p:cNvPr id="94" name="Shape 94"/>
          <p:cNvSpPr/>
          <p:nvPr/>
        </p:nvSpPr>
        <p:spPr>
          <a:xfrm>
            <a:off x="3867175" y="876300"/>
            <a:ext cx="3516570" cy="3549076"/>
          </a:xfrm>
          <a:custGeom>
            <a:pathLst>
              <a:path extrusionOk="0" h="140641" w="135788">
                <a:moveTo>
                  <a:pt x="0" y="64060"/>
                </a:moveTo>
                <a:cubicBezTo>
                  <a:pt x="2972" y="64212"/>
                  <a:pt x="14326" y="69470"/>
                  <a:pt x="17831" y="64974"/>
                </a:cubicBezTo>
                <a:cubicBezTo>
                  <a:pt x="21336" y="60478"/>
                  <a:pt x="18745" y="42114"/>
                  <a:pt x="21031" y="37085"/>
                </a:cubicBezTo>
                <a:cubicBezTo>
                  <a:pt x="23317" y="32056"/>
                  <a:pt x="30252" y="20778"/>
                  <a:pt x="31547" y="34799"/>
                </a:cubicBezTo>
                <a:cubicBezTo>
                  <a:pt x="32843" y="48820"/>
                  <a:pt x="25680" y="126925"/>
                  <a:pt x="28804" y="121210"/>
                </a:cubicBezTo>
                <a:cubicBezTo>
                  <a:pt x="31928" y="115495"/>
                  <a:pt x="45492" y="7139"/>
                  <a:pt x="50292" y="509"/>
                </a:cubicBezTo>
                <a:cubicBezTo>
                  <a:pt x="55093" y="-6120"/>
                  <a:pt x="55245" y="69013"/>
                  <a:pt x="57607" y="81433"/>
                </a:cubicBezTo>
                <a:cubicBezTo>
                  <a:pt x="59969" y="93854"/>
                  <a:pt x="70637" y="73813"/>
                  <a:pt x="64465" y="75032"/>
                </a:cubicBezTo>
                <a:cubicBezTo>
                  <a:pt x="58293" y="76251"/>
                  <a:pt x="17450" y="98425"/>
                  <a:pt x="20574" y="88748"/>
                </a:cubicBezTo>
                <a:cubicBezTo>
                  <a:pt x="23698" y="79071"/>
                  <a:pt x="82524" y="29465"/>
                  <a:pt x="83210" y="16968"/>
                </a:cubicBezTo>
                <a:cubicBezTo>
                  <a:pt x="83896" y="4471"/>
                  <a:pt x="25756" y="5081"/>
                  <a:pt x="24689" y="13768"/>
                </a:cubicBezTo>
                <a:cubicBezTo>
                  <a:pt x="23622" y="22455"/>
                  <a:pt x="69266" y="47982"/>
                  <a:pt x="76810" y="69089"/>
                </a:cubicBezTo>
                <a:cubicBezTo>
                  <a:pt x="84354" y="90196"/>
                  <a:pt x="67666" y="142241"/>
                  <a:pt x="69952" y="140412"/>
                </a:cubicBezTo>
                <a:cubicBezTo>
                  <a:pt x="72238" y="138583"/>
                  <a:pt x="79553" y="70918"/>
                  <a:pt x="90526" y="58116"/>
                </a:cubicBezTo>
                <a:cubicBezTo>
                  <a:pt x="101499" y="45314"/>
                  <a:pt x="128244" y="62688"/>
                  <a:pt x="135788" y="636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/>
        </p:nvSpPr>
        <p:spPr>
          <a:xfrm>
            <a:off x="2385250" y="335425"/>
            <a:ext cx="152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Spotting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to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if it’s possible to standardise our monitoring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achieve useful interoperability between our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to conserve limited resource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if Chequeado built 100 scrapers it could be used by Politifact the next day.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Road To #GlobalFact*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n-GB" sz="2400">
                <a:solidFill>
                  <a:srgbClr val="434343"/>
                </a:solidFill>
              </a:rPr>
              <a:t>May 10th:</a:t>
            </a:r>
            <a:r>
              <a:rPr lang="en-GB" sz="2400">
                <a:solidFill>
                  <a:srgbClr val="434343"/>
                </a:solidFill>
              </a:rPr>
              <a:t> Understand everyone’s current position 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n-GB" sz="2400">
                <a:solidFill>
                  <a:srgbClr val="434343"/>
                </a:solidFill>
              </a:rPr>
              <a:t>May 18th:</a:t>
            </a:r>
            <a:r>
              <a:rPr lang="en-GB" sz="2400">
                <a:solidFill>
                  <a:srgbClr val="434343"/>
                </a:solidFill>
              </a:rPr>
              <a:t> Discuss requirements and plausible options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n-GB" sz="2400">
                <a:solidFill>
                  <a:srgbClr val="434343"/>
                </a:solidFill>
              </a:rPr>
              <a:t>June 1st:</a:t>
            </a:r>
            <a:r>
              <a:rPr lang="en-GB" sz="2400">
                <a:solidFill>
                  <a:srgbClr val="434343"/>
                </a:solidFill>
              </a:rPr>
              <a:t> Decide on an option, discuss practicalities 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n-GB" sz="2400">
                <a:solidFill>
                  <a:srgbClr val="434343"/>
                </a:solidFill>
              </a:rPr>
              <a:t>June 13th: </a:t>
            </a:r>
            <a:r>
              <a:rPr lang="en-GB" sz="2400">
                <a:solidFill>
                  <a:srgbClr val="434343"/>
                </a:solidFill>
              </a:rPr>
              <a:t>Champagne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37900" y="4617875"/>
            <a:ext cx="4617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*this is a very ambitious plan that is subject to change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you/will you be doing any monitoring?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you monitor? eg News, Social media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you capture? What for?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there anything that you capture that isn’t straightforward? Or would like to?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you using any common standards or input formats at the moment?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Are you familiar with solutions that already exist to answer this problem?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write up what you want to be monitoring and what you would like to be doing with the output of that monitoring?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Send to mevan@fullfact.org by next Thursday 17th, 3pm BST/10am ET.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Next meeting Friday 18th, 4pm BST/11am ET.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