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314" r:id="rId4"/>
    <p:sldId id="315" r:id="rId5"/>
    <p:sldId id="291" r:id="rId6"/>
    <p:sldId id="313" r:id="rId7"/>
    <p:sldId id="312" r:id="rId8"/>
    <p:sldId id="293" r:id="rId9"/>
    <p:sldId id="295" r:id="rId10"/>
    <p:sldId id="300" r:id="rId11"/>
    <p:sldId id="296" r:id="rId12"/>
    <p:sldId id="297" r:id="rId13"/>
    <p:sldId id="298" r:id="rId14"/>
    <p:sldId id="299" r:id="rId15"/>
    <p:sldId id="311" r:id="rId16"/>
    <p:sldId id="292" r:id="rId17"/>
    <p:sldId id="290" r:id="rId18"/>
    <p:sldId id="302" r:id="rId19"/>
    <p:sldId id="304" r:id="rId20"/>
    <p:sldId id="305" r:id="rId21"/>
    <p:sldId id="303" r:id="rId22"/>
    <p:sldId id="307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74165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C6D2-E807-4C21-BBBD-5F2CCA0550D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71A2-2219-4B4C-BC1C-46A02876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2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6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6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4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1A2-2219-4B4C-BC1C-46A0287640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0218-5FB4-47F1-8099-21DB6495D2D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@1kevgriff – kevin@kevgriffin.com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ACC5-828C-4ED6-BC77-085F53B8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node.js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Griffin</a:t>
            </a:r>
          </a:p>
          <a:p>
            <a:r>
              <a:rPr lang="en-US" dirty="0" err="1" smtClean="0"/>
              <a:t>CodeMash</a:t>
            </a:r>
            <a:r>
              <a:rPr lang="en-US" dirty="0" smtClean="0"/>
              <a:t> 2.0.1.5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4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require(‘</a:t>
            </a:r>
            <a:r>
              <a:rPr lang="en-US" sz="8000" dirty="0" err="1" smtClean="0"/>
              <a:t>myModule</a:t>
            </a:r>
            <a:r>
              <a:rPr lang="en-US" sz="8000" dirty="0" smtClean="0"/>
              <a:t>’)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34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require(‘./</a:t>
            </a:r>
            <a:r>
              <a:rPr lang="en-US" sz="9600" dirty="0" err="1" smtClean="0"/>
              <a:t>myFile</a:t>
            </a:r>
            <a:r>
              <a:rPr lang="en-US" sz="9600" dirty="0" smtClean="0"/>
              <a:t>’)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766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require(‘./myFile.js’)</a:t>
            </a:r>
            <a:br>
              <a:rPr lang="en-US" sz="9600" dirty="0" smtClean="0"/>
            </a:br>
            <a:r>
              <a:rPr lang="en-US" sz="9600" dirty="0" smtClean="0"/>
              <a:t>or</a:t>
            </a:r>
            <a:br>
              <a:rPr lang="en-US" sz="9600" dirty="0" smtClean="0"/>
            </a:br>
            <a:r>
              <a:rPr lang="en-US" sz="9600" dirty="0"/>
              <a:t>require(‘./</a:t>
            </a:r>
            <a:r>
              <a:rPr lang="en-US" sz="9600" dirty="0" err="1" smtClean="0"/>
              <a:t>myFile.json</a:t>
            </a:r>
            <a:r>
              <a:rPr lang="en-US" sz="9600" dirty="0" smtClean="0"/>
              <a:t>’)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435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require(‘./</a:t>
            </a:r>
            <a:r>
              <a:rPr lang="en-US" sz="9600" dirty="0" err="1" smtClean="0"/>
              <a:t>myFolder</a:t>
            </a:r>
            <a:r>
              <a:rPr lang="en-US" sz="9600" dirty="0" smtClean="0"/>
              <a:t>’)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528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require(‘./</a:t>
            </a:r>
            <a:r>
              <a:rPr lang="en-US" sz="8000" dirty="0" err="1" smtClean="0"/>
              <a:t>myFolder</a:t>
            </a:r>
            <a:r>
              <a:rPr lang="en-US" sz="8000" dirty="0" smtClean="0"/>
              <a:t>/index.js’)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826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Demo: </a:t>
            </a:r>
            <a:br>
              <a:rPr lang="en-US" sz="11500" dirty="0" smtClean="0"/>
            </a:br>
            <a:r>
              <a:rPr lang="en-US" sz="11500" dirty="0" smtClean="0"/>
              <a:t>Road to Module Independence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902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Getting Setup to Publish to </a:t>
            </a:r>
            <a:r>
              <a:rPr lang="en-US" sz="11500" dirty="0" err="1" smtClean="0"/>
              <a:t>npm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094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9317" y="407963"/>
            <a:ext cx="110009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Create new user account at npmjs.org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Go to terminal/command prompt</a:t>
            </a:r>
          </a:p>
          <a:p>
            <a:pPr lvl="1"/>
            <a:endParaRPr lang="en-US" sz="4000" dirty="0" smtClean="0"/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set init.author.name "Your Name"</a:t>
            </a:r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init.author.email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"you@example.com"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set init.author.url "http://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yourblog.com“</a:t>
            </a: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adduser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/>
              <a:t>npm</a:t>
            </a:r>
            <a:r>
              <a:rPr lang="en-US" sz="8000" dirty="0" smtClean="0"/>
              <a:t> </a:t>
            </a:r>
            <a:r>
              <a:rPr lang="en-US" sz="8000" dirty="0" err="1" smtClean="0"/>
              <a:t>init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err="1" smtClean="0"/>
              <a:t>npm</a:t>
            </a:r>
            <a:r>
              <a:rPr lang="en-US" sz="8000" dirty="0" smtClean="0"/>
              <a:t> publish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210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1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Griffin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97" y="1690688"/>
            <a:ext cx="3263503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867711"/>
            <a:ext cx="7060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Independent Consultant.</a:t>
            </a:r>
          </a:p>
          <a:p>
            <a:r>
              <a:rPr lang="en-US" sz="4000" dirty="0" err="1" smtClean="0"/>
              <a:t>Bootstrapper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All around nice guy.</a:t>
            </a:r>
          </a:p>
          <a:p>
            <a:endParaRPr lang="en-US" sz="4000" dirty="0"/>
          </a:p>
          <a:p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kevin@kevgriffin.com</a:t>
            </a:r>
          </a:p>
          <a:p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twitter.com/1kevgriff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46" y="0"/>
            <a:ext cx="6725309" cy="72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/>
              <a:t>npm</a:t>
            </a:r>
            <a:r>
              <a:rPr lang="en-US" sz="8000" dirty="0" smtClean="0"/>
              <a:t> publish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629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And let there be code…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613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97" y="1690688"/>
            <a:ext cx="3263503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867711"/>
            <a:ext cx="70606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Kevin Griffin</a:t>
            </a:r>
          </a:p>
          <a:p>
            <a:endParaRPr lang="en-US" sz="4000" dirty="0"/>
          </a:p>
          <a:p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kevin@kevgriffin.com</a:t>
            </a:r>
          </a:p>
          <a:p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twitter.com/1kevgriff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http://bit.ly/GriffDevLink1</a:t>
            </a:r>
          </a:p>
        </p:txBody>
      </p:sp>
    </p:spTree>
    <p:extLst>
      <p:ext uri="{BB962C8B-B14F-4D97-AF65-F5344CB8AC3E}">
        <p14:creationId xmlns:p14="http://schemas.microsoft.com/office/powerpoint/2010/main" val="10477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9" y="595139"/>
            <a:ext cx="5282680" cy="12006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9339" y="2341715"/>
            <a:ext cx="75579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Simple Windows Server Monitoring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14-day Free Trial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http://winsitter.com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0"/>
            <a:ext cx="121920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3383" y="4230477"/>
            <a:ext cx="4470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http://wintellectnow.com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Promo Code: </a:t>
            </a:r>
            <a:r>
              <a:rPr lang="en-US" sz="3200" b="1" dirty="0" smtClean="0">
                <a:solidFill>
                  <a:schemeClr val="bg1"/>
                </a:solidFill>
              </a:rPr>
              <a:t>GRIFFIN-13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What are modules?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854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Why modules?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9633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Package Managers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9542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npmjs.org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11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21920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Three types of modules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281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150</Words>
  <Application>Microsoft Office PowerPoint</Application>
  <PresentationFormat>Widescreen</PresentationFormat>
  <Paragraphs>63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Building node.js Modules</vt:lpstr>
      <vt:lpstr>Kevin Griffin</vt:lpstr>
      <vt:lpstr>PowerPoint Presentation</vt:lpstr>
      <vt:lpstr>PowerPoint Presentation</vt:lpstr>
      <vt:lpstr>What are modules?</vt:lpstr>
      <vt:lpstr>Why modules?</vt:lpstr>
      <vt:lpstr>Package Managers</vt:lpstr>
      <vt:lpstr>npmjs.org</vt:lpstr>
      <vt:lpstr>Three types of modules</vt:lpstr>
      <vt:lpstr>require(‘myModule’)</vt:lpstr>
      <vt:lpstr>require(‘./myFile’)</vt:lpstr>
      <vt:lpstr>require(‘./myFile.js’) or require(‘./myFile.json’)</vt:lpstr>
      <vt:lpstr>require(‘./myFolder’)</vt:lpstr>
      <vt:lpstr>require(‘./myFolder/index.js’)</vt:lpstr>
      <vt:lpstr>Demo:  Road to Module Independence</vt:lpstr>
      <vt:lpstr>Getting Setup to Publish to npm</vt:lpstr>
      <vt:lpstr>PowerPoint Presentation</vt:lpstr>
      <vt:lpstr>npm init npm publish</vt:lpstr>
      <vt:lpstr>PowerPoint Presentation</vt:lpstr>
      <vt:lpstr>PowerPoint Presentation</vt:lpstr>
      <vt:lpstr>npm publish</vt:lpstr>
      <vt:lpstr>And let there be code…</vt:lpstr>
      <vt:lpstr>Thanks for attending!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Escaping Callbacks: Using Promises in JavaScript</dc:title>
  <dc:creator>Kevin Griffin</dc:creator>
  <cp:lastModifiedBy>Kevin Griffin</cp:lastModifiedBy>
  <cp:revision>47</cp:revision>
  <dcterms:created xsi:type="dcterms:W3CDTF">2014-07-08T23:34:59Z</dcterms:created>
  <dcterms:modified xsi:type="dcterms:W3CDTF">2015-01-13T02:44:03Z</dcterms:modified>
</cp:coreProperties>
</file>