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8" y="-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5053-2C4E-4371-D87A-50FE4544E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74046-9982-473C-CF31-F487A050F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089F-2600-99C2-EA6C-3A19D21D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AB4B-5CEC-4503-B685-6E95979E98B7}" type="datetimeFigureOut">
              <a:rPr lang="en-NL" smtClean="0"/>
              <a:t>29/10/2023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B32F-9271-4BAD-B228-F6E6CE72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524B2-32C2-2A0D-9DC8-9BF0F7BA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575E-D637-4394-8C5B-220E73D874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391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A610-14A0-A60A-B2FE-866543CB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1308A-C31F-6BC5-B13F-41D49123E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DA200-261E-A935-FC29-45A52C83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AB4B-5CEC-4503-B685-6E95979E98B7}" type="datetimeFigureOut">
              <a:rPr lang="en-NL" smtClean="0"/>
              <a:t>29/10/2023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A62FC-4FC5-11E7-B9A1-7F208B4C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A9C53-E0CF-918F-25B9-3309EBAA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575E-D637-4394-8C5B-220E73D874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363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1ED28-B961-2039-3E06-3F4B3A395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4FEBB-D4F0-7C93-5F77-1D9ECB81F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9190-B7C3-E678-C754-4618071B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AB4B-5CEC-4503-B685-6E95979E98B7}" type="datetimeFigureOut">
              <a:rPr lang="en-NL" smtClean="0"/>
              <a:t>29/10/2023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F034B-6EB7-F914-B0C3-8E4C5946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131D-E108-EB2B-9DFE-990AAEC0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575E-D637-4394-8C5B-220E73D874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153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0D23-A45E-2F56-ADEB-8684C0EE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29D6B-CC00-A0D0-F485-C1D59D076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67DA7-818E-10D4-5552-B2918C77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AB4B-5CEC-4503-B685-6E95979E98B7}" type="datetimeFigureOut">
              <a:rPr lang="en-NL" smtClean="0"/>
              <a:t>29/10/2023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20F99-FA99-CDEB-E5C6-E8758924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D86B-5224-D854-1601-544FDD9A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575E-D637-4394-8C5B-220E73D874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124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5E6C-3B00-7106-02BB-548BA0DE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7811C-FA68-D241-00AC-D251B1A64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C0EAA-434D-4DBE-5736-C444DC0A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AB4B-5CEC-4503-B685-6E95979E98B7}" type="datetimeFigureOut">
              <a:rPr lang="en-NL" smtClean="0"/>
              <a:t>29/10/2023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0E995-C11D-F175-F52B-90030F78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FEC8-A372-1111-0D7A-8230812A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575E-D637-4394-8C5B-220E73D874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486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44C-E0BB-15FF-E030-9CF72413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0C08-7951-5E4F-2348-8C4F36C5E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DD590-425C-C260-6C2A-04DD97F77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92D1C-8ACE-023B-7818-FC66A16C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AB4B-5CEC-4503-B685-6E95979E98B7}" type="datetimeFigureOut">
              <a:rPr lang="en-NL" smtClean="0"/>
              <a:t>29/10/2023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1A552-196D-074F-2B54-5B98B3DE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E0888-554E-17AE-1412-C350A819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575E-D637-4394-8C5B-220E73D874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691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5CA1-5939-E101-6FC7-F29D951B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86A9C-AB28-0542-994E-EEC5C018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92BFA-290D-2838-6DCE-7C515FFF1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25D7F-AA11-FF9F-D880-F705C3A62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5E901-4A41-25A0-2058-B33CA5BA8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2DE22-5380-64AB-FC2A-937BF575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AB4B-5CEC-4503-B685-6E95979E98B7}" type="datetimeFigureOut">
              <a:rPr lang="en-NL" smtClean="0"/>
              <a:t>29/10/2023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D9B87-2E4E-3AC0-5CF2-127AEAEB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A9AF2-BACE-8725-E79D-E62F46DE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575E-D637-4394-8C5B-220E73D874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936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5F7E-0DED-29BD-FB5B-8283FAE9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5F8C2-2718-789A-1364-876C495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AB4B-5CEC-4503-B685-6E95979E98B7}" type="datetimeFigureOut">
              <a:rPr lang="en-NL" smtClean="0"/>
              <a:t>29/10/2023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DAA3E-8A28-4357-5834-4F564C75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4DF30-3F6E-EDED-10CC-F054D9F5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575E-D637-4394-8C5B-220E73D874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421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D9A44-7E06-03D7-598F-D08B1CD0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AB4B-5CEC-4503-B685-6E95979E98B7}" type="datetimeFigureOut">
              <a:rPr lang="en-NL" smtClean="0"/>
              <a:t>29/10/2023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27DAE-0792-F137-1421-115F560F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B412B-B0BD-BA91-F5E6-4043CBB8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575E-D637-4394-8C5B-220E73D874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039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FC6C-DA8E-57ED-8149-4D81B2E0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BF52-DE75-0387-27BC-13D44B199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B4A21-3945-8BC2-CB9F-6545F0B94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CB8E8-1275-94C4-DFD7-0214FCAA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AB4B-5CEC-4503-B685-6E95979E98B7}" type="datetimeFigureOut">
              <a:rPr lang="en-NL" smtClean="0"/>
              <a:t>29/10/2023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F9F02-3F73-B6C7-1A50-D1FD8656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850DD-39C9-5458-4469-730FCD09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575E-D637-4394-8C5B-220E73D874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064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4694-CA11-9728-EEFA-04CCC60F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DEC32-01D8-C3B5-5228-15FB193BA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F90D2-0EDA-43F9-9435-F5816C107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49311-CB67-C5F7-8652-71F4FFCF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AB4B-5CEC-4503-B685-6E95979E98B7}" type="datetimeFigureOut">
              <a:rPr lang="en-NL" smtClean="0"/>
              <a:t>29/10/2023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3914-AFE0-F3DE-102F-DBE67130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E2570-8A17-985B-B0CD-96900DE0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575E-D637-4394-8C5B-220E73D874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796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435A4-C2D2-2D3E-8FC1-7C43C124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43-256C-39E6-5762-1A0C014D1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1FE4-0478-BB65-A57A-D62112C5B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AB4B-5CEC-4503-B685-6E95979E98B7}" type="datetimeFigureOut">
              <a:rPr lang="en-NL" smtClean="0"/>
              <a:t>29/10/2023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4369D-5DF0-7374-4AD1-AF13E2FA2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1B0B-FDDF-7067-E6D2-91A142E28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8575E-D637-4394-8C5B-220E73D874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424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rapezoid 35">
            <a:extLst>
              <a:ext uri="{FF2B5EF4-FFF2-40B4-BE49-F238E27FC236}">
                <a16:creationId xmlns:a16="http://schemas.microsoft.com/office/drawing/2014/main" id="{20A6F513-5A04-A098-BC2B-CE34F6B1E3C7}"/>
              </a:ext>
            </a:extLst>
          </p:cNvPr>
          <p:cNvSpPr/>
          <p:nvPr/>
        </p:nvSpPr>
        <p:spPr>
          <a:xfrm rot="10800000">
            <a:off x="3877761" y="3047998"/>
            <a:ext cx="5069592" cy="1508762"/>
          </a:xfrm>
          <a:prstGeom prst="trapezoid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81937C3-8F2A-08DA-5C6A-8D319739E994}"/>
              </a:ext>
            </a:extLst>
          </p:cNvPr>
          <p:cNvSpPr/>
          <p:nvPr/>
        </p:nvSpPr>
        <p:spPr>
          <a:xfrm>
            <a:off x="4316361" y="3293806"/>
            <a:ext cx="457200" cy="45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Up</a:t>
            </a:r>
            <a:endParaRPr lang="en-NL" sz="1200" dirty="0">
              <a:solidFill>
                <a:schemeClr val="bg1"/>
              </a:solidFill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329ED07-CC66-48B1-7DDD-8691E9A598B9}"/>
              </a:ext>
            </a:extLst>
          </p:cNvPr>
          <p:cNvSpPr/>
          <p:nvPr/>
        </p:nvSpPr>
        <p:spPr>
          <a:xfrm>
            <a:off x="5230761" y="3293806"/>
            <a:ext cx="457200" cy="45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Down</a:t>
            </a:r>
            <a:endParaRPr lang="en-NL" sz="1050" dirty="0">
              <a:solidFill>
                <a:schemeClr val="bg1"/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7DDFC96-26E7-4784-3EBF-B3BEC5317E5A}"/>
              </a:ext>
            </a:extLst>
          </p:cNvPr>
          <p:cNvSpPr/>
          <p:nvPr/>
        </p:nvSpPr>
        <p:spPr>
          <a:xfrm>
            <a:off x="4773561" y="3888657"/>
            <a:ext cx="457200" cy="45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B1</a:t>
            </a:r>
            <a:endParaRPr lang="en-NL" sz="1200" dirty="0">
              <a:solidFill>
                <a:schemeClr val="bg1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0AFBB17-8234-F713-4FC8-6589BD140CFF}"/>
              </a:ext>
            </a:extLst>
          </p:cNvPr>
          <p:cNvSpPr/>
          <p:nvPr/>
        </p:nvSpPr>
        <p:spPr>
          <a:xfrm>
            <a:off x="6174657" y="3293806"/>
            <a:ext cx="457200" cy="45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Left</a:t>
            </a:r>
            <a:endParaRPr lang="en-NL" sz="1200" dirty="0">
              <a:solidFill>
                <a:schemeClr val="bg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9009150-181F-4FC1-4FBF-748CFCE0ED8A}"/>
              </a:ext>
            </a:extLst>
          </p:cNvPr>
          <p:cNvSpPr/>
          <p:nvPr/>
        </p:nvSpPr>
        <p:spPr>
          <a:xfrm>
            <a:off x="7103805" y="3293806"/>
            <a:ext cx="457200" cy="45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Right</a:t>
            </a:r>
            <a:endParaRPr lang="en-NL" sz="1200" dirty="0">
              <a:solidFill>
                <a:schemeClr val="bg1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C43C142-AB79-B4C3-CDE4-224387A8B451}"/>
              </a:ext>
            </a:extLst>
          </p:cNvPr>
          <p:cNvSpPr/>
          <p:nvPr/>
        </p:nvSpPr>
        <p:spPr>
          <a:xfrm>
            <a:off x="8032953" y="3293806"/>
            <a:ext cx="457200" cy="45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X</a:t>
            </a:r>
            <a:endParaRPr lang="en-NL" sz="1200" dirty="0">
              <a:solidFill>
                <a:schemeClr val="bg1"/>
              </a:solidFill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CF690B9A-72A8-E9B4-7501-4CBD22B0F18A}"/>
              </a:ext>
            </a:extLst>
          </p:cNvPr>
          <p:cNvSpPr/>
          <p:nvPr/>
        </p:nvSpPr>
        <p:spPr>
          <a:xfrm>
            <a:off x="5687961" y="3888657"/>
            <a:ext cx="457200" cy="45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X</a:t>
            </a:r>
            <a:endParaRPr lang="en-NL" sz="1200" dirty="0">
              <a:solidFill>
                <a:schemeClr val="bg1"/>
              </a:solidFill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DCA3BBA-52B5-585D-C71F-C96F67174149}"/>
              </a:ext>
            </a:extLst>
          </p:cNvPr>
          <p:cNvSpPr/>
          <p:nvPr/>
        </p:nvSpPr>
        <p:spPr>
          <a:xfrm>
            <a:off x="6631857" y="3888657"/>
            <a:ext cx="457200" cy="45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GND</a:t>
            </a:r>
            <a:endParaRPr lang="en-NL" sz="1200" dirty="0">
              <a:solidFill>
                <a:schemeClr val="bg1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30EF316-507D-3DA9-A82C-57BEB489651E}"/>
              </a:ext>
            </a:extLst>
          </p:cNvPr>
          <p:cNvSpPr/>
          <p:nvPr/>
        </p:nvSpPr>
        <p:spPr>
          <a:xfrm>
            <a:off x="7561005" y="3888657"/>
            <a:ext cx="457200" cy="45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B2</a:t>
            </a:r>
            <a:endParaRPr lang="en-NL" sz="12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D53654-52A6-702A-0228-A6FE48CCD45D}"/>
              </a:ext>
            </a:extLst>
          </p:cNvPr>
          <p:cNvSpPr txBox="1"/>
          <p:nvPr/>
        </p:nvSpPr>
        <p:spPr>
          <a:xfrm>
            <a:off x="4206156" y="2562829"/>
            <a:ext cx="443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PCB Port view (male connector)</a:t>
            </a:r>
            <a:endParaRPr lang="en-NL" dirty="0"/>
          </a:p>
        </p:txBody>
      </p:sp>
      <p:pic>
        <p:nvPicPr>
          <p:cNvPr id="1026" name="Picture 2" descr="RND 205-00770 | RND Connect D-Sub Plug, Poles 9, 90° / Solder PCB THT |  Distrelec Netherlands">
            <a:extLst>
              <a:ext uri="{FF2B5EF4-FFF2-40B4-BE49-F238E27FC236}">
                <a16:creationId xmlns:a16="http://schemas.microsoft.com/office/drawing/2014/main" id="{CC761623-412B-F642-5FF6-5B2DE676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13" y="300227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3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rapezoid 35">
            <a:extLst>
              <a:ext uri="{FF2B5EF4-FFF2-40B4-BE49-F238E27FC236}">
                <a16:creationId xmlns:a16="http://schemas.microsoft.com/office/drawing/2014/main" id="{20A6F513-5A04-A098-BC2B-CE34F6B1E3C7}"/>
              </a:ext>
            </a:extLst>
          </p:cNvPr>
          <p:cNvSpPr/>
          <p:nvPr/>
        </p:nvSpPr>
        <p:spPr>
          <a:xfrm rot="10800000">
            <a:off x="3877761" y="3047998"/>
            <a:ext cx="5069592" cy="1508762"/>
          </a:xfrm>
          <a:prstGeom prst="trapezoid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81937C3-8F2A-08DA-5C6A-8D319739E994}"/>
              </a:ext>
            </a:extLst>
          </p:cNvPr>
          <p:cNvSpPr/>
          <p:nvPr/>
        </p:nvSpPr>
        <p:spPr>
          <a:xfrm>
            <a:off x="4316361" y="3293806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329ED07-CC66-48B1-7DDD-8691E9A598B9}"/>
              </a:ext>
            </a:extLst>
          </p:cNvPr>
          <p:cNvSpPr/>
          <p:nvPr/>
        </p:nvSpPr>
        <p:spPr>
          <a:xfrm>
            <a:off x="5230761" y="3293806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Right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7DDFC96-26E7-4784-3EBF-B3BEC5317E5A}"/>
              </a:ext>
            </a:extLst>
          </p:cNvPr>
          <p:cNvSpPr/>
          <p:nvPr/>
        </p:nvSpPr>
        <p:spPr>
          <a:xfrm>
            <a:off x="4773561" y="3888657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B2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0AFBB17-8234-F713-4FC8-6589BD140CFF}"/>
              </a:ext>
            </a:extLst>
          </p:cNvPr>
          <p:cNvSpPr/>
          <p:nvPr/>
        </p:nvSpPr>
        <p:spPr>
          <a:xfrm>
            <a:off x="6174657" y="3293806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Left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9009150-181F-4FC1-4FBF-748CFCE0ED8A}"/>
              </a:ext>
            </a:extLst>
          </p:cNvPr>
          <p:cNvSpPr/>
          <p:nvPr/>
        </p:nvSpPr>
        <p:spPr>
          <a:xfrm>
            <a:off x="7103805" y="3293806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Down</a:t>
            </a:r>
            <a:endParaRPr lang="en-NL" sz="1050" dirty="0">
              <a:solidFill>
                <a:schemeClr val="tx1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C43C142-AB79-B4C3-CDE4-224387A8B451}"/>
              </a:ext>
            </a:extLst>
          </p:cNvPr>
          <p:cNvSpPr/>
          <p:nvPr/>
        </p:nvSpPr>
        <p:spPr>
          <a:xfrm>
            <a:off x="8032953" y="3293806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Up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CF690B9A-72A8-E9B4-7501-4CBD22B0F18A}"/>
              </a:ext>
            </a:extLst>
          </p:cNvPr>
          <p:cNvSpPr/>
          <p:nvPr/>
        </p:nvSpPr>
        <p:spPr>
          <a:xfrm>
            <a:off x="5687961" y="3888657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GND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DCA3BBA-52B5-585D-C71F-C96F67174149}"/>
              </a:ext>
            </a:extLst>
          </p:cNvPr>
          <p:cNvSpPr/>
          <p:nvPr/>
        </p:nvSpPr>
        <p:spPr>
          <a:xfrm>
            <a:off x="6631857" y="3888657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30EF316-507D-3DA9-A82C-57BEB489651E}"/>
              </a:ext>
            </a:extLst>
          </p:cNvPr>
          <p:cNvSpPr/>
          <p:nvPr/>
        </p:nvSpPr>
        <p:spPr>
          <a:xfrm>
            <a:off x="7561005" y="3888657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B1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D53654-52A6-702A-0228-A6FE48CCD45D}"/>
              </a:ext>
            </a:extLst>
          </p:cNvPr>
          <p:cNvSpPr txBox="1"/>
          <p:nvPr/>
        </p:nvSpPr>
        <p:spPr>
          <a:xfrm>
            <a:off x="4206156" y="2562829"/>
            <a:ext cx="443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Cable view (female connector)</a:t>
            </a:r>
            <a:endParaRPr lang="en-NL" dirty="0"/>
          </a:p>
        </p:txBody>
      </p:sp>
      <p:pic>
        <p:nvPicPr>
          <p:cNvPr id="2050" name="Picture 2" descr="Joystick Replacement Cable (DB9) – AutumnHippo">
            <a:extLst>
              <a:ext uri="{FF2B5EF4-FFF2-40B4-BE49-F238E27FC236}">
                <a16:creationId xmlns:a16="http://schemas.microsoft.com/office/drawing/2014/main" id="{CA3A1AF2-7FD0-6071-2593-CB3EDACDB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01" y="3118661"/>
            <a:ext cx="2308860" cy="153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80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Venema</dc:creator>
  <cp:lastModifiedBy>Jeroen Venema</cp:lastModifiedBy>
  <cp:revision>2</cp:revision>
  <dcterms:created xsi:type="dcterms:W3CDTF">2023-10-29T16:09:33Z</dcterms:created>
  <dcterms:modified xsi:type="dcterms:W3CDTF">2023-10-29T16:27:02Z</dcterms:modified>
</cp:coreProperties>
</file>