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165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5"/>
      <dgm:spPr/>
    </dgm:pt>
    <dgm:pt modelId="{4C1406BB-CFD9-4FD7-8A0D-E7CF780DECFD}" type="pres">
      <dgm:prSet presAssocID="{00364AD6-064F-4DB1-8C6C-4306C6FC8E62}" presName="parTx" presStyleLbl="revTx" presStyleIdx="0" presStyleCnt="21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D73B96FF-9CB7-4EF5-97F9-0246CA7AF5A7}" type="pres">
      <dgm:prSet presAssocID="{3772326E-AC74-40AD-BDE6-807B586C42F2}" presName="desBackupLeftNorm" presStyleCnt="0"/>
      <dgm:spPr/>
    </dgm:pt>
    <dgm:pt modelId="{D3776E9D-3A6E-4372-A700-2651DD643FCA}" type="pres">
      <dgm:prSet presAssocID="{3772326E-AC74-40AD-BDE6-807B586C42F2}" presName="desComposite" presStyleCnt="0"/>
      <dgm:spPr/>
    </dgm:pt>
    <dgm:pt modelId="{9D2FF7B7-8706-4193-A23F-2C25C1DC0307}" type="pres">
      <dgm:prSet presAssocID="{3772326E-AC74-40AD-BDE6-807B586C42F2}" presName="desCircle" presStyleLbl="node1" presStyleIdx="0" presStyleCnt="8"/>
      <dgm:spPr/>
    </dgm:pt>
    <dgm:pt modelId="{A91AC710-5579-4673-8D67-ED784D074457}" type="pres">
      <dgm:prSet presAssocID="{3772326E-AC74-40AD-BDE6-807B586C42F2}" presName="chTx" presStyleLbl="revTx" presStyleIdx="1" presStyleCnt="21"/>
      <dgm:spPr/>
    </dgm:pt>
    <dgm:pt modelId="{A770BB53-324E-41C3-82C1-2487F96AFB0B}" type="pres">
      <dgm:prSet presAssocID="{3772326E-AC74-40AD-BDE6-807B586C42F2}" presName="desTx" presStyleLbl="revTx" presStyleIdx="2" presStyleCnt="21">
        <dgm:presLayoutVars>
          <dgm:bulletEnabled val="1"/>
        </dgm:presLayoutVars>
      </dgm:prSet>
      <dgm:spPr/>
    </dgm:pt>
    <dgm:pt modelId="{79D5B04A-72C1-427D-BC74-56EC60BF2A73}" type="pres">
      <dgm:prSet presAssocID="{3772326E-AC74-40AD-BDE6-807B586C42F2}" presName="desBackupRightNorm" presStyleCnt="0"/>
      <dgm:spPr/>
    </dgm:pt>
    <dgm:pt modelId="{21DA4A9F-D12E-4D37-832B-2B18B7FA9F67}" type="pres">
      <dgm:prSet presAssocID="{87E2030F-FF56-4E8B-8A5B-C6D9C0C1B4A6}" presName="des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1" presStyleCnt="8"/>
      <dgm:spPr/>
    </dgm:pt>
    <dgm:pt modelId="{C4283E14-BBCB-40CB-9502-8A62A9521BA6}" type="pres">
      <dgm:prSet presAssocID="{63903C73-AB2D-4F7E-9142-A10499C7E9C7}" presName="chTx" presStyleLbl="revTx" presStyleIdx="3" presStyleCnt="21"/>
      <dgm:spPr/>
    </dgm:pt>
    <dgm:pt modelId="{C330A890-2D2A-4BED-9249-28BA3395DAFD}" type="pres">
      <dgm:prSet presAssocID="{63903C73-AB2D-4F7E-9142-A10499C7E9C7}" presName="desTx" presStyleLbl="revTx" presStyleIdx="4" presStyleCnt="21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B3C4E857-BB75-4F5A-87FF-5FF687B34020}" type="pres">
      <dgm:prSet presAssocID="{8CF95A2A-943B-45B1-8226-6AC8FCC59664}" presName="desBackupLeftNorm" presStyleCnt="0"/>
      <dgm:spPr/>
    </dgm:pt>
    <dgm:pt modelId="{A1BEED5B-0097-40A7-89B7-A0B030C16D1F}" type="pres">
      <dgm:prSet presAssocID="{8CF95A2A-943B-45B1-8226-6AC8FCC59664}" presName="desComposite" presStyleCnt="0"/>
      <dgm:spPr/>
    </dgm:pt>
    <dgm:pt modelId="{1D9C28B1-23DE-4A26-8374-411147E3AB12}" type="pres">
      <dgm:prSet presAssocID="{8CF95A2A-943B-45B1-8226-6AC8FCC59664}" presName="desCircle" presStyleLbl="node1" presStyleIdx="2" presStyleCnt="8"/>
      <dgm:spPr/>
    </dgm:pt>
    <dgm:pt modelId="{62E3EE3D-D948-4A29-BF91-6542195F8592}" type="pres">
      <dgm:prSet presAssocID="{8CF95A2A-943B-45B1-8226-6AC8FCC59664}" presName="chTx" presStyleLbl="revTx" presStyleIdx="5" presStyleCnt="21"/>
      <dgm:spPr/>
    </dgm:pt>
    <dgm:pt modelId="{4E99A923-929E-423C-9CD8-54229F08DBAA}" type="pres">
      <dgm:prSet presAssocID="{8CF95A2A-943B-45B1-8226-6AC8FCC59664}" presName="desTx" presStyleLbl="revTx" presStyleIdx="6" presStyleCnt="21">
        <dgm:presLayoutVars>
          <dgm:bulletEnabled val="1"/>
        </dgm:presLayoutVars>
      </dgm:prSet>
      <dgm:spPr/>
    </dgm:pt>
    <dgm:pt modelId="{3C3C3355-90A4-4019-B90B-45DF729DE49D}" type="pres">
      <dgm:prSet presAssocID="{8CF95A2A-943B-45B1-8226-6AC8FCC59664}" presName="desBackupRightNorm" presStyleCnt="0"/>
      <dgm:spPr/>
    </dgm:pt>
    <dgm:pt modelId="{922323BA-7176-4E5D-8A61-18E17247A4DD}" type="pres">
      <dgm:prSet presAssocID="{EA8BE77D-67FD-41C3-901A-82527898785A}" presName="des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3" presStyleCnt="8"/>
      <dgm:spPr/>
    </dgm:pt>
    <dgm:pt modelId="{B78541EB-2E38-4432-81F7-155A92CC1802}" type="pres">
      <dgm:prSet presAssocID="{2E906866-EBE8-49B0-A530-4D11CB40FBBC}" presName="chTx" presStyleLbl="revTx" presStyleIdx="7" presStyleCnt="21"/>
      <dgm:spPr/>
    </dgm:pt>
    <dgm:pt modelId="{B1F0A585-182E-4486-9654-914F85F58277}" type="pres">
      <dgm:prSet presAssocID="{2E906866-EBE8-49B0-A530-4D11CB40FBBC}" presName="desTx" presStyleLbl="revTx" presStyleIdx="8" presStyleCnt="21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1" presStyleCnt="5"/>
      <dgm:spPr/>
    </dgm:pt>
    <dgm:pt modelId="{FDD02982-09A7-467C-AA44-F1E0D21F0AF5}" type="pres">
      <dgm:prSet presAssocID="{649D0C17-8D50-4495-B808-C2993ABFE01D}" presName="parTx" presStyleLbl="revTx" presStyleIdx="9" presStyleCnt="21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3B706280-C88F-48F7-B8FF-05FD2FCE27AB}" type="pres">
      <dgm:prSet presAssocID="{330F3E56-A46D-41DF-800A-883E0EEBCDE1}" presName="parComposite" presStyleCnt="0"/>
      <dgm:spPr/>
    </dgm:pt>
    <dgm:pt modelId="{79A0F97A-EBE2-4BB2-ACBD-DC1E724E9CA8}" type="pres">
      <dgm:prSet presAssocID="{330F3E56-A46D-41DF-800A-883E0EEBCDE1}" presName="parBigCircle" presStyleLbl="node0" presStyleIdx="2" presStyleCnt="5"/>
      <dgm:spPr/>
    </dgm:pt>
    <dgm:pt modelId="{1C60E0E4-7C9A-4C43-8995-A031750E2493}" type="pres">
      <dgm:prSet presAssocID="{330F3E56-A46D-41DF-800A-883E0EEBCDE1}" presName="parTx" presStyleLbl="revTx" presStyleIdx="10" presStyleCnt="21"/>
      <dgm:spPr/>
    </dgm:pt>
    <dgm:pt modelId="{A9EFBA75-919F-44FE-8089-D5E39554AB68}" type="pres">
      <dgm:prSet presAssocID="{330F3E56-A46D-41DF-800A-883E0EEBCDE1}" presName="bSpace" presStyleCnt="0"/>
      <dgm:spPr/>
    </dgm:pt>
    <dgm:pt modelId="{1D9710C9-1B81-41D5-83B0-FB8B3A96894F}" type="pres">
      <dgm:prSet presAssocID="{330F3E56-A46D-41DF-800A-883E0EEBCDE1}" presName="parBackupNorm" presStyleCnt="0"/>
      <dgm:spPr/>
    </dgm:pt>
    <dgm:pt modelId="{F943C1E3-67F9-42A8-9A75-65AD7F422196}" type="pres">
      <dgm:prSet presAssocID="{3F68FEA0-8580-4758-9351-5E7E058D76E1}" presName="par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4" presStyleCnt="8"/>
      <dgm:spPr/>
    </dgm:pt>
    <dgm:pt modelId="{F00324DA-D4BD-48DA-9AFA-D672F5E8507F}" type="pres">
      <dgm:prSet presAssocID="{E0925546-681E-45BC-8389-674071027E96}" presName="chTx" presStyleLbl="revTx" presStyleIdx="11" presStyleCnt="21"/>
      <dgm:spPr/>
    </dgm:pt>
    <dgm:pt modelId="{EC214082-5F4B-4EBA-AEE7-99F79D97609F}" type="pres">
      <dgm:prSet presAssocID="{E0925546-681E-45BC-8389-674071027E96}" presName="desTx" presStyleLbl="revTx" presStyleIdx="12" presStyleCnt="21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3" presStyleCnt="5"/>
      <dgm:spPr/>
    </dgm:pt>
    <dgm:pt modelId="{E93E0100-D323-4572-A9ED-7AF639C6E60F}" type="pres">
      <dgm:prSet presAssocID="{4263A6E8-9087-4305-A0CD-D9A3EFC1C051}" presName="parTx" presStyleLbl="revTx" presStyleIdx="13" presStyleCnt="21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5" presStyleCnt="8"/>
      <dgm:spPr/>
    </dgm:pt>
    <dgm:pt modelId="{35541147-3A1D-4C9F-A402-4F99E273369F}" type="pres">
      <dgm:prSet presAssocID="{FC80E47A-B07E-4960-B28D-50970BEFDB66}" presName="chTx" presStyleLbl="revTx" presStyleIdx="14" presStyleCnt="21"/>
      <dgm:spPr/>
    </dgm:pt>
    <dgm:pt modelId="{5CD61DE4-8F33-44E3-8866-C3CFFAC3BE34}" type="pres">
      <dgm:prSet presAssocID="{FC80E47A-B07E-4960-B28D-50970BEFDB66}" presName="desTx" presStyleLbl="revTx" presStyleIdx="15" presStyleCnt="21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B7FD5361-AE1F-477B-B194-3ED9E12C3F40}" type="pres">
      <dgm:prSet presAssocID="{1AD076D2-FC95-4795-B868-396411F0BEEA}" presName="desBackupLeftNorm" presStyleCnt="0"/>
      <dgm:spPr/>
    </dgm:pt>
    <dgm:pt modelId="{D4B84C67-EF26-4F2E-A921-0A6C69961683}" type="pres">
      <dgm:prSet presAssocID="{1AD076D2-FC95-4795-B868-396411F0BEEA}" presName="desComposite" presStyleCnt="0"/>
      <dgm:spPr/>
    </dgm:pt>
    <dgm:pt modelId="{F706CB6F-CF0A-4F57-A3EE-0DFAB460CBA7}" type="pres">
      <dgm:prSet presAssocID="{1AD076D2-FC95-4795-B868-396411F0BEEA}" presName="desCircle" presStyleLbl="node1" presStyleIdx="6" presStyleCnt="8"/>
      <dgm:spPr/>
    </dgm:pt>
    <dgm:pt modelId="{8F3B74CA-6288-4A37-8F49-81DD1EE8546B}" type="pres">
      <dgm:prSet presAssocID="{1AD076D2-FC95-4795-B868-396411F0BEEA}" presName="chTx" presStyleLbl="revTx" presStyleIdx="16" presStyleCnt="21"/>
      <dgm:spPr/>
    </dgm:pt>
    <dgm:pt modelId="{A45AEB82-7A50-4EEC-B160-C96BA1C2DBD0}" type="pres">
      <dgm:prSet presAssocID="{1AD076D2-FC95-4795-B868-396411F0BEEA}" presName="desTx" presStyleLbl="revTx" presStyleIdx="17" presStyleCnt="21">
        <dgm:presLayoutVars>
          <dgm:bulletEnabled val="1"/>
        </dgm:presLayoutVars>
      </dgm:prSet>
      <dgm:spPr/>
    </dgm:pt>
    <dgm:pt modelId="{43A2121D-0270-4C20-BA12-F04E6613C196}" type="pres">
      <dgm:prSet presAssocID="{1AD076D2-FC95-4795-B868-396411F0BEEA}" presName="desBackupRightNorm" presStyleCnt="0"/>
      <dgm:spPr/>
    </dgm:pt>
    <dgm:pt modelId="{301E2083-4AF8-4986-97FD-1EEE26C6CF9B}" type="pres">
      <dgm:prSet presAssocID="{AA9EA5F9-1C69-4236-9103-898F4A18A8DC}" presName="des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7" presStyleCnt="8"/>
      <dgm:spPr/>
    </dgm:pt>
    <dgm:pt modelId="{3476ECBC-7F92-4E68-BF3C-9C581D295E01}" type="pres">
      <dgm:prSet presAssocID="{0E41FAC4-A735-460C-83EC-17A80B688FDB}" presName="chTx" presStyleLbl="revTx" presStyleIdx="18" presStyleCnt="21"/>
      <dgm:spPr/>
    </dgm:pt>
    <dgm:pt modelId="{58757B64-62DB-4E40-B9CD-D1940F9F5336}" type="pres">
      <dgm:prSet presAssocID="{0E41FAC4-A735-460C-83EC-17A80B688FDB}" presName="desTx" presStyleLbl="revTx" presStyleIdx="19" presStyleCnt="21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4" presStyleCnt="5"/>
      <dgm:spPr/>
    </dgm:pt>
    <dgm:pt modelId="{A0AE1FCC-CB9D-495F-B3D6-7A00CB1A08DC}" type="pres">
      <dgm:prSet presAssocID="{32B93D70-ECC3-4947-B207-EEB499A6124E}" presName="parTx" presStyleLbl="revTx" presStyleIdx="20" presStyleCnt="21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00364AD6-064F-4DB1-8C6C-4306C6FC8E62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1" destOrd="0" parTransId="{9D19ED85-F21C-4134-B65F-5B527E4AA8CB}" sibTransId="{60D7B3E5-5CB4-462E-802A-66C6505C776C}"/>
    <dgm:cxn modelId="{120C306A-321E-4853-A630-3F405C28616B}" srcId="{4263A6E8-9087-4305-A0CD-D9A3EFC1C051}" destId="{0E41FAC4-A735-460C-83EC-17A80B688FDB}" srcOrd="2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05CE595-C330-4532-9B6D-028481D96469}" destId="{330F3E56-A46D-41DF-800A-883E0EEBCDE1}" srcOrd="2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C65A41A5-ABE8-4C8A-9E00-E099E6333901}" type="presOf" srcId="{330F3E56-A46D-41DF-800A-883E0EEBCDE1}" destId="{1C60E0E4-7C9A-4C43-8995-A031750E2493}" srcOrd="0" destOrd="0" presId="urn:microsoft.com/office/officeart/2008/layout/CircleAccentTimeline"/>
    <dgm:cxn modelId="{B8FCC5A5-F1CA-471C-B06D-0C2FC6B55137}" srcId="{00364AD6-064F-4DB1-8C6C-4306C6FC8E62}" destId="{2E906866-EBE8-49B0-A530-4D11CB40FBBC}" srcOrd="3" destOrd="0" parTransId="{533C3739-8129-41FC-93AD-03A802E3C25A}" sibTransId="{F0A20645-BA33-4220-898E-8428B0105D84}"/>
    <dgm:cxn modelId="{061A01AB-C5F0-48DF-B3C8-A04B449531B1}" srcId="{330F3E56-A46D-41DF-800A-883E0EEBCDE1}" destId="{E0925546-681E-45BC-8389-674071027E96}" srcOrd="0" destOrd="0" parTransId="{D7741237-13A9-4972-8624-F143D5E4B02B}" sibTransId="{699FFCDE-F157-4B3A-9AAA-D2CDDF91D899}"/>
    <dgm:cxn modelId="{1ED006AD-A69B-4B01-B62A-B81A92729290}" srcId="{00364AD6-064F-4DB1-8C6C-4306C6FC8E62}" destId="{63903C73-AB2D-4F7E-9142-A10499C7E9C7}" srcOrd="1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3" destOrd="0" parTransId="{2268C3AB-CE89-4A43-B4D7-2C9306F11E21}" sibTransId="{92FF0E61-25D9-4490-8C32-7A8E2F5F6E2D}"/>
    <dgm:cxn modelId="{107560B0-5EFF-48DC-8785-90BFA7B12A09}" type="presOf" srcId="{3772326E-AC74-40AD-BDE6-807B586C42F2}" destId="{A91AC710-5579-4673-8D67-ED784D074457}" srcOrd="0" destOrd="0" presId="urn:microsoft.com/office/officeart/2008/layout/CircleAccentTimeline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4263A6E8-9087-4305-A0CD-D9A3EFC1C051}" destId="{1AD076D2-FC95-4795-B868-396411F0BEEA}" srcOrd="1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4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00364AD6-064F-4DB1-8C6C-4306C6FC8E62}" destId="{3772326E-AC74-40AD-BDE6-807B586C42F2}" srcOrd="0" destOrd="0" parTransId="{7E232538-0E78-4A78-92BB-C9A3F5696CF3}" sibTransId="{87E2030F-FF56-4E8B-8A5B-C6D9C0C1B4A6}"/>
    <dgm:cxn modelId="{031FCFE6-1E4D-4876-B0E7-D67C82062129}" type="presOf" srcId="{1AD076D2-FC95-4795-B868-396411F0BEEA}" destId="{8F3B74CA-6288-4A37-8F49-81DD1EE8546B}" srcOrd="0" destOrd="0" presId="urn:microsoft.com/office/officeart/2008/layout/CircleAccentTimeline"/>
    <dgm:cxn modelId="{EBA437EC-BFEA-4CCA-9B0C-AE74F194DBC5}" type="presOf" srcId="{8CF95A2A-943B-45B1-8226-6AC8FCC59664}" destId="{62E3EE3D-D948-4A29-BF91-6542195F8592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22074639-651A-49CD-B557-1D1D2F6BA552}" type="presParOf" srcId="{FA55ED3E-AA38-46D9-AA50-86DC44CB916E}" destId="{D73B96FF-9CB7-4EF5-97F9-0246CA7AF5A7}" srcOrd="3" destOrd="0" presId="urn:microsoft.com/office/officeart/2008/layout/CircleAccentTimeline"/>
    <dgm:cxn modelId="{1FDBFA43-73D7-480F-9E29-39EC3393968A}" type="presParOf" srcId="{FA55ED3E-AA38-46D9-AA50-86DC44CB916E}" destId="{D3776E9D-3A6E-4372-A700-2651DD643FCA}" srcOrd="4" destOrd="0" presId="urn:microsoft.com/office/officeart/2008/layout/CircleAccentTimeline"/>
    <dgm:cxn modelId="{A8376B8C-4451-48D1-B3D2-D7892A353883}" type="presParOf" srcId="{D3776E9D-3A6E-4372-A700-2651DD643FCA}" destId="{9D2FF7B7-8706-4193-A23F-2C25C1DC0307}" srcOrd="0" destOrd="0" presId="urn:microsoft.com/office/officeart/2008/layout/CircleAccentTimeline"/>
    <dgm:cxn modelId="{1B49342A-1352-422B-90BF-3579CE92CCBE}" type="presParOf" srcId="{D3776E9D-3A6E-4372-A700-2651DD643FCA}" destId="{A91AC710-5579-4673-8D67-ED784D074457}" srcOrd="1" destOrd="0" presId="urn:microsoft.com/office/officeart/2008/layout/CircleAccentTimeline"/>
    <dgm:cxn modelId="{5F4ECE28-F14D-4517-8351-840689098669}" type="presParOf" srcId="{D3776E9D-3A6E-4372-A700-2651DD643FCA}" destId="{A770BB53-324E-41C3-82C1-2487F96AFB0B}" srcOrd="2" destOrd="0" presId="urn:microsoft.com/office/officeart/2008/layout/CircleAccentTimeline"/>
    <dgm:cxn modelId="{21475F57-779B-4F51-9044-525605EA1BA9}" type="presParOf" srcId="{FA55ED3E-AA38-46D9-AA50-86DC44CB916E}" destId="{79D5B04A-72C1-427D-BC74-56EC60BF2A73}" srcOrd="5" destOrd="0" presId="urn:microsoft.com/office/officeart/2008/layout/CircleAccentTimeline"/>
    <dgm:cxn modelId="{78DEE3C7-10AA-4636-A72A-A62C9F5A91AD}" type="presParOf" srcId="{FA55ED3E-AA38-46D9-AA50-86DC44CB916E}" destId="{21DA4A9F-D12E-4D37-832B-2B18B7FA9F67}" srcOrd="6" destOrd="0" presId="urn:microsoft.com/office/officeart/2008/layout/CircleAccentTimeline"/>
    <dgm:cxn modelId="{430CED3F-5DA7-49DA-85AF-0890062BAF17}" type="presParOf" srcId="{FA55ED3E-AA38-46D9-AA50-86DC44CB916E}" destId="{07C13C4F-21BC-4F78-9CD2-7CE197FDC658}" srcOrd="7" destOrd="0" presId="urn:microsoft.com/office/officeart/2008/layout/CircleAccentTimeline"/>
    <dgm:cxn modelId="{5EEBC51E-4FA9-4DBA-B171-66AA464AF982}" type="presParOf" srcId="{FA55ED3E-AA38-46D9-AA50-86DC44CB916E}" destId="{8D421FAC-32B1-46AD-B98B-A3BC611E7956}" srcOrd="8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9" destOrd="0" presId="urn:microsoft.com/office/officeart/2008/layout/CircleAccentTimeline"/>
    <dgm:cxn modelId="{A48EEA16-6BE7-487A-A5E4-C7E1ED4EB7C7}" type="presParOf" srcId="{FA55ED3E-AA38-46D9-AA50-86DC44CB916E}" destId="{B8EC44A2-4AA8-463B-BF57-630FC9BE5B61}" srcOrd="10" destOrd="0" presId="urn:microsoft.com/office/officeart/2008/layout/CircleAccentTimeline"/>
    <dgm:cxn modelId="{78EA5B58-30A4-456A-B4AF-58C57208CFC5}" type="presParOf" srcId="{FA55ED3E-AA38-46D9-AA50-86DC44CB916E}" destId="{B3C4E857-BB75-4F5A-87FF-5FF687B34020}" srcOrd="11" destOrd="0" presId="urn:microsoft.com/office/officeart/2008/layout/CircleAccentTimeline"/>
    <dgm:cxn modelId="{7338C5AC-C85A-47C7-B3C6-1AB7A591E665}" type="presParOf" srcId="{FA55ED3E-AA38-46D9-AA50-86DC44CB916E}" destId="{A1BEED5B-0097-40A7-89B7-A0B030C16D1F}" srcOrd="12" destOrd="0" presId="urn:microsoft.com/office/officeart/2008/layout/CircleAccentTimeline"/>
    <dgm:cxn modelId="{EFE91815-64FB-4914-BA73-4181BE2500B4}" type="presParOf" srcId="{A1BEED5B-0097-40A7-89B7-A0B030C16D1F}" destId="{1D9C28B1-23DE-4A26-8374-411147E3AB12}" srcOrd="0" destOrd="0" presId="urn:microsoft.com/office/officeart/2008/layout/CircleAccentTimeline"/>
    <dgm:cxn modelId="{562255F2-01B2-4F68-A961-FF6F95681E62}" type="presParOf" srcId="{A1BEED5B-0097-40A7-89B7-A0B030C16D1F}" destId="{62E3EE3D-D948-4A29-BF91-6542195F8592}" srcOrd="1" destOrd="0" presId="urn:microsoft.com/office/officeart/2008/layout/CircleAccentTimeline"/>
    <dgm:cxn modelId="{C92A8D44-1F3A-4419-BBBC-F756356BB14E}" type="presParOf" srcId="{A1BEED5B-0097-40A7-89B7-A0B030C16D1F}" destId="{4E99A923-929E-423C-9CD8-54229F08DBAA}" srcOrd="2" destOrd="0" presId="urn:microsoft.com/office/officeart/2008/layout/CircleAccentTimeline"/>
    <dgm:cxn modelId="{86B2493E-FEB2-4497-AC05-EB294F2568BC}" type="presParOf" srcId="{FA55ED3E-AA38-46D9-AA50-86DC44CB916E}" destId="{3C3C3355-90A4-4019-B90B-45DF729DE49D}" srcOrd="13" destOrd="0" presId="urn:microsoft.com/office/officeart/2008/layout/CircleAccentTimeline"/>
    <dgm:cxn modelId="{8EB7DB30-BB58-4013-BE25-8BA76995ECC7}" type="presParOf" srcId="{FA55ED3E-AA38-46D9-AA50-86DC44CB916E}" destId="{922323BA-7176-4E5D-8A61-18E17247A4DD}" srcOrd="14" destOrd="0" presId="urn:microsoft.com/office/officeart/2008/layout/CircleAccentTimeline"/>
    <dgm:cxn modelId="{76B8662C-1D9D-444E-B517-ED9E9781726E}" type="presParOf" srcId="{FA55ED3E-AA38-46D9-AA50-86DC44CB916E}" destId="{6F0A575C-E6C1-4E85-A884-B3651EEFBB37}" srcOrd="15" destOrd="0" presId="urn:microsoft.com/office/officeart/2008/layout/CircleAccentTimeline"/>
    <dgm:cxn modelId="{119D7225-7BF6-4CD8-8500-EC91DA8F0DB2}" type="presParOf" srcId="{FA55ED3E-AA38-46D9-AA50-86DC44CB916E}" destId="{9D8A1E15-AA88-4EEB-AB9F-BB2BE658443B}" srcOrd="16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7" destOrd="0" presId="urn:microsoft.com/office/officeart/2008/layout/CircleAccentTimeline"/>
    <dgm:cxn modelId="{1E518E5E-51E9-4E5B-890A-66282144E863}" type="presParOf" srcId="{FA55ED3E-AA38-46D9-AA50-86DC44CB916E}" destId="{65A2343C-1FE5-4C98-BE90-9E5A639AC9A6}" srcOrd="18" destOrd="0" presId="urn:microsoft.com/office/officeart/2008/layout/CircleAccentTimeline"/>
    <dgm:cxn modelId="{1350EEA1-C978-4B60-90A5-9B522B03DC00}" type="presParOf" srcId="{FA55ED3E-AA38-46D9-AA50-86DC44CB916E}" destId="{438721AB-63A6-47A4-A6F4-A1DB855F7DC7}" srcOrd="19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20" destOrd="0" presId="urn:microsoft.com/office/officeart/2008/layout/CircleAccentTimeline"/>
    <dgm:cxn modelId="{43605F29-171A-4D1F-9F95-ADC40D1B2CAF}" type="presParOf" srcId="{FA55ED3E-AA38-46D9-AA50-86DC44CB916E}" destId="{42EEC53E-5082-4E33-8F90-8F37055E748A}" srcOrd="21" destOrd="0" presId="urn:microsoft.com/office/officeart/2008/layout/CircleAccentTimeline"/>
    <dgm:cxn modelId="{24A53E29-EF6F-4770-8490-47AB7B0BF16F}" type="presParOf" srcId="{FA55ED3E-AA38-46D9-AA50-86DC44CB916E}" destId="{3B706280-C88F-48F7-B8FF-05FD2FCE27AB}" srcOrd="22" destOrd="0" presId="urn:microsoft.com/office/officeart/2008/layout/CircleAccentTimeline"/>
    <dgm:cxn modelId="{AED47276-37AD-4B7B-A3CD-38E0398EBE96}" type="presParOf" srcId="{3B706280-C88F-48F7-B8FF-05FD2FCE27AB}" destId="{79A0F97A-EBE2-4BB2-ACBD-DC1E724E9CA8}" srcOrd="0" destOrd="0" presId="urn:microsoft.com/office/officeart/2008/layout/CircleAccentTimeline"/>
    <dgm:cxn modelId="{576F0E26-B44B-48CE-B2EB-7DC6AFBFA16C}" type="presParOf" srcId="{3B706280-C88F-48F7-B8FF-05FD2FCE27AB}" destId="{1C60E0E4-7C9A-4C43-8995-A031750E2493}" srcOrd="1" destOrd="0" presId="urn:microsoft.com/office/officeart/2008/layout/CircleAccentTimeline"/>
    <dgm:cxn modelId="{DEE0ED1F-68B8-4F62-87E0-F95F9FA11751}" type="presParOf" srcId="{3B706280-C88F-48F7-B8FF-05FD2FCE27AB}" destId="{A9EFBA75-919F-44FE-8089-D5E39554AB68}" srcOrd="2" destOrd="0" presId="urn:microsoft.com/office/officeart/2008/layout/CircleAccentTimeline"/>
    <dgm:cxn modelId="{45645571-5DDF-404E-A633-B8704E08D477}" type="presParOf" srcId="{FA55ED3E-AA38-46D9-AA50-86DC44CB916E}" destId="{1D9710C9-1B81-41D5-83B0-FB8B3A96894F}" srcOrd="23" destOrd="0" presId="urn:microsoft.com/office/officeart/2008/layout/CircleAccentTimeline"/>
    <dgm:cxn modelId="{F9195D54-5F11-467A-A7F1-075124280925}" type="presParOf" srcId="{FA55ED3E-AA38-46D9-AA50-86DC44CB916E}" destId="{F943C1E3-67F9-42A8-9A75-65AD7F422196}" srcOrd="24" destOrd="0" presId="urn:microsoft.com/office/officeart/2008/layout/CircleAccentTimeline"/>
    <dgm:cxn modelId="{CAAABFAD-B1AD-4ABF-820D-322795C0026C}" type="presParOf" srcId="{FA55ED3E-AA38-46D9-AA50-86DC44CB916E}" destId="{4D8E6479-C721-400B-BF2C-78318915DE6F}" srcOrd="25" destOrd="0" presId="urn:microsoft.com/office/officeart/2008/layout/CircleAccentTimeline"/>
    <dgm:cxn modelId="{768863EF-44F4-4C57-A198-D88BA7F461DF}" type="presParOf" srcId="{FA55ED3E-AA38-46D9-AA50-86DC44CB916E}" destId="{58803DA1-0C0E-4840-AE3E-CB1C54295A17}" srcOrd="26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7" destOrd="0" presId="urn:microsoft.com/office/officeart/2008/layout/CircleAccentTimeline"/>
    <dgm:cxn modelId="{6E3ED07B-0CA8-4DED-A507-4C9A3552B1CB}" type="presParOf" srcId="{FA55ED3E-AA38-46D9-AA50-86DC44CB916E}" destId="{5B35E0A9-5815-4678-85D6-92F51499A698}" srcOrd="28" destOrd="0" presId="urn:microsoft.com/office/officeart/2008/layout/CircleAccentTimeline"/>
    <dgm:cxn modelId="{CF95AFC6-B468-49E8-99CE-FD02E67F9C6A}" type="presParOf" srcId="{FA55ED3E-AA38-46D9-AA50-86DC44CB916E}" destId="{32DFFBCC-CF2B-4BFB-AF45-3FA0E0365C2C}" srcOrd="29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30" destOrd="0" presId="urn:microsoft.com/office/officeart/2008/layout/CircleAccentTimeline"/>
    <dgm:cxn modelId="{F5F674C6-5534-494A-B4CF-3FF999DB0D4D}" type="presParOf" srcId="{FA55ED3E-AA38-46D9-AA50-86DC44CB916E}" destId="{F2ABFA08-0D43-4A71-9AAB-17CD9D4B5909}" srcOrd="31" destOrd="0" presId="urn:microsoft.com/office/officeart/2008/layout/CircleAccentTimeline"/>
    <dgm:cxn modelId="{4343A9B4-ACDF-4908-8521-14F565EDDF0F}" type="presParOf" srcId="{FA55ED3E-AA38-46D9-AA50-86DC44CB916E}" destId="{6906B096-4267-4609-B723-A282FDB3969F}" srcOrd="32" destOrd="0" presId="urn:microsoft.com/office/officeart/2008/layout/CircleAccentTimeline"/>
    <dgm:cxn modelId="{A8721CCC-AEEB-4163-8AFD-E93CF657267B}" type="presParOf" srcId="{FA55ED3E-AA38-46D9-AA50-86DC44CB916E}" destId="{6A9C532E-5D67-4883-BAB1-42D5B059D469}" srcOrd="33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4" destOrd="0" presId="urn:microsoft.com/office/officeart/2008/layout/CircleAccentTimeline"/>
    <dgm:cxn modelId="{9AFE2231-B841-4D7E-9092-ACAE4E13BE70}" type="presParOf" srcId="{FA55ED3E-AA38-46D9-AA50-86DC44CB916E}" destId="{1976B0A2-9EC8-4A7C-8A0F-5CAFEBBB9122}" srcOrd="35" destOrd="0" presId="urn:microsoft.com/office/officeart/2008/layout/CircleAccentTimeline"/>
    <dgm:cxn modelId="{AD9736AE-F0C3-41E7-B07D-DEC6CA412DBC}" type="presParOf" srcId="{FA55ED3E-AA38-46D9-AA50-86DC44CB916E}" destId="{B7FD5361-AE1F-477B-B194-3ED9E12C3F40}" srcOrd="36" destOrd="0" presId="urn:microsoft.com/office/officeart/2008/layout/CircleAccentTimeline"/>
    <dgm:cxn modelId="{0886908E-D16A-4269-B8EC-728B19E2FEF0}" type="presParOf" srcId="{FA55ED3E-AA38-46D9-AA50-86DC44CB916E}" destId="{D4B84C67-EF26-4F2E-A921-0A6C69961683}" srcOrd="37" destOrd="0" presId="urn:microsoft.com/office/officeart/2008/layout/CircleAccentTimeline"/>
    <dgm:cxn modelId="{2E2B6790-5097-4069-AF84-6FD7B4F1675E}" type="presParOf" srcId="{D4B84C67-EF26-4F2E-A921-0A6C69961683}" destId="{F706CB6F-CF0A-4F57-A3EE-0DFAB460CBA7}" srcOrd="0" destOrd="0" presId="urn:microsoft.com/office/officeart/2008/layout/CircleAccentTimeline"/>
    <dgm:cxn modelId="{31697618-2D0B-4739-BB40-9D644A2E374F}" type="presParOf" srcId="{D4B84C67-EF26-4F2E-A921-0A6C69961683}" destId="{8F3B74CA-6288-4A37-8F49-81DD1EE8546B}" srcOrd="1" destOrd="0" presId="urn:microsoft.com/office/officeart/2008/layout/CircleAccentTimeline"/>
    <dgm:cxn modelId="{A78CD659-1D54-4BE2-ABD9-A53BD87F74BD}" type="presParOf" srcId="{D4B84C67-EF26-4F2E-A921-0A6C69961683}" destId="{A45AEB82-7A50-4EEC-B160-C96BA1C2DBD0}" srcOrd="2" destOrd="0" presId="urn:microsoft.com/office/officeart/2008/layout/CircleAccentTimeline"/>
    <dgm:cxn modelId="{A980D023-CAAF-49D6-8E96-5C4E19E00548}" type="presParOf" srcId="{FA55ED3E-AA38-46D9-AA50-86DC44CB916E}" destId="{43A2121D-0270-4C20-BA12-F04E6613C196}" srcOrd="38" destOrd="0" presId="urn:microsoft.com/office/officeart/2008/layout/CircleAccentTimeline"/>
    <dgm:cxn modelId="{CA901732-0B05-4075-88E9-38E65B8401FD}" type="presParOf" srcId="{FA55ED3E-AA38-46D9-AA50-86DC44CB916E}" destId="{301E2083-4AF8-4986-97FD-1EEE26C6CF9B}" srcOrd="39" destOrd="0" presId="urn:microsoft.com/office/officeart/2008/layout/CircleAccentTimeline"/>
    <dgm:cxn modelId="{7AD9197F-E0C9-4918-86E9-F4142B37F360}" type="presParOf" srcId="{FA55ED3E-AA38-46D9-AA50-86DC44CB916E}" destId="{BD843C12-51E9-4530-8B2C-10C8FF59461C}" srcOrd="40" destOrd="0" presId="urn:microsoft.com/office/officeart/2008/layout/CircleAccentTimeline"/>
    <dgm:cxn modelId="{FEB4C464-770D-454C-B443-C4FA36A256D1}" type="presParOf" srcId="{FA55ED3E-AA38-46D9-AA50-86DC44CB916E}" destId="{3F6664C5-BF47-4B65-8F98-CEC9C4225520}" srcOrd="41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2" destOrd="0" presId="urn:microsoft.com/office/officeart/2008/layout/CircleAccentTimeline"/>
    <dgm:cxn modelId="{01632221-1108-49E9-BF77-3BB6AF255E9D}" type="presParOf" srcId="{FA55ED3E-AA38-46D9-AA50-86DC44CB916E}" destId="{04AAA7CC-A0C5-46EF-8A75-78AB1D569BD3}" srcOrd="43" destOrd="0" presId="urn:microsoft.com/office/officeart/2008/layout/CircleAccentTimeline"/>
    <dgm:cxn modelId="{51023D1C-7C6E-4EEA-9E52-599261FD4760}" type="presParOf" srcId="{FA55ED3E-AA38-46D9-AA50-86DC44CB916E}" destId="{9012E683-46A5-4F60-B8BB-BCFD5AD78265}" srcOrd="44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5" destOrd="0" presId="urn:microsoft.com/office/officeart/2008/layout/CircleAccentTimeline"/>
    <dgm:cxn modelId="{28193747-F028-4201-A4DC-DC8E4DCDCB9B}" type="presParOf" srcId="{FA55ED3E-AA38-46D9-AA50-86DC44CB916E}" destId="{3E69C833-5377-4627-BF48-6607E911366A}" srcOrd="4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5/8/layout/hProcess11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E83F54D4-67D8-4E8A-A4C7-59EAD26D74BA}" type="pres">
      <dgm:prSet presAssocID="{605CE595-C330-4532-9B6D-028481D96469}" presName="Name0" presStyleCnt="0">
        <dgm:presLayoutVars>
          <dgm:dir/>
          <dgm:resizeHandles val="exact"/>
        </dgm:presLayoutVars>
      </dgm:prSet>
      <dgm:spPr/>
    </dgm:pt>
    <dgm:pt modelId="{382F0878-1755-47A8-ABA4-D2B9E7974C12}" type="pres">
      <dgm:prSet presAssocID="{605CE595-C330-4532-9B6D-028481D96469}" presName="arrow" presStyleLbl="bgShp" presStyleIdx="0" presStyleCnt="1"/>
      <dgm:spPr/>
    </dgm:pt>
    <dgm:pt modelId="{B0FB66EE-5670-4ABA-B655-7AE3143B7C7D}" type="pres">
      <dgm:prSet presAssocID="{605CE595-C330-4532-9B6D-028481D96469}" presName="points" presStyleCnt="0"/>
      <dgm:spPr/>
    </dgm:pt>
    <dgm:pt modelId="{0161775B-DFBC-4A4B-B781-D96AD8BC6691}" type="pres">
      <dgm:prSet presAssocID="{00364AD6-064F-4DB1-8C6C-4306C6FC8E62}" presName="compositeA" presStyleCnt="0"/>
      <dgm:spPr/>
    </dgm:pt>
    <dgm:pt modelId="{1014F7A1-0081-4DC4-B486-F39D10408E53}" type="pres">
      <dgm:prSet presAssocID="{00364AD6-064F-4DB1-8C6C-4306C6FC8E62}" presName="textA" presStyleLbl="revTx" presStyleIdx="0" presStyleCnt="5">
        <dgm:presLayoutVars>
          <dgm:bulletEnabled val="1"/>
        </dgm:presLayoutVars>
      </dgm:prSet>
      <dgm:spPr/>
    </dgm:pt>
    <dgm:pt modelId="{51158F08-B74E-4848-9A5B-044E0F22A49C}" type="pres">
      <dgm:prSet presAssocID="{00364AD6-064F-4DB1-8C6C-4306C6FC8E62}" presName="circleA" presStyleLbl="node1" presStyleIdx="0" presStyleCnt="5"/>
      <dgm:spPr/>
    </dgm:pt>
    <dgm:pt modelId="{DAE3B927-0531-433F-AC0C-6C21FB667849}" type="pres">
      <dgm:prSet presAssocID="{00364AD6-064F-4DB1-8C6C-4306C6FC8E62}" presName="spaceA" presStyleCnt="0"/>
      <dgm:spPr/>
    </dgm:pt>
    <dgm:pt modelId="{7609F727-97BB-4CF2-B2EC-FAEE0BF623E9}" type="pres">
      <dgm:prSet presAssocID="{F65D43D4-D40C-4264-86BC-47256D81C70E}" presName="space" presStyleCnt="0"/>
      <dgm:spPr/>
    </dgm:pt>
    <dgm:pt modelId="{1269661C-97AE-4B42-808D-3ED23B952B6A}" type="pres">
      <dgm:prSet presAssocID="{649D0C17-8D50-4495-B808-C2993ABFE01D}" presName="compositeB" presStyleCnt="0"/>
      <dgm:spPr/>
    </dgm:pt>
    <dgm:pt modelId="{5109A1D6-63D5-402F-9EFF-3C0541D96188}" type="pres">
      <dgm:prSet presAssocID="{649D0C17-8D50-4495-B808-C2993ABFE01D}" presName="textB" presStyleLbl="revTx" presStyleIdx="1" presStyleCnt="5">
        <dgm:presLayoutVars>
          <dgm:bulletEnabled val="1"/>
        </dgm:presLayoutVars>
      </dgm:prSet>
      <dgm:spPr/>
    </dgm:pt>
    <dgm:pt modelId="{49A4D143-F730-49AB-BFA4-FBC4AB9B1DB9}" type="pres">
      <dgm:prSet presAssocID="{649D0C17-8D50-4495-B808-C2993ABFE01D}" presName="circleB" presStyleLbl="node1" presStyleIdx="1" presStyleCnt="5"/>
      <dgm:spPr/>
    </dgm:pt>
    <dgm:pt modelId="{902C0C30-104C-4430-81C6-BA45ABD62A21}" type="pres">
      <dgm:prSet presAssocID="{649D0C17-8D50-4495-B808-C2993ABFE01D}" presName="spaceB" presStyleCnt="0"/>
      <dgm:spPr/>
    </dgm:pt>
    <dgm:pt modelId="{627C900B-9A49-4316-B96E-F5784EB24036}" type="pres">
      <dgm:prSet presAssocID="{60D7B3E5-5CB4-462E-802A-66C6505C776C}" presName="space" presStyleCnt="0"/>
      <dgm:spPr/>
    </dgm:pt>
    <dgm:pt modelId="{1D325CF5-5810-48D8-BEA2-DAE1017AFEE7}" type="pres">
      <dgm:prSet presAssocID="{330F3E56-A46D-41DF-800A-883E0EEBCDE1}" presName="compositeA" presStyleCnt="0"/>
      <dgm:spPr/>
    </dgm:pt>
    <dgm:pt modelId="{0357C338-25E1-4E43-A231-3E89856DFEF4}" type="pres">
      <dgm:prSet presAssocID="{330F3E56-A46D-41DF-800A-883E0EEBCDE1}" presName="textA" presStyleLbl="revTx" presStyleIdx="2" presStyleCnt="5">
        <dgm:presLayoutVars>
          <dgm:bulletEnabled val="1"/>
        </dgm:presLayoutVars>
      </dgm:prSet>
      <dgm:spPr/>
    </dgm:pt>
    <dgm:pt modelId="{460A8920-A8EF-4E80-AC8C-C267A143982D}" type="pres">
      <dgm:prSet presAssocID="{330F3E56-A46D-41DF-800A-883E0EEBCDE1}" presName="circleA" presStyleLbl="node1" presStyleIdx="2" presStyleCnt="5"/>
      <dgm:spPr/>
    </dgm:pt>
    <dgm:pt modelId="{A06BE2A4-01D0-4462-945F-A331BA0C481C}" type="pres">
      <dgm:prSet presAssocID="{330F3E56-A46D-41DF-800A-883E0EEBCDE1}" presName="spaceA" presStyleCnt="0"/>
      <dgm:spPr/>
    </dgm:pt>
    <dgm:pt modelId="{9231A529-DEE1-4FFA-8E8A-EEC4D66D21C6}" type="pres">
      <dgm:prSet presAssocID="{3F68FEA0-8580-4758-9351-5E7E058D76E1}" presName="space" presStyleCnt="0"/>
      <dgm:spPr/>
    </dgm:pt>
    <dgm:pt modelId="{D5B84635-C5CA-482A-BA50-97181FD2021A}" type="pres">
      <dgm:prSet presAssocID="{4263A6E8-9087-4305-A0CD-D9A3EFC1C051}" presName="compositeB" presStyleCnt="0"/>
      <dgm:spPr/>
    </dgm:pt>
    <dgm:pt modelId="{FC59B6C5-9DC3-4D26-8976-32785C8EAAB2}" type="pres">
      <dgm:prSet presAssocID="{4263A6E8-9087-4305-A0CD-D9A3EFC1C051}" presName="textB" presStyleLbl="revTx" presStyleIdx="3" presStyleCnt="5">
        <dgm:presLayoutVars>
          <dgm:bulletEnabled val="1"/>
        </dgm:presLayoutVars>
      </dgm:prSet>
      <dgm:spPr/>
    </dgm:pt>
    <dgm:pt modelId="{595AB3A1-6612-405D-B6ED-3A503CF61BFC}" type="pres">
      <dgm:prSet presAssocID="{4263A6E8-9087-4305-A0CD-D9A3EFC1C051}" presName="circleB" presStyleLbl="node1" presStyleIdx="3" presStyleCnt="5"/>
      <dgm:spPr/>
    </dgm:pt>
    <dgm:pt modelId="{F61A2DE9-8F04-46F3-99B0-6D2A6C1A3192}" type="pres">
      <dgm:prSet presAssocID="{4263A6E8-9087-4305-A0CD-D9A3EFC1C051}" presName="spaceB" presStyleCnt="0"/>
      <dgm:spPr/>
    </dgm:pt>
    <dgm:pt modelId="{362945E2-A122-4417-B663-2910FC242E2C}" type="pres">
      <dgm:prSet presAssocID="{92FF0E61-25D9-4490-8C32-7A8E2F5F6E2D}" presName="space" presStyleCnt="0"/>
      <dgm:spPr/>
    </dgm:pt>
    <dgm:pt modelId="{38C19491-CE9E-4EAD-8BAC-73CCC6F8C625}" type="pres">
      <dgm:prSet presAssocID="{32B93D70-ECC3-4947-B207-EEB499A6124E}" presName="compositeA" presStyleCnt="0"/>
      <dgm:spPr/>
    </dgm:pt>
    <dgm:pt modelId="{24BD5AE3-ADFC-440A-B911-C241082DFDAA}" type="pres">
      <dgm:prSet presAssocID="{32B93D70-ECC3-4947-B207-EEB499A6124E}" presName="textA" presStyleLbl="revTx" presStyleIdx="4" presStyleCnt="5">
        <dgm:presLayoutVars>
          <dgm:bulletEnabled val="1"/>
        </dgm:presLayoutVars>
      </dgm:prSet>
      <dgm:spPr/>
    </dgm:pt>
    <dgm:pt modelId="{AA3E9408-1AA5-492B-9503-61C28BEFB9C9}" type="pres">
      <dgm:prSet presAssocID="{32B93D70-ECC3-4947-B207-EEB499A6124E}" presName="circleA" presStyleLbl="node1" presStyleIdx="4" presStyleCnt="5"/>
      <dgm:spPr/>
    </dgm:pt>
    <dgm:pt modelId="{CC9E2E1E-1A03-4690-A79D-D6418CFD55F1}" type="pres">
      <dgm:prSet presAssocID="{32B93D70-ECC3-4947-B207-EEB499A6124E}" presName="spaceA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36C2D60D-52FC-432E-9425-6F63F0AB6C25}" type="presOf" srcId="{63903C73-AB2D-4F7E-9142-A10499C7E9C7}" destId="{1014F7A1-0081-4DC4-B486-F39D10408E53}" srcOrd="0" destOrd="2" presId="urn:microsoft.com/office/officeart/2005/8/layout/hProcess11"/>
    <dgm:cxn modelId="{2E1E4327-F0C3-4343-853F-73C8BBFE405A}" type="presOf" srcId="{605CE595-C330-4532-9B6D-028481D96469}" destId="{E83F54D4-67D8-4E8A-A4C7-59EAD26D74BA}" srcOrd="0" destOrd="0" presId="urn:microsoft.com/office/officeart/2005/8/layout/hProcess11"/>
    <dgm:cxn modelId="{9D123F31-A950-4D97-99E3-8271FC29046B}" type="presOf" srcId="{FC80E47A-B07E-4960-B28D-50970BEFDB66}" destId="{FC59B6C5-9DC3-4D26-8976-32785C8EAAB2}" srcOrd="0" destOrd="1" presId="urn:microsoft.com/office/officeart/2005/8/layout/hProcess11"/>
    <dgm:cxn modelId="{460E2139-2919-4149-BFA6-61C614B1EFDD}" type="presOf" srcId="{649D0C17-8D50-4495-B808-C2993ABFE01D}" destId="{5109A1D6-63D5-402F-9EFF-3C0541D96188}" srcOrd="0" destOrd="0" presId="urn:microsoft.com/office/officeart/2005/8/layout/hProcess11"/>
    <dgm:cxn modelId="{A00A3B3F-DEE2-4554-8B91-8C7B698EB7EE}" type="presOf" srcId="{4263A6E8-9087-4305-A0CD-D9A3EFC1C051}" destId="{FC59B6C5-9DC3-4D26-8976-32785C8EAAB2}" srcOrd="0" destOrd="0" presId="urn:microsoft.com/office/officeart/2005/8/layout/hProcess11"/>
    <dgm:cxn modelId="{3693AC5C-FACC-4C80-B39B-CCEADFBDA885}" type="presOf" srcId="{3772326E-AC74-40AD-BDE6-807B586C42F2}" destId="{1014F7A1-0081-4DC4-B486-F39D10408E53}" srcOrd="0" destOrd="1" presId="urn:microsoft.com/office/officeart/2005/8/layout/hProcess11"/>
    <dgm:cxn modelId="{8CF02B43-3EC8-406E-AC95-7D5D4D923883}" type="presOf" srcId="{32B93D70-ECC3-4947-B207-EEB499A6124E}" destId="{24BD5AE3-ADFC-440A-B911-C241082DFDAA}" srcOrd="0" destOrd="0" presId="urn:microsoft.com/office/officeart/2005/8/layout/hProcess11"/>
    <dgm:cxn modelId="{E4A0A563-14F5-4BCB-A3D5-DF302AC1C0F4}" srcId="{00364AD6-064F-4DB1-8C6C-4306C6FC8E62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1" destOrd="0" parTransId="{9D19ED85-F21C-4134-B65F-5B527E4AA8CB}" sibTransId="{60D7B3E5-5CB4-462E-802A-66C6505C776C}"/>
    <dgm:cxn modelId="{120C306A-321E-4853-A630-3F405C28616B}" srcId="{4263A6E8-9087-4305-A0CD-D9A3EFC1C051}" destId="{0E41FAC4-A735-460C-83EC-17A80B688FDB}" srcOrd="2" destOrd="0" parTransId="{B0664649-EE22-4B57-AE45-4F9881B46D3F}" sibTransId="{5BD5C6FC-A9F6-4708-9701-43AA11145CBD}"/>
    <dgm:cxn modelId="{46A3FE6B-B831-4DC8-82ED-ADA283564E7C}" type="presOf" srcId="{330F3E56-A46D-41DF-800A-883E0EEBCDE1}" destId="{0357C338-25E1-4E43-A231-3E89856DFEF4}" srcOrd="0" destOrd="0" presId="urn:microsoft.com/office/officeart/2005/8/layout/hProcess11"/>
    <dgm:cxn modelId="{89442A4E-067E-4F65-8677-5FC66172AD74}" type="presOf" srcId="{2E906866-EBE8-49B0-A530-4D11CB40FBBC}" destId="{1014F7A1-0081-4DC4-B486-F39D10408E53}" srcOrd="0" destOrd="4" presId="urn:microsoft.com/office/officeart/2005/8/layout/hProcess11"/>
    <dgm:cxn modelId="{736C556E-2F69-4C18-B4E4-99165E2AC20A}" type="presOf" srcId="{0E41FAC4-A735-460C-83EC-17A80B688FDB}" destId="{FC59B6C5-9DC3-4D26-8976-32785C8EAAB2}" srcOrd="0" destOrd="3" presId="urn:microsoft.com/office/officeart/2005/8/layout/hProcess11"/>
    <dgm:cxn modelId="{5306BA4E-7D97-4ECB-A563-5CEEF2ACF4E4}" type="presOf" srcId="{1AD076D2-FC95-4795-B868-396411F0BEEA}" destId="{FC59B6C5-9DC3-4D26-8976-32785C8EAAB2}" srcOrd="0" destOrd="2" presId="urn:microsoft.com/office/officeart/2005/8/layout/hProcess11"/>
    <dgm:cxn modelId="{43B0ED50-F40E-4E2B-8BC5-22E8EDE5FAE6}" type="presOf" srcId="{8CF95A2A-943B-45B1-8226-6AC8FCC59664}" destId="{1014F7A1-0081-4DC4-B486-F39D10408E53}" srcOrd="0" destOrd="3" presId="urn:microsoft.com/office/officeart/2005/8/layout/hProcess11"/>
    <dgm:cxn modelId="{3C661086-C001-47EF-9186-73356E6E6582}" srcId="{605CE595-C330-4532-9B6D-028481D96469}" destId="{330F3E56-A46D-41DF-800A-883E0EEBCDE1}" srcOrd="2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5C7837A2-3C54-45B5-AE76-E7A3575F8D41}" type="presOf" srcId="{E0925546-681E-45BC-8389-674071027E96}" destId="{0357C338-25E1-4E43-A231-3E89856DFEF4}" srcOrd="0" destOrd="1" presId="urn:microsoft.com/office/officeart/2005/8/layout/hProcess11"/>
    <dgm:cxn modelId="{B8FCC5A5-F1CA-471C-B06D-0C2FC6B55137}" srcId="{00364AD6-064F-4DB1-8C6C-4306C6FC8E62}" destId="{2E906866-EBE8-49B0-A530-4D11CB40FBBC}" srcOrd="3" destOrd="0" parTransId="{533C3739-8129-41FC-93AD-03A802E3C25A}" sibTransId="{F0A20645-BA33-4220-898E-8428B0105D84}"/>
    <dgm:cxn modelId="{061A01AB-C5F0-48DF-B3C8-A04B449531B1}" srcId="{330F3E56-A46D-41DF-800A-883E0EEBCDE1}" destId="{E0925546-681E-45BC-8389-674071027E96}" srcOrd="0" destOrd="0" parTransId="{D7741237-13A9-4972-8624-F143D5E4B02B}" sibTransId="{699FFCDE-F157-4B3A-9AAA-D2CDDF91D899}"/>
    <dgm:cxn modelId="{1ED006AD-A69B-4B01-B62A-B81A92729290}" srcId="{00364AD6-064F-4DB1-8C6C-4306C6FC8E62}" destId="{63903C73-AB2D-4F7E-9142-A10499C7E9C7}" srcOrd="1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3" destOrd="0" parTransId="{2268C3AB-CE89-4A43-B4D7-2C9306F11E21}" sibTransId="{92FF0E61-25D9-4490-8C32-7A8E2F5F6E2D}"/>
    <dgm:cxn modelId="{D219B7C8-63DA-4D5A-A6E6-31A09E1AB42F}" srcId="{4263A6E8-9087-4305-A0CD-D9A3EFC1C051}" destId="{1AD076D2-FC95-4795-B868-396411F0BEEA}" srcOrd="1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4" destOrd="0" parTransId="{F7B08D46-B1C5-4D5E-83F8-3EC6A7561A9B}" sibTransId="{E42C5B39-45C6-4E79-82AC-A6ACDDEAA58D}"/>
    <dgm:cxn modelId="{C231BCDB-7A70-4AE6-BEE5-16E7FC77773B}" srcId="{00364AD6-064F-4DB1-8C6C-4306C6FC8E62}" destId="{3772326E-AC74-40AD-BDE6-807B586C42F2}" srcOrd="0" destOrd="0" parTransId="{7E232538-0E78-4A78-92BB-C9A3F5696CF3}" sibTransId="{87E2030F-FF56-4E8B-8A5B-C6D9C0C1B4A6}"/>
    <dgm:cxn modelId="{160AB7DE-E48E-4C27-B7BF-91ABC2813C8C}" type="presOf" srcId="{00364AD6-064F-4DB1-8C6C-4306C6FC8E62}" destId="{1014F7A1-0081-4DC4-B486-F39D10408E53}" srcOrd="0" destOrd="0" presId="urn:microsoft.com/office/officeart/2005/8/layout/hProcess11"/>
    <dgm:cxn modelId="{70789ED6-ECDF-44B6-A973-E9D2C0E6AABD}" type="presParOf" srcId="{E83F54D4-67D8-4E8A-A4C7-59EAD26D74BA}" destId="{382F0878-1755-47A8-ABA4-D2B9E7974C12}" srcOrd="0" destOrd="0" presId="urn:microsoft.com/office/officeart/2005/8/layout/hProcess11"/>
    <dgm:cxn modelId="{8FC36218-E6B9-47D2-AC0E-1FCF0C3DCAB6}" type="presParOf" srcId="{E83F54D4-67D8-4E8A-A4C7-59EAD26D74BA}" destId="{B0FB66EE-5670-4ABA-B655-7AE3143B7C7D}" srcOrd="1" destOrd="0" presId="urn:microsoft.com/office/officeart/2005/8/layout/hProcess11"/>
    <dgm:cxn modelId="{7843B555-6725-4BCF-B6A4-BD39F994BD43}" type="presParOf" srcId="{B0FB66EE-5670-4ABA-B655-7AE3143B7C7D}" destId="{0161775B-DFBC-4A4B-B781-D96AD8BC6691}" srcOrd="0" destOrd="0" presId="urn:microsoft.com/office/officeart/2005/8/layout/hProcess11"/>
    <dgm:cxn modelId="{9E60E209-3C8A-4EB7-BBFF-D87BE6EB4765}" type="presParOf" srcId="{0161775B-DFBC-4A4B-B781-D96AD8BC6691}" destId="{1014F7A1-0081-4DC4-B486-F39D10408E53}" srcOrd="0" destOrd="0" presId="urn:microsoft.com/office/officeart/2005/8/layout/hProcess11"/>
    <dgm:cxn modelId="{31549960-B86C-417A-8E9F-0244882B729D}" type="presParOf" srcId="{0161775B-DFBC-4A4B-B781-D96AD8BC6691}" destId="{51158F08-B74E-4848-9A5B-044E0F22A49C}" srcOrd="1" destOrd="0" presId="urn:microsoft.com/office/officeart/2005/8/layout/hProcess11"/>
    <dgm:cxn modelId="{E1BFD0BC-40F2-4904-A785-571F015CD9DB}" type="presParOf" srcId="{0161775B-DFBC-4A4B-B781-D96AD8BC6691}" destId="{DAE3B927-0531-433F-AC0C-6C21FB667849}" srcOrd="2" destOrd="0" presId="urn:microsoft.com/office/officeart/2005/8/layout/hProcess11"/>
    <dgm:cxn modelId="{6BD369FE-4836-493C-BA02-225A76421F23}" type="presParOf" srcId="{B0FB66EE-5670-4ABA-B655-7AE3143B7C7D}" destId="{7609F727-97BB-4CF2-B2EC-FAEE0BF623E9}" srcOrd="1" destOrd="0" presId="urn:microsoft.com/office/officeart/2005/8/layout/hProcess11"/>
    <dgm:cxn modelId="{78AFA95E-5C00-4BE5-AC01-28FFD8F4FCFC}" type="presParOf" srcId="{B0FB66EE-5670-4ABA-B655-7AE3143B7C7D}" destId="{1269661C-97AE-4B42-808D-3ED23B952B6A}" srcOrd="2" destOrd="0" presId="urn:microsoft.com/office/officeart/2005/8/layout/hProcess11"/>
    <dgm:cxn modelId="{27CFE6B2-0238-44B6-8334-508D4B924CD2}" type="presParOf" srcId="{1269661C-97AE-4B42-808D-3ED23B952B6A}" destId="{5109A1D6-63D5-402F-9EFF-3C0541D96188}" srcOrd="0" destOrd="0" presId="urn:microsoft.com/office/officeart/2005/8/layout/hProcess11"/>
    <dgm:cxn modelId="{F8F97DDC-6FA2-49B6-9C94-05E07C4CD1CE}" type="presParOf" srcId="{1269661C-97AE-4B42-808D-3ED23B952B6A}" destId="{49A4D143-F730-49AB-BFA4-FBC4AB9B1DB9}" srcOrd="1" destOrd="0" presId="urn:microsoft.com/office/officeart/2005/8/layout/hProcess11"/>
    <dgm:cxn modelId="{678A7D34-C0F1-4172-A7E3-1459830C7E43}" type="presParOf" srcId="{1269661C-97AE-4B42-808D-3ED23B952B6A}" destId="{902C0C30-104C-4430-81C6-BA45ABD62A21}" srcOrd="2" destOrd="0" presId="urn:microsoft.com/office/officeart/2005/8/layout/hProcess11"/>
    <dgm:cxn modelId="{D77F87C9-D978-4B52-8832-15310766C2B9}" type="presParOf" srcId="{B0FB66EE-5670-4ABA-B655-7AE3143B7C7D}" destId="{627C900B-9A49-4316-B96E-F5784EB24036}" srcOrd="3" destOrd="0" presId="urn:microsoft.com/office/officeart/2005/8/layout/hProcess11"/>
    <dgm:cxn modelId="{F1F239A6-90C6-45EE-86D8-6D6FB7E54282}" type="presParOf" srcId="{B0FB66EE-5670-4ABA-B655-7AE3143B7C7D}" destId="{1D325CF5-5810-48D8-BEA2-DAE1017AFEE7}" srcOrd="4" destOrd="0" presId="urn:microsoft.com/office/officeart/2005/8/layout/hProcess11"/>
    <dgm:cxn modelId="{5310572B-5D38-4E30-AE2D-C2AA5C16B0E5}" type="presParOf" srcId="{1D325CF5-5810-48D8-BEA2-DAE1017AFEE7}" destId="{0357C338-25E1-4E43-A231-3E89856DFEF4}" srcOrd="0" destOrd="0" presId="urn:microsoft.com/office/officeart/2005/8/layout/hProcess11"/>
    <dgm:cxn modelId="{D51C948C-D14A-413E-B79A-34FE99FC65B4}" type="presParOf" srcId="{1D325CF5-5810-48D8-BEA2-DAE1017AFEE7}" destId="{460A8920-A8EF-4E80-AC8C-C267A143982D}" srcOrd="1" destOrd="0" presId="urn:microsoft.com/office/officeart/2005/8/layout/hProcess11"/>
    <dgm:cxn modelId="{423934E3-F7CF-4A08-818F-9E4948FC29B0}" type="presParOf" srcId="{1D325CF5-5810-48D8-BEA2-DAE1017AFEE7}" destId="{A06BE2A4-01D0-4462-945F-A331BA0C481C}" srcOrd="2" destOrd="0" presId="urn:microsoft.com/office/officeart/2005/8/layout/hProcess11"/>
    <dgm:cxn modelId="{773FABA6-4055-4031-BB46-BBAA9C8CE63A}" type="presParOf" srcId="{B0FB66EE-5670-4ABA-B655-7AE3143B7C7D}" destId="{9231A529-DEE1-4FFA-8E8A-EEC4D66D21C6}" srcOrd="5" destOrd="0" presId="urn:microsoft.com/office/officeart/2005/8/layout/hProcess11"/>
    <dgm:cxn modelId="{70E2945E-3875-46AF-9BE1-90C101EE40A9}" type="presParOf" srcId="{B0FB66EE-5670-4ABA-B655-7AE3143B7C7D}" destId="{D5B84635-C5CA-482A-BA50-97181FD2021A}" srcOrd="6" destOrd="0" presId="urn:microsoft.com/office/officeart/2005/8/layout/hProcess11"/>
    <dgm:cxn modelId="{7E482735-04E1-4CA1-A1EB-1A311783ACC1}" type="presParOf" srcId="{D5B84635-C5CA-482A-BA50-97181FD2021A}" destId="{FC59B6C5-9DC3-4D26-8976-32785C8EAAB2}" srcOrd="0" destOrd="0" presId="urn:microsoft.com/office/officeart/2005/8/layout/hProcess11"/>
    <dgm:cxn modelId="{20960D3A-00DC-4FBD-8E41-A3EF44288246}" type="presParOf" srcId="{D5B84635-C5CA-482A-BA50-97181FD2021A}" destId="{595AB3A1-6612-405D-B6ED-3A503CF61BFC}" srcOrd="1" destOrd="0" presId="urn:microsoft.com/office/officeart/2005/8/layout/hProcess11"/>
    <dgm:cxn modelId="{1D3BE383-66C8-4AF4-A653-8FBD5C153523}" type="presParOf" srcId="{D5B84635-C5CA-482A-BA50-97181FD2021A}" destId="{F61A2DE9-8F04-46F3-99B0-6D2A6C1A3192}" srcOrd="2" destOrd="0" presId="urn:microsoft.com/office/officeart/2005/8/layout/hProcess11"/>
    <dgm:cxn modelId="{26BC6B68-E046-4C64-89D9-EB619C39384E}" type="presParOf" srcId="{B0FB66EE-5670-4ABA-B655-7AE3143B7C7D}" destId="{362945E2-A122-4417-B663-2910FC242E2C}" srcOrd="7" destOrd="0" presId="urn:microsoft.com/office/officeart/2005/8/layout/hProcess11"/>
    <dgm:cxn modelId="{EF94A937-2D5E-4870-8988-4A959AFB3BF9}" type="presParOf" srcId="{B0FB66EE-5670-4ABA-B655-7AE3143B7C7D}" destId="{38C19491-CE9E-4EAD-8BAC-73CCC6F8C625}" srcOrd="8" destOrd="0" presId="urn:microsoft.com/office/officeart/2005/8/layout/hProcess11"/>
    <dgm:cxn modelId="{A6DF0F16-50AE-4CC7-A5B3-F4C29D76D8E4}" type="presParOf" srcId="{38C19491-CE9E-4EAD-8BAC-73CCC6F8C625}" destId="{24BD5AE3-ADFC-440A-B911-C241082DFDAA}" srcOrd="0" destOrd="0" presId="urn:microsoft.com/office/officeart/2005/8/layout/hProcess11"/>
    <dgm:cxn modelId="{1DD7FA19-9B3B-4B12-AF95-C3B03154369D}" type="presParOf" srcId="{38C19491-CE9E-4EAD-8BAC-73CCC6F8C625}" destId="{AA3E9408-1AA5-492B-9503-61C28BEFB9C9}" srcOrd="1" destOrd="0" presId="urn:microsoft.com/office/officeart/2005/8/layout/hProcess11"/>
    <dgm:cxn modelId="{D5E72475-D8EE-4367-A177-617172581877}" type="presParOf" srcId="{38C19491-CE9E-4EAD-8BAC-73CCC6F8C625}" destId="{CC9E2E1E-1A03-4690-A79D-D6418CFD55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2497" y="2473483"/>
          <a:ext cx="768922" cy="76892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273430" y="1846654"/>
          <a:ext cx="955856" cy="46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1943 - Alan Turing (Imitation Game) &amp; John Von </a:t>
          </a:r>
          <a:r>
            <a:rPr lang="en-US" sz="700" kern="1200" dirty="0" err="1"/>
            <a:t>Neumman</a:t>
          </a:r>
          <a:r>
            <a:rPr lang="en-US" sz="700" kern="1200" dirty="0"/>
            <a:t> - fathers of modern computing</a:t>
          </a:r>
        </a:p>
      </dsp:txBody>
      <dsp:txXfrm>
        <a:off x="273430" y="1846654"/>
        <a:ext cx="955856" cy="460648"/>
      </dsp:txXfrm>
    </dsp:sp>
    <dsp:sp modelId="{9D2FF7B7-8706-4193-A23F-2C25C1DC0307}">
      <dsp:nvSpPr>
        <dsp:cNvPr id="0" name=""/>
        <dsp:cNvSpPr/>
      </dsp:nvSpPr>
      <dsp:spPr>
        <a:xfrm>
          <a:off x="829337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AC710-5579-4673-8D67-ED784D074457}">
      <dsp:nvSpPr>
        <dsp:cNvPr id="0" name=""/>
        <dsp:cNvSpPr/>
      </dsp:nvSpPr>
      <dsp:spPr>
        <a:xfrm rot="17700000">
          <a:off x="356635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1956 - AI conference “</a:t>
          </a:r>
          <a:r>
            <a:rPr lang="en-US" sz="500" kern="1200" dirty="0" err="1"/>
            <a:t>Minksy</a:t>
          </a:r>
          <a:r>
            <a:rPr lang="en-US" sz="500" kern="1200" dirty="0"/>
            <a:t>/McCarthy” — focus on top-down rules (golden years 56-74)</a:t>
          </a:r>
        </a:p>
      </dsp:txBody>
      <dsp:txXfrm>
        <a:off x="356635" y="3213896"/>
        <a:ext cx="826860" cy="398681"/>
      </dsp:txXfrm>
    </dsp:sp>
    <dsp:sp modelId="{A770BB53-324E-41C3-82C1-2487F96AFB0B}">
      <dsp:nvSpPr>
        <dsp:cNvPr id="0" name=""/>
        <dsp:cNvSpPr/>
      </dsp:nvSpPr>
      <dsp:spPr>
        <a:xfrm rot="17700000">
          <a:off x="874299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25A36-1642-45E7-A54A-9C03CD8E9061}">
      <dsp:nvSpPr>
        <dsp:cNvPr id="0" name=""/>
        <dsp:cNvSpPr/>
      </dsp:nvSpPr>
      <dsp:spPr>
        <a:xfrm>
          <a:off x="1286314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813611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1970 - </a:t>
          </a:r>
          <a:r>
            <a:rPr lang="en-US" sz="500" kern="1200" dirty="0" err="1"/>
            <a:t>Minksy</a:t>
          </a:r>
          <a:r>
            <a:rPr lang="en-US" sz="500" kern="1200" dirty="0"/>
            <a:t> “ in 3-8 </a:t>
          </a:r>
          <a:r>
            <a:rPr lang="en-US" sz="500" kern="1200" dirty="0" err="1"/>
            <a:t>yrs</a:t>
          </a:r>
          <a:r>
            <a:rPr lang="en-US" sz="500" kern="1200" dirty="0"/>
            <a:t> we will have a machine w/ the general intelligence of an average human being” &lt;- bad claims all around</a:t>
          </a:r>
        </a:p>
      </dsp:txBody>
      <dsp:txXfrm>
        <a:off x="813611" y="3213896"/>
        <a:ext cx="826860" cy="398681"/>
      </dsp:txXfrm>
    </dsp:sp>
    <dsp:sp modelId="{C330A890-2D2A-4BED-9249-28BA3395DAFD}">
      <dsp:nvSpPr>
        <dsp:cNvPr id="0" name=""/>
        <dsp:cNvSpPr/>
      </dsp:nvSpPr>
      <dsp:spPr>
        <a:xfrm rot="17700000">
          <a:off x="1331275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C28B1-23DE-4A26-8374-411147E3AB12}">
      <dsp:nvSpPr>
        <dsp:cNvPr id="0" name=""/>
        <dsp:cNvSpPr/>
      </dsp:nvSpPr>
      <dsp:spPr>
        <a:xfrm>
          <a:off x="1743290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3EE3D-D948-4A29-BF91-6542195F8592}">
      <dsp:nvSpPr>
        <dsp:cNvPr id="0" name=""/>
        <dsp:cNvSpPr/>
      </dsp:nvSpPr>
      <dsp:spPr>
        <a:xfrm rot="17700000">
          <a:off x="1270587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1973 - “AI Winter” (1974-1980)</a:t>
          </a:r>
        </a:p>
      </dsp:txBody>
      <dsp:txXfrm>
        <a:off x="1270587" y="3213896"/>
        <a:ext cx="826860" cy="398681"/>
      </dsp:txXfrm>
    </dsp:sp>
    <dsp:sp modelId="{4E99A923-929E-423C-9CD8-54229F08DBAA}">
      <dsp:nvSpPr>
        <dsp:cNvPr id="0" name=""/>
        <dsp:cNvSpPr/>
      </dsp:nvSpPr>
      <dsp:spPr>
        <a:xfrm rot="17700000">
          <a:off x="1788251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32991-8D79-45F8-B74D-93F5794F5C61}">
      <dsp:nvSpPr>
        <dsp:cNvPr id="0" name=""/>
        <dsp:cNvSpPr/>
      </dsp:nvSpPr>
      <dsp:spPr>
        <a:xfrm>
          <a:off x="2200266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1727563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1980’s - “Expert Systems boom” - DEC RI ($40m annual saving success)</a:t>
          </a:r>
        </a:p>
      </dsp:txBody>
      <dsp:txXfrm>
        <a:off x="1727563" y="3213896"/>
        <a:ext cx="826860" cy="398681"/>
      </dsp:txXfrm>
    </dsp:sp>
    <dsp:sp modelId="{B1F0A585-182E-4486-9654-914F85F58277}">
      <dsp:nvSpPr>
        <dsp:cNvPr id="0" name=""/>
        <dsp:cNvSpPr/>
      </dsp:nvSpPr>
      <dsp:spPr>
        <a:xfrm rot="17700000">
          <a:off x="2245227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2657303" y="2473483"/>
          <a:ext cx="768922" cy="76892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2928237" y="1846654"/>
          <a:ext cx="955856" cy="46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1987 (AI winter #2 - 1987-1993)</a:t>
          </a:r>
        </a:p>
      </dsp:txBody>
      <dsp:txXfrm>
        <a:off x="2928237" y="1846654"/>
        <a:ext cx="955856" cy="460648"/>
      </dsp:txXfrm>
    </dsp:sp>
    <dsp:sp modelId="{79A0F97A-EBE2-4BB2-ACBD-DC1E724E9CA8}">
      <dsp:nvSpPr>
        <dsp:cNvPr id="0" name=""/>
        <dsp:cNvSpPr/>
      </dsp:nvSpPr>
      <dsp:spPr>
        <a:xfrm>
          <a:off x="3484206" y="2473483"/>
          <a:ext cx="768922" cy="76892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E0E4-7C9A-4C43-8995-A031750E2493}">
      <dsp:nvSpPr>
        <dsp:cNvPr id="0" name=""/>
        <dsp:cNvSpPr/>
      </dsp:nvSpPr>
      <dsp:spPr>
        <a:xfrm rot="17700000">
          <a:off x="3755139" y="1846654"/>
          <a:ext cx="955856" cy="46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3755139" y="1846654"/>
        <a:ext cx="955856" cy="460648"/>
      </dsp:txXfrm>
    </dsp:sp>
    <dsp:sp modelId="{505D7367-E7BC-46B3-9C45-6576D6EC0963}">
      <dsp:nvSpPr>
        <dsp:cNvPr id="0" name=""/>
        <dsp:cNvSpPr/>
      </dsp:nvSpPr>
      <dsp:spPr>
        <a:xfrm>
          <a:off x="4311046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3838344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1999 - GPU invented (for games)</a:t>
          </a:r>
        </a:p>
      </dsp:txBody>
      <dsp:txXfrm>
        <a:off x="3838344" y="3213896"/>
        <a:ext cx="826860" cy="398681"/>
      </dsp:txXfrm>
    </dsp:sp>
    <dsp:sp modelId="{EC214082-5F4B-4EBA-AEE7-99F79D97609F}">
      <dsp:nvSpPr>
        <dsp:cNvPr id="0" name=""/>
        <dsp:cNvSpPr/>
      </dsp:nvSpPr>
      <dsp:spPr>
        <a:xfrm rot="17700000">
          <a:off x="4356008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4768084" y="2473483"/>
          <a:ext cx="768922" cy="76892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5039017" y="1846654"/>
          <a:ext cx="955856" cy="46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2007 - CUDA - GPU for non-games (finance/statistics)</a:t>
          </a:r>
        </a:p>
      </dsp:txBody>
      <dsp:txXfrm>
        <a:off x="5039017" y="1846654"/>
        <a:ext cx="955856" cy="460648"/>
      </dsp:txXfrm>
    </dsp:sp>
    <dsp:sp modelId="{89CDB1F0-C521-4AD5-9FD6-0182D45BD04C}">
      <dsp:nvSpPr>
        <dsp:cNvPr id="0" name=""/>
        <dsp:cNvSpPr/>
      </dsp:nvSpPr>
      <dsp:spPr>
        <a:xfrm>
          <a:off x="5594924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5122222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2010 - First GPU for NN/Deep Learning - Goodfellow ch12.2</a:t>
          </a:r>
        </a:p>
      </dsp:txBody>
      <dsp:txXfrm>
        <a:off x="5122222" y="3213896"/>
        <a:ext cx="826860" cy="398681"/>
      </dsp:txXfrm>
    </dsp:sp>
    <dsp:sp modelId="{5CD61DE4-8F33-44E3-8866-C3CFFAC3BE34}">
      <dsp:nvSpPr>
        <dsp:cNvPr id="0" name=""/>
        <dsp:cNvSpPr/>
      </dsp:nvSpPr>
      <dsp:spPr>
        <a:xfrm rot="17700000">
          <a:off x="5639886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CB6F-CF0A-4F57-A3EE-0DFAB460CBA7}">
      <dsp:nvSpPr>
        <dsp:cNvPr id="0" name=""/>
        <dsp:cNvSpPr/>
      </dsp:nvSpPr>
      <dsp:spPr>
        <a:xfrm>
          <a:off x="6051901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74CA-6288-4A37-8F49-81DD1EE8546B}">
      <dsp:nvSpPr>
        <dsp:cNvPr id="0" name=""/>
        <dsp:cNvSpPr/>
      </dsp:nvSpPr>
      <dsp:spPr>
        <a:xfrm rot="17700000">
          <a:off x="5579198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2011 - IBM Watson Jeopardy - some ML (NLP)</a:t>
          </a:r>
        </a:p>
      </dsp:txBody>
      <dsp:txXfrm>
        <a:off x="5579198" y="3213896"/>
        <a:ext cx="826860" cy="398681"/>
      </dsp:txXfrm>
    </dsp:sp>
    <dsp:sp modelId="{A45AEB82-7A50-4EEC-B160-C96BA1C2DBD0}">
      <dsp:nvSpPr>
        <dsp:cNvPr id="0" name=""/>
        <dsp:cNvSpPr/>
      </dsp:nvSpPr>
      <dsp:spPr>
        <a:xfrm rot="17700000">
          <a:off x="6096862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E5C2-E5BE-4EDA-863E-5F32E38355FD}">
      <dsp:nvSpPr>
        <dsp:cNvPr id="0" name=""/>
        <dsp:cNvSpPr/>
      </dsp:nvSpPr>
      <dsp:spPr>
        <a:xfrm>
          <a:off x="6508877" y="2658385"/>
          <a:ext cx="399119" cy="399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6036174" y="3213896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2016 - Alpha Go - Deep NN</a:t>
          </a:r>
        </a:p>
      </dsp:txBody>
      <dsp:txXfrm>
        <a:off x="6036174" y="3213896"/>
        <a:ext cx="826860" cy="398681"/>
      </dsp:txXfrm>
    </dsp:sp>
    <dsp:sp modelId="{58757B64-62DB-4E40-B9CD-D1940F9F5336}">
      <dsp:nvSpPr>
        <dsp:cNvPr id="0" name=""/>
        <dsp:cNvSpPr/>
      </dsp:nvSpPr>
      <dsp:spPr>
        <a:xfrm rot="17700000">
          <a:off x="6553838" y="2103312"/>
          <a:ext cx="826860" cy="39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6965914" y="2473483"/>
          <a:ext cx="768922" cy="76892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7236848" y="1846654"/>
          <a:ext cx="955856" cy="46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2029 - </a:t>
          </a:r>
          <a:r>
            <a:rPr lang="en-US" sz="700" kern="1200" dirty="0" err="1"/>
            <a:t>Kurtweil</a:t>
          </a:r>
          <a:r>
            <a:rPr lang="en-US" sz="700" kern="1200" dirty="0"/>
            <a:t> Prediction!</a:t>
          </a:r>
        </a:p>
      </dsp:txBody>
      <dsp:txXfrm>
        <a:off x="7236848" y="1846654"/>
        <a:ext cx="955856" cy="46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F0878-1755-47A8-ABA4-D2B9E7974C12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4F7A1-0081-4DC4-B486-F39D10408E53}">
      <dsp:nvSpPr>
        <dsp:cNvPr id="0" name=""/>
        <dsp:cNvSpPr/>
      </dsp:nvSpPr>
      <dsp:spPr>
        <a:xfrm>
          <a:off x="3214" y="0"/>
          <a:ext cx="1405532" cy="2167466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1943 - Alan Turing (Imitation Game) &amp; John Von </a:t>
          </a:r>
          <a:r>
            <a:rPr lang="en-US" sz="900" kern="1200" dirty="0" err="1"/>
            <a:t>Neumman</a:t>
          </a:r>
          <a:r>
            <a:rPr lang="en-US" sz="900" kern="1200" dirty="0"/>
            <a:t> - fathers of modern computing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1956 - AI conference “</a:t>
          </a:r>
          <a:r>
            <a:rPr lang="en-US" sz="700" kern="1200" dirty="0" err="1"/>
            <a:t>Minksy</a:t>
          </a:r>
          <a:r>
            <a:rPr lang="en-US" sz="700" kern="1200" dirty="0"/>
            <a:t>/McCarthy” — focus on top-down rules (golden years 56-74)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1973 - “AI Winter” (1974-1980)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1980’s - “Expert Systems boom” - DEC RI ($40m annual saving success)</a:t>
          </a:r>
        </a:p>
      </dsp:txBody>
      <dsp:txXfrm>
        <a:off x="3214" y="0"/>
        <a:ext cx="1405532" cy="2167466"/>
      </dsp:txXfrm>
    </dsp:sp>
    <dsp:sp modelId="{51158F08-B74E-4848-9A5B-044E0F22A49C}">
      <dsp:nvSpPr>
        <dsp:cNvPr id="0" name=""/>
        <dsp:cNvSpPr/>
      </dsp:nvSpPr>
      <dsp:spPr>
        <a:xfrm>
          <a:off x="435047" y="2438400"/>
          <a:ext cx="541866" cy="5418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09A1D6-63D5-402F-9EFF-3C0541D96188}">
      <dsp:nvSpPr>
        <dsp:cNvPr id="0" name=""/>
        <dsp:cNvSpPr/>
      </dsp:nvSpPr>
      <dsp:spPr>
        <a:xfrm>
          <a:off x="1479024" y="3251200"/>
          <a:ext cx="1405532" cy="2167466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1987 (AI winter #2 - 1987-1993)</a:t>
          </a:r>
        </a:p>
      </dsp:txBody>
      <dsp:txXfrm>
        <a:off x="1479024" y="3251200"/>
        <a:ext cx="1405532" cy="2167466"/>
      </dsp:txXfrm>
    </dsp:sp>
    <dsp:sp modelId="{49A4D143-F730-49AB-BFA4-FBC4AB9B1DB9}">
      <dsp:nvSpPr>
        <dsp:cNvPr id="0" name=""/>
        <dsp:cNvSpPr/>
      </dsp:nvSpPr>
      <dsp:spPr>
        <a:xfrm>
          <a:off x="1910857" y="2438400"/>
          <a:ext cx="541866" cy="541866"/>
        </a:xfrm>
        <a:prstGeom prst="ellipse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7C338-25E1-4E43-A231-3E89856DFEF4}">
      <dsp:nvSpPr>
        <dsp:cNvPr id="0" name=""/>
        <dsp:cNvSpPr/>
      </dsp:nvSpPr>
      <dsp:spPr>
        <a:xfrm>
          <a:off x="2954833" y="0"/>
          <a:ext cx="1405532" cy="2167466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1997 - Deep blue (beat </a:t>
          </a:r>
          <a:r>
            <a:rPr lang="en-US" sz="900" kern="1200" dirty="0" err="1"/>
            <a:t>kasparov</a:t>
          </a:r>
          <a:r>
            <a:rPr lang="en-US" sz="900" kern="1200" dirty="0"/>
            <a:t>) ? (Brute force + heuristics), </a:t>
          </a:r>
          <a:r>
            <a:rPr lang="en-US" sz="900" kern="1200" dirty="0" err="1"/>
            <a:t>kasparov</a:t>
          </a:r>
          <a:r>
            <a:rPr lang="en-US" sz="900" kern="1200" dirty="0"/>
            <a:t> big on AI now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1999 - GPU invented (for games)</a:t>
          </a:r>
        </a:p>
      </dsp:txBody>
      <dsp:txXfrm>
        <a:off x="2954833" y="0"/>
        <a:ext cx="1405532" cy="2167466"/>
      </dsp:txXfrm>
    </dsp:sp>
    <dsp:sp modelId="{460A8920-A8EF-4E80-AC8C-C267A143982D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9B6C5-9DC3-4D26-8976-32785C8EAAB2}">
      <dsp:nvSpPr>
        <dsp:cNvPr id="0" name=""/>
        <dsp:cNvSpPr/>
      </dsp:nvSpPr>
      <dsp:spPr>
        <a:xfrm>
          <a:off x="4430643" y="3251200"/>
          <a:ext cx="1405532" cy="2167466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2007 - CUDA - GPU for non-games (finance/statistics)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2010 - First GPU for NN/Deep Learning - Goodfellow ch12.2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2011 - IBM Watson Jeopardy - some ML (NLP)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2016 - Alpha Go - Deep NN</a:t>
          </a:r>
        </a:p>
      </dsp:txBody>
      <dsp:txXfrm>
        <a:off x="4430643" y="3251200"/>
        <a:ext cx="1405532" cy="2167466"/>
      </dsp:txXfrm>
    </dsp:sp>
    <dsp:sp modelId="{595AB3A1-6612-405D-B6ED-3A503CF61BFC}">
      <dsp:nvSpPr>
        <dsp:cNvPr id="0" name=""/>
        <dsp:cNvSpPr/>
      </dsp:nvSpPr>
      <dsp:spPr>
        <a:xfrm>
          <a:off x="4862476" y="2438400"/>
          <a:ext cx="541866" cy="541866"/>
        </a:xfrm>
        <a:prstGeom prst="ellipse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D5AE3-ADFC-440A-B911-C241082DFDAA}">
      <dsp:nvSpPr>
        <dsp:cNvPr id="0" name=""/>
        <dsp:cNvSpPr/>
      </dsp:nvSpPr>
      <dsp:spPr>
        <a:xfrm>
          <a:off x="5906452" y="0"/>
          <a:ext cx="1405532" cy="2167466"/>
        </a:xfrm>
        <a:prstGeom prst="rect">
          <a:avLst/>
        </a:prstGeom>
        <a:noFill/>
        <a:ln w="6350" cap="flat" cmpd="sng" algn="in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2029 - </a:t>
          </a:r>
          <a:r>
            <a:rPr lang="en-US" sz="900" kern="1200" dirty="0" err="1"/>
            <a:t>Kurtweil</a:t>
          </a:r>
          <a:r>
            <a:rPr lang="en-US" sz="900" kern="1200" dirty="0"/>
            <a:t> Prediction!</a:t>
          </a:r>
        </a:p>
      </dsp:txBody>
      <dsp:txXfrm>
        <a:off x="5906452" y="0"/>
        <a:ext cx="1405532" cy="2167466"/>
      </dsp:txXfrm>
    </dsp:sp>
    <dsp:sp modelId="{AA3E9408-1AA5-492B-9503-61C28BEFB9C9}">
      <dsp:nvSpPr>
        <dsp:cNvPr id="0" name=""/>
        <dsp:cNvSpPr/>
      </dsp:nvSpPr>
      <dsp:spPr>
        <a:xfrm>
          <a:off x="6338285" y="2438400"/>
          <a:ext cx="541866" cy="541866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www.bbc.co.uk/timelines/zq376fr" TargetMode="External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en.wikipedia.org/wiki/Infinite_monkey_theorem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://en.wikipedia.org/wiki/History_of_artificial_intelligence" TargetMode="Externa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://www.bbc.co.uk/timelines/zq376fr" TargetMode="External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hyperlink" Target="http://en.wikipedia.org/wiki/Infinite_monkey_theorem" TargetMode="External"/><Relationship Id="rId10" Type="http://schemas.microsoft.com/office/2007/relationships/diagramDrawing" Target="../diagrams/drawing2.xml"/><Relationship Id="rId4" Type="http://schemas.openxmlformats.org/officeDocument/2006/relationships/hyperlink" Target="http://en.wikipedia.org/wiki/History_of_artificial_intelligence" TargetMode="Externa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</a:p>
          <a:p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Azure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Wizard Cloud approach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 &amp; the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Where we are, where we want to get to</a:t>
            </a:r>
          </a:p>
          <a:p>
            <a:r>
              <a:rPr lang="en-US" i="0" dirty="0"/>
              <a:t>The danger of </a:t>
            </a:r>
            <a:r>
              <a:rPr lang="en-US" i="0" dirty="0" err="1"/>
              <a:t>SkyNet</a:t>
            </a:r>
            <a:r>
              <a:rPr lang="en-US" i="0" dirty="0"/>
              <a:t> </a:t>
            </a:r>
          </a:p>
          <a:p>
            <a:r>
              <a:rPr lang="en-US" dirty="0"/>
              <a:t>The Singularity (Kurtzweil &amp; Von Neumann)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</a:t>
            </a:r>
          </a:p>
          <a:p>
            <a:r>
              <a:rPr lang="en-US" dirty="0"/>
              <a:t>Major ML Frameworks</a:t>
            </a:r>
          </a:p>
          <a:p>
            <a:r>
              <a:rPr lang="en-US" dirty="0"/>
              <a:t>Demo of Azure ML Studio</a:t>
            </a:r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2.0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529704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02398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1933704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20768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324768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540388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1931452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424599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1933704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324768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1955889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346953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1931452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322516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057889" y="6934891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427984" y="3206727"/>
            <a:ext cx="4231340" cy="28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4275-22DD-491A-88AE-5F1E8212C991}"/>
              </a:ext>
            </a:extLst>
          </p:cNvPr>
          <p:cNvSpPr txBox="1"/>
          <p:nvPr/>
        </p:nvSpPr>
        <p:spPr>
          <a:xfrm>
            <a:off x="1446306" y="3481313"/>
            <a:ext cx="481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&amp; Current Programming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Decompose problem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Compose into a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in very specific </a:t>
            </a:r>
          </a:p>
          <a:p>
            <a:r>
              <a:rPr lang="en-US" dirty="0"/>
              <a:t>complex program solution</a:t>
            </a:r>
          </a:p>
          <a:p>
            <a:endParaRPr lang="en-US" dirty="0"/>
          </a:p>
          <a:p>
            <a:r>
              <a:rPr lang="en-US" dirty="0"/>
              <a:t>“Complexity Monster”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8DA8D-5752-4C2D-8F63-4E75787EF933}"/>
              </a:ext>
            </a:extLst>
          </p:cNvPr>
          <p:cNvSpPr/>
          <p:nvPr/>
        </p:nvSpPr>
        <p:spPr>
          <a:xfrm>
            <a:off x="6762656" y="5813299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Fill in the blanks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Autofit/>
          </a:bodyPr>
          <a:lstStyle/>
          <a:p>
            <a:r>
              <a:rPr lang="en-US" sz="800" dirty="0"/>
              <a:t>Neumann’s book / Kurtzweil intro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  <a:p>
            <a:pPr marL="0" indent="0">
              <a:buNone/>
            </a:pPr>
            <a:endParaRPr lang="en-US" sz="800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94" y="4248100"/>
            <a:ext cx="3808573" cy="26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3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4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5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3495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489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Autofit/>
          </a:bodyPr>
          <a:lstStyle/>
          <a:p>
            <a:r>
              <a:rPr lang="en-US" sz="800" dirty="0"/>
              <a:t>Neumann’s book / Kurtzweil intro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  <a:p>
            <a:pPr marL="0" indent="0">
              <a:buNone/>
            </a:pPr>
            <a:endParaRPr lang="en-US" sz="800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94" y="4248100"/>
            <a:ext cx="3808573" cy="26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733545" y="615011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3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4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5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8876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8922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Major Classes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Predictors</a:t>
            </a:r>
          </a:p>
          <a:p>
            <a:r>
              <a:rPr lang="en-US" dirty="0"/>
              <a:t>Classifiers</a:t>
            </a:r>
          </a:p>
          <a:p>
            <a:endParaRPr lang="en-US" dirty="0"/>
          </a:p>
          <a:p>
            <a:r>
              <a:rPr lang="en-US" dirty="0"/>
              <a:t>Traditional methods (Statistics/Data Science)</a:t>
            </a:r>
          </a:p>
          <a:p>
            <a:pPr lvl="1"/>
            <a:r>
              <a:rPr lang="en-US" i="0" dirty="0"/>
              <a:t>Linear and Logistic Regression</a:t>
            </a:r>
          </a:p>
          <a:p>
            <a:pPr lvl="1"/>
            <a:r>
              <a:rPr lang="en-US" i="0" dirty="0"/>
              <a:t>Decision Trees</a:t>
            </a:r>
          </a:p>
          <a:p>
            <a:pPr lvl="1"/>
            <a:r>
              <a:rPr lang="en-US" i="0" dirty="0" err="1"/>
              <a:t>Kmeans</a:t>
            </a:r>
            <a:endParaRPr lang="en-US" i="0" dirty="0"/>
          </a:p>
          <a:p>
            <a:pPr lvl="1"/>
            <a:r>
              <a:rPr lang="en-US" i="0" dirty="0"/>
              <a:t>Support Vector Machines</a:t>
            </a:r>
          </a:p>
          <a:p>
            <a:r>
              <a:rPr lang="en-US" dirty="0"/>
              <a:t>Cutting Edge Methods</a:t>
            </a:r>
          </a:p>
          <a:p>
            <a:pPr lvl="1"/>
            <a:r>
              <a:rPr lang="en-US" i="0" dirty="0"/>
              <a:t>Neural Networks / Deep Learning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How to train a machine to detect if any given song (text) is from “The Beatles” or not ?</a:t>
            </a:r>
          </a:p>
          <a:p>
            <a:r>
              <a:rPr lang="en-US" dirty="0"/>
              <a:t>Input 500 sample Beatles songs, 500 songs from the Clash, train a model</a:t>
            </a:r>
          </a:p>
          <a:p>
            <a:r>
              <a:rPr lang="en-US" i="0" dirty="0"/>
              <a:t>How to turn song into trainable “features” – occurrence of each word (Bag of Words) ?</a:t>
            </a:r>
          </a:p>
          <a:p>
            <a:r>
              <a:rPr lang="en-US" dirty="0"/>
              <a:t>&lt;Insert table showing words, frequency&gt;</a:t>
            </a:r>
          </a:p>
          <a:p>
            <a:endParaRPr lang="en-US" i="0" dirty="0"/>
          </a:p>
          <a:p>
            <a:r>
              <a:rPr lang="en-US" dirty="0"/>
              <a:t>Given n-top featured words, construct a model:</a:t>
            </a:r>
          </a:p>
          <a:p>
            <a:endParaRPr lang="en-US" i="0" dirty="0"/>
          </a:p>
          <a:p>
            <a:r>
              <a:rPr lang="en-US" dirty="0"/>
              <a:t>&lt;insert 5 node Logistic Model&gt;</a:t>
            </a:r>
          </a:p>
          <a:p>
            <a:endParaRPr lang="en-US" i="0" dirty="0"/>
          </a:p>
          <a:p>
            <a:r>
              <a:rPr lang="en-US" dirty="0"/>
              <a:t>Based on “score” +/-, convert to a probability 1 (true) or 0 (false)</a:t>
            </a:r>
          </a:p>
          <a:p>
            <a:r>
              <a:rPr lang="en-US" i="0" dirty="0"/>
              <a:t>Train/tune the “weights” of each word (</a:t>
            </a:r>
            <a:r>
              <a:rPr lang="en-US" i="0" dirty="0">
                <a:sym typeface="Wingdings" panose="05000000000000000000" pitchFamily="2" charset="2"/>
              </a:rPr>
              <a:t> this </a:t>
            </a:r>
            <a:r>
              <a:rPr lang="en-US" i="0" dirty="0"/>
              <a:t>machine learning/training)</a:t>
            </a:r>
          </a:p>
          <a:p>
            <a:r>
              <a:rPr lang="en-US" i="0" dirty="0"/>
              <a:t>Test the model vs real data (80% accuracy ?)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r>
              <a:rPr lang="en-US" dirty="0"/>
              <a:t>&lt;insert 5 note LR model&gt;</a:t>
            </a:r>
          </a:p>
          <a:p>
            <a:r>
              <a:rPr lang="en-US" dirty="0"/>
              <a:t>Note # of weights to calculate /optimize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Decision Trees + Forests &amp;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Tree view of Booking problem&gt;</a:t>
            </a:r>
          </a:p>
          <a:p>
            <a:endParaRPr lang="en-US" dirty="0"/>
          </a:p>
          <a:p>
            <a:r>
              <a:rPr lang="en-US" dirty="0"/>
              <a:t>More natural fit since Trees allow multiple data classes (text,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  <a:p>
            <a:r>
              <a:rPr lang="en-US" dirty="0"/>
              <a:t>Random Forests &amp; Boosting – ways to combine additional trees to improve accuracy</a:t>
            </a:r>
          </a:p>
          <a:p>
            <a:endParaRPr lang="en-US" i="0" dirty="0"/>
          </a:p>
          <a:p>
            <a:r>
              <a:rPr lang="en-US" dirty="0"/>
              <a:t>Decision Trees with Boosting win 70% of </a:t>
            </a:r>
            <a:r>
              <a:rPr lang="en-US" dirty="0" err="1"/>
              <a:t>Kraggle</a:t>
            </a:r>
            <a:r>
              <a:rPr lang="en-US" dirty="0"/>
              <a:t> competitions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00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20639</TotalTime>
  <Words>1560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UD Digi Kyokasho NP-B</vt:lpstr>
      <vt:lpstr>Arial</vt:lpstr>
      <vt:lpstr>Franklin Gothic Book</vt:lpstr>
      <vt:lpstr>Wingdings</vt:lpstr>
      <vt:lpstr>Crop</vt:lpstr>
      <vt:lpstr>Machine Learning 101</vt:lpstr>
      <vt:lpstr>ToC</vt:lpstr>
      <vt:lpstr>What is Machine Learning</vt:lpstr>
      <vt:lpstr>History and Evolution of AI/ML</vt:lpstr>
      <vt:lpstr>History and Evolution of AI/ML</vt:lpstr>
      <vt:lpstr>Major Classes of ML</vt:lpstr>
      <vt:lpstr>Logistic Regression – Classification</vt:lpstr>
      <vt:lpstr>Logistic Regression – Trade Error Detector</vt:lpstr>
      <vt:lpstr>Decision Trees + Forests &amp; Boosting</vt:lpstr>
      <vt:lpstr>Neural Networks &amp; the Brain</vt:lpstr>
      <vt:lpstr>Neural Network – Trade Error Detector (v2)</vt:lpstr>
      <vt:lpstr>Major ML Frameworks</vt:lpstr>
      <vt:lpstr>Azure Demo</vt:lpstr>
      <vt:lpstr>Current State of AI &amp; the Singularity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68</cp:revision>
  <dcterms:created xsi:type="dcterms:W3CDTF">2018-06-14T13:24:23Z</dcterms:created>
  <dcterms:modified xsi:type="dcterms:W3CDTF">2018-07-12T00:46:11Z</dcterms:modified>
</cp:coreProperties>
</file>