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1" r:id="rId5"/>
    <p:sldId id="284" r:id="rId6"/>
    <p:sldId id="274" r:id="rId7"/>
    <p:sldId id="261" r:id="rId8"/>
    <p:sldId id="282" r:id="rId9"/>
    <p:sldId id="276" r:id="rId10"/>
    <p:sldId id="263" r:id="rId11"/>
    <p:sldId id="277" r:id="rId12"/>
    <p:sldId id="275" r:id="rId13"/>
    <p:sldId id="267" r:id="rId14"/>
    <p:sldId id="268" r:id="rId15"/>
    <p:sldId id="264" r:id="rId16"/>
    <p:sldId id="270" r:id="rId17"/>
    <p:sldId id="283" r:id="rId18"/>
    <p:sldId id="269" r:id="rId19"/>
    <p:sldId id="271" r:id="rId20"/>
    <p:sldId id="278" r:id="rId21"/>
    <p:sldId id="279" r:id="rId22"/>
    <p:sldId id="285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predictor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D8-4392-A030-5291F5DA0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predictor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D8-4392-A030-5291F5DA0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Error Grid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W1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3-4966-8061-C0CAC4CE9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W0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CE595-C330-4532-9B6D-028481D96469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364AD6-064F-4DB1-8C6C-4306C6FC8E62}">
      <dgm:prSet phldrT="[Text]"/>
      <dgm:spPr/>
      <dgm:t>
        <a:bodyPr/>
        <a:lstStyle/>
        <a:p>
          <a:r>
            <a:rPr lang="en-US" dirty="0"/>
            <a:t>1943 - Alan Turing (Imitation Game) &amp; John Von </a:t>
          </a:r>
          <a:r>
            <a:rPr lang="en-US" dirty="0" err="1"/>
            <a:t>Neumman</a:t>
          </a:r>
          <a:r>
            <a:rPr lang="en-US" dirty="0"/>
            <a:t> - fathers of modern computing</a:t>
          </a:r>
        </a:p>
      </dgm:t>
    </dgm:pt>
    <dgm:pt modelId="{5AE5B9F9-26AC-43A5-B490-28E0D27A10A7}" type="parTrans" cxnId="{B0AD5790-7BD5-4CBA-A1A2-CD1C2766CFA0}">
      <dgm:prSet/>
      <dgm:spPr/>
      <dgm:t>
        <a:bodyPr/>
        <a:lstStyle/>
        <a:p>
          <a:endParaRPr lang="en-US"/>
        </a:p>
      </dgm:t>
    </dgm:pt>
    <dgm:pt modelId="{F65D43D4-D40C-4264-86BC-47256D81C70E}" type="sibTrans" cxnId="{B0AD5790-7BD5-4CBA-A1A2-CD1C2766CFA0}">
      <dgm:prSet/>
      <dgm:spPr/>
      <dgm:t>
        <a:bodyPr/>
        <a:lstStyle/>
        <a:p>
          <a:endParaRPr lang="en-US"/>
        </a:p>
      </dgm:t>
    </dgm:pt>
    <dgm:pt modelId="{3772326E-AC74-40AD-BDE6-807B586C42F2}">
      <dgm:prSet/>
      <dgm:spPr/>
      <dgm:t>
        <a:bodyPr/>
        <a:lstStyle/>
        <a:p>
          <a:r>
            <a:rPr lang="en-US" dirty="0"/>
            <a:t>1956 - AI conference “</a:t>
          </a:r>
          <a:r>
            <a:rPr lang="en-US" dirty="0" err="1"/>
            <a:t>Minksy</a:t>
          </a:r>
          <a:r>
            <a:rPr lang="en-US" dirty="0"/>
            <a:t>/McCarthy” — focus on top-down rules (golden years 56-74)</a:t>
          </a:r>
        </a:p>
      </dgm:t>
    </dgm:pt>
    <dgm:pt modelId="{7E232538-0E78-4A78-92BB-C9A3F5696CF3}" type="parTrans" cxnId="{C231BCDB-7A70-4AE6-BEE5-16E7FC77773B}">
      <dgm:prSet/>
      <dgm:spPr/>
      <dgm:t>
        <a:bodyPr/>
        <a:lstStyle/>
        <a:p>
          <a:endParaRPr lang="en-US"/>
        </a:p>
      </dgm:t>
    </dgm:pt>
    <dgm:pt modelId="{87E2030F-FF56-4E8B-8A5B-C6D9C0C1B4A6}" type="sibTrans" cxnId="{C231BCDB-7A70-4AE6-BEE5-16E7FC77773B}">
      <dgm:prSet/>
      <dgm:spPr/>
      <dgm:t>
        <a:bodyPr/>
        <a:lstStyle/>
        <a:p>
          <a:endParaRPr lang="en-US"/>
        </a:p>
      </dgm:t>
    </dgm:pt>
    <dgm:pt modelId="{63903C73-AB2D-4F7E-9142-A10499C7E9C7}">
      <dgm:prSet/>
      <dgm:spPr/>
      <dgm:t>
        <a:bodyPr/>
        <a:lstStyle/>
        <a:p>
          <a:r>
            <a:rPr lang="en-US" dirty="0"/>
            <a:t>1970 - </a:t>
          </a:r>
          <a:r>
            <a:rPr lang="en-US" dirty="0" err="1"/>
            <a:t>Minksy</a:t>
          </a:r>
          <a:r>
            <a:rPr lang="en-US" dirty="0"/>
            <a:t> “ in 3-8 </a:t>
          </a:r>
          <a:r>
            <a:rPr lang="en-US" dirty="0" err="1"/>
            <a:t>yrs</a:t>
          </a:r>
          <a:r>
            <a:rPr lang="en-US" dirty="0"/>
            <a:t> we will have a machine w/ the general intelligence of an average human being” &lt;- bad claims all around</a:t>
          </a:r>
        </a:p>
      </dgm:t>
    </dgm:pt>
    <dgm:pt modelId="{A7A11784-A69A-434E-9F75-1F92E1331DF3}" type="parTrans" cxnId="{1ED006AD-A69B-4B01-B62A-B81A92729290}">
      <dgm:prSet/>
      <dgm:spPr/>
      <dgm:t>
        <a:bodyPr/>
        <a:lstStyle/>
        <a:p>
          <a:endParaRPr lang="en-US"/>
        </a:p>
      </dgm:t>
    </dgm:pt>
    <dgm:pt modelId="{61C32857-FB03-4635-B2D3-D25307FE16F1}" type="sibTrans" cxnId="{1ED006AD-A69B-4B01-B62A-B81A92729290}">
      <dgm:prSet/>
      <dgm:spPr/>
      <dgm:t>
        <a:bodyPr/>
        <a:lstStyle/>
        <a:p>
          <a:endParaRPr lang="en-US"/>
        </a:p>
      </dgm:t>
    </dgm:pt>
    <dgm:pt modelId="{8CF95A2A-943B-45B1-8226-6AC8FCC59664}">
      <dgm:prSet/>
      <dgm:spPr/>
      <dgm:t>
        <a:bodyPr/>
        <a:lstStyle/>
        <a:p>
          <a:r>
            <a:rPr lang="en-US" dirty="0"/>
            <a:t>1973 - “AI Winter” (1974-1980)</a:t>
          </a:r>
        </a:p>
      </dgm:t>
    </dgm:pt>
    <dgm:pt modelId="{CDDB94FA-0E50-4D2E-B271-F7E71A12F304}" type="parTrans" cxnId="{E4A0A563-14F5-4BCB-A3D5-DF302AC1C0F4}">
      <dgm:prSet/>
      <dgm:spPr/>
      <dgm:t>
        <a:bodyPr/>
        <a:lstStyle/>
        <a:p>
          <a:endParaRPr lang="en-US"/>
        </a:p>
      </dgm:t>
    </dgm:pt>
    <dgm:pt modelId="{EA8BE77D-67FD-41C3-901A-82527898785A}" type="sibTrans" cxnId="{E4A0A563-14F5-4BCB-A3D5-DF302AC1C0F4}">
      <dgm:prSet/>
      <dgm:spPr/>
      <dgm:t>
        <a:bodyPr/>
        <a:lstStyle/>
        <a:p>
          <a:endParaRPr lang="en-US"/>
        </a:p>
      </dgm:t>
    </dgm:pt>
    <dgm:pt modelId="{2E906866-EBE8-49B0-A530-4D11CB40FBBC}">
      <dgm:prSet/>
      <dgm:spPr/>
      <dgm:t>
        <a:bodyPr/>
        <a:lstStyle/>
        <a:p>
          <a:r>
            <a:rPr lang="en-US" dirty="0"/>
            <a:t>1980’s - “Expert Systems boom” - DEC RI ($40m annual saving success)</a:t>
          </a:r>
        </a:p>
      </dgm:t>
    </dgm:pt>
    <dgm:pt modelId="{533C3739-8129-41FC-93AD-03A802E3C25A}" type="parTrans" cxnId="{B8FCC5A5-F1CA-471C-B06D-0C2FC6B55137}">
      <dgm:prSet/>
      <dgm:spPr/>
      <dgm:t>
        <a:bodyPr/>
        <a:lstStyle/>
        <a:p>
          <a:endParaRPr lang="en-US"/>
        </a:p>
      </dgm:t>
    </dgm:pt>
    <dgm:pt modelId="{F0A20645-BA33-4220-898E-8428B0105D84}" type="sibTrans" cxnId="{B8FCC5A5-F1CA-471C-B06D-0C2FC6B55137}">
      <dgm:prSet/>
      <dgm:spPr/>
      <dgm:t>
        <a:bodyPr/>
        <a:lstStyle/>
        <a:p>
          <a:endParaRPr lang="en-US"/>
        </a:p>
      </dgm:t>
    </dgm:pt>
    <dgm:pt modelId="{649D0C17-8D50-4495-B808-C2993ABFE01D}">
      <dgm:prSet/>
      <dgm:spPr/>
      <dgm:t>
        <a:bodyPr/>
        <a:lstStyle/>
        <a:p>
          <a:r>
            <a:rPr lang="en-US" dirty="0"/>
            <a:t>1987 (AI winter #2 - 1987-1993)</a:t>
          </a:r>
        </a:p>
      </dgm:t>
    </dgm:pt>
    <dgm:pt modelId="{9D19ED85-F21C-4134-B65F-5B527E4AA8CB}" type="parTrans" cxnId="{5C038745-7BD4-4409-91FA-558D9A7D036D}">
      <dgm:prSet/>
      <dgm:spPr/>
      <dgm:t>
        <a:bodyPr/>
        <a:lstStyle/>
        <a:p>
          <a:endParaRPr lang="en-US"/>
        </a:p>
      </dgm:t>
    </dgm:pt>
    <dgm:pt modelId="{60D7B3E5-5CB4-462E-802A-66C6505C776C}" type="sibTrans" cxnId="{5C038745-7BD4-4409-91FA-558D9A7D036D}">
      <dgm:prSet/>
      <dgm:spPr/>
      <dgm:t>
        <a:bodyPr/>
        <a:lstStyle/>
        <a:p>
          <a:endParaRPr lang="en-US"/>
        </a:p>
      </dgm:t>
    </dgm:pt>
    <dgm:pt modelId="{330F3E56-A46D-41DF-800A-883E0EEBCDE1}">
      <dgm:prSet/>
      <dgm:spPr/>
      <dgm:t>
        <a:bodyPr/>
        <a:lstStyle/>
        <a:p>
          <a:r>
            <a:rPr lang="en-US" dirty="0"/>
            <a:t>1997 - Deep blue (beat </a:t>
          </a:r>
          <a:r>
            <a:rPr lang="en-US" dirty="0" err="1"/>
            <a:t>kasparov</a:t>
          </a:r>
          <a:r>
            <a:rPr lang="en-US" dirty="0"/>
            <a:t>) ? (Brute force + heuristics), </a:t>
          </a:r>
          <a:r>
            <a:rPr lang="en-US" dirty="0" err="1"/>
            <a:t>kasparov</a:t>
          </a:r>
          <a:r>
            <a:rPr lang="en-US" dirty="0"/>
            <a:t> big on AI now</a:t>
          </a:r>
        </a:p>
      </dgm:t>
    </dgm:pt>
    <dgm:pt modelId="{EE15ECD3-D4B4-4059-897A-3F5B716EDD02}" type="parTrans" cxnId="{3C661086-C001-47EF-9186-73356E6E6582}">
      <dgm:prSet/>
      <dgm:spPr/>
      <dgm:t>
        <a:bodyPr/>
        <a:lstStyle/>
        <a:p>
          <a:endParaRPr lang="en-US"/>
        </a:p>
      </dgm:t>
    </dgm:pt>
    <dgm:pt modelId="{3F68FEA0-8580-4758-9351-5E7E058D76E1}" type="sibTrans" cxnId="{3C661086-C001-47EF-9186-73356E6E6582}">
      <dgm:prSet/>
      <dgm:spPr/>
      <dgm:t>
        <a:bodyPr/>
        <a:lstStyle/>
        <a:p>
          <a:endParaRPr lang="en-US"/>
        </a:p>
      </dgm:t>
    </dgm:pt>
    <dgm:pt modelId="{E0925546-681E-45BC-8389-674071027E96}">
      <dgm:prSet/>
      <dgm:spPr/>
      <dgm:t>
        <a:bodyPr/>
        <a:lstStyle/>
        <a:p>
          <a:r>
            <a:rPr lang="en-US" dirty="0"/>
            <a:t>1999 - GPU invented (for games)</a:t>
          </a:r>
        </a:p>
      </dgm:t>
    </dgm:pt>
    <dgm:pt modelId="{D7741237-13A9-4972-8624-F143D5E4B02B}" type="parTrans" cxnId="{061A01AB-C5F0-48DF-B3C8-A04B449531B1}">
      <dgm:prSet/>
      <dgm:spPr/>
      <dgm:t>
        <a:bodyPr/>
        <a:lstStyle/>
        <a:p>
          <a:endParaRPr lang="en-US"/>
        </a:p>
      </dgm:t>
    </dgm:pt>
    <dgm:pt modelId="{699FFCDE-F157-4B3A-9AAA-D2CDDF91D899}" type="sibTrans" cxnId="{061A01AB-C5F0-48DF-B3C8-A04B449531B1}">
      <dgm:prSet/>
      <dgm:spPr/>
      <dgm:t>
        <a:bodyPr/>
        <a:lstStyle/>
        <a:p>
          <a:endParaRPr lang="en-US"/>
        </a:p>
      </dgm:t>
    </dgm:pt>
    <dgm:pt modelId="{4263A6E8-9087-4305-A0CD-D9A3EFC1C051}">
      <dgm:prSet/>
      <dgm:spPr/>
      <dgm:t>
        <a:bodyPr/>
        <a:lstStyle/>
        <a:p>
          <a:r>
            <a:rPr lang="en-US" dirty="0"/>
            <a:t>2007 - CUDA - GPU for non-games (finance/statistics)</a:t>
          </a:r>
        </a:p>
      </dgm:t>
    </dgm:pt>
    <dgm:pt modelId="{2268C3AB-CE89-4A43-B4D7-2C9306F11E21}" type="parTrans" cxnId="{D6B0ADAF-9966-460B-8AAC-27C794CEB4B5}">
      <dgm:prSet/>
      <dgm:spPr/>
      <dgm:t>
        <a:bodyPr/>
        <a:lstStyle/>
        <a:p>
          <a:endParaRPr lang="en-US"/>
        </a:p>
      </dgm:t>
    </dgm:pt>
    <dgm:pt modelId="{92FF0E61-25D9-4490-8C32-7A8E2F5F6E2D}" type="sibTrans" cxnId="{D6B0ADAF-9966-460B-8AAC-27C794CEB4B5}">
      <dgm:prSet/>
      <dgm:spPr/>
      <dgm:t>
        <a:bodyPr/>
        <a:lstStyle/>
        <a:p>
          <a:endParaRPr lang="en-US"/>
        </a:p>
      </dgm:t>
    </dgm:pt>
    <dgm:pt modelId="{FC80E47A-B07E-4960-B28D-50970BEFDB66}">
      <dgm:prSet/>
      <dgm:spPr/>
      <dgm:t>
        <a:bodyPr/>
        <a:lstStyle/>
        <a:p>
          <a:r>
            <a:rPr lang="en-US" dirty="0"/>
            <a:t>2010 - First GPU for NN/Deep Learning - Goodfellow ch12.2</a:t>
          </a:r>
        </a:p>
      </dgm:t>
    </dgm:pt>
    <dgm:pt modelId="{525E875A-5DE7-4FF4-93BF-17DBBED558D1}" type="parTrans" cxnId="{BB848B06-451F-4867-BFC1-E3CB2334162A}">
      <dgm:prSet/>
      <dgm:spPr/>
      <dgm:t>
        <a:bodyPr/>
        <a:lstStyle/>
        <a:p>
          <a:endParaRPr lang="en-US"/>
        </a:p>
      </dgm:t>
    </dgm:pt>
    <dgm:pt modelId="{8327CF1C-4543-45EB-8827-901112E5B2F6}" type="sibTrans" cxnId="{BB848B06-451F-4867-BFC1-E3CB2334162A}">
      <dgm:prSet/>
      <dgm:spPr/>
      <dgm:t>
        <a:bodyPr/>
        <a:lstStyle/>
        <a:p>
          <a:endParaRPr lang="en-US"/>
        </a:p>
      </dgm:t>
    </dgm:pt>
    <dgm:pt modelId="{1AD076D2-FC95-4795-B868-396411F0BEEA}">
      <dgm:prSet/>
      <dgm:spPr/>
      <dgm:t>
        <a:bodyPr/>
        <a:lstStyle/>
        <a:p>
          <a:r>
            <a:rPr lang="en-US" dirty="0"/>
            <a:t>2011 - IBM Watson Jeopardy - some ML (NLP)</a:t>
          </a:r>
        </a:p>
      </dgm:t>
    </dgm:pt>
    <dgm:pt modelId="{E680187C-C95A-4FF4-BC06-01F3FC738F00}" type="parTrans" cxnId="{D219B7C8-63DA-4D5A-A6E6-31A09E1AB42F}">
      <dgm:prSet/>
      <dgm:spPr/>
      <dgm:t>
        <a:bodyPr/>
        <a:lstStyle/>
        <a:p>
          <a:endParaRPr lang="en-US"/>
        </a:p>
      </dgm:t>
    </dgm:pt>
    <dgm:pt modelId="{AA9EA5F9-1C69-4236-9103-898F4A18A8DC}" type="sibTrans" cxnId="{D219B7C8-63DA-4D5A-A6E6-31A09E1AB42F}">
      <dgm:prSet/>
      <dgm:spPr/>
      <dgm:t>
        <a:bodyPr/>
        <a:lstStyle/>
        <a:p>
          <a:endParaRPr lang="en-US"/>
        </a:p>
      </dgm:t>
    </dgm:pt>
    <dgm:pt modelId="{0E41FAC4-A735-460C-83EC-17A80B688FDB}">
      <dgm:prSet/>
      <dgm:spPr/>
      <dgm:t>
        <a:bodyPr/>
        <a:lstStyle/>
        <a:p>
          <a:r>
            <a:rPr lang="en-US" dirty="0"/>
            <a:t>2016 - Alpha Go - Deep NN</a:t>
          </a:r>
        </a:p>
      </dgm:t>
    </dgm:pt>
    <dgm:pt modelId="{B0664649-EE22-4B57-AE45-4F9881B46D3F}" type="parTrans" cxnId="{120C306A-321E-4853-A630-3F405C28616B}">
      <dgm:prSet/>
      <dgm:spPr/>
      <dgm:t>
        <a:bodyPr/>
        <a:lstStyle/>
        <a:p>
          <a:endParaRPr lang="en-US"/>
        </a:p>
      </dgm:t>
    </dgm:pt>
    <dgm:pt modelId="{5BD5C6FC-A9F6-4708-9701-43AA11145CBD}" type="sibTrans" cxnId="{120C306A-321E-4853-A630-3F405C28616B}">
      <dgm:prSet/>
      <dgm:spPr/>
      <dgm:t>
        <a:bodyPr/>
        <a:lstStyle/>
        <a:p>
          <a:endParaRPr lang="en-US"/>
        </a:p>
      </dgm:t>
    </dgm:pt>
    <dgm:pt modelId="{32B93D70-ECC3-4947-B207-EEB499A6124E}">
      <dgm:prSet/>
      <dgm:spPr/>
      <dgm:t>
        <a:bodyPr/>
        <a:lstStyle/>
        <a:p>
          <a:r>
            <a:rPr lang="en-US" dirty="0"/>
            <a:t>2029 - </a:t>
          </a:r>
          <a:r>
            <a:rPr lang="en-US" dirty="0" err="1"/>
            <a:t>Kurtweil</a:t>
          </a:r>
          <a:r>
            <a:rPr lang="en-US" dirty="0"/>
            <a:t> Prediction!</a:t>
          </a:r>
        </a:p>
      </dgm:t>
    </dgm:pt>
    <dgm:pt modelId="{F7B08D46-B1C5-4D5E-83F8-3EC6A7561A9B}" type="parTrans" cxnId="{E1F0EDD4-470B-45E2-9A4B-69A8555CD06C}">
      <dgm:prSet/>
      <dgm:spPr/>
      <dgm:t>
        <a:bodyPr/>
        <a:lstStyle/>
        <a:p>
          <a:endParaRPr lang="en-US"/>
        </a:p>
      </dgm:t>
    </dgm:pt>
    <dgm:pt modelId="{E42C5B39-45C6-4E79-82AC-A6ACDDEAA58D}" type="sibTrans" cxnId="{E1F0EDD4-470B-45E2-9A4B-69A8555CD06C}">
      <dgm:prSet/>
      <dgm:spPr/>
      <dgm:t>
        <a:bodyPr/>
        <a:lstStyle/>
        <a:p>
          <a:endParaRPr lang="en-US"/>
        </a:p>
      </dgm:t>
    </dgm:pt>
    <dgm:pt modelId="{FA55ED3E-AA38-46D9-AA50-86DC44CB916E}" type="pres">
      <dgm:prSet presAssocID="{605CE595-C330-4532-9B6D-028481D96469}" presName="Name0" presStyleCnt="0">
        <dgm:presLayoutVars>
          <dgm:dir/>
        </dgm:presLayoutVars>
      </dgm:prSet>
      <dgm:spPr/>
    </dgm:pt>
    <dgm:pt modelId="{DC106CBD-66B2-4748-9420-509779A6CBD2}" type="pres">
      <dgm:prSet presAssocID="{00364AD6-064F-4DB1-8C6C-4306C6FC8E62}" presName="parComposite" presStyleCnt="0"/>
      <dgm:spPr/>
    </dgm:pt>
    <dgm:pt modelId="{96B0509F-B622-408F-96BE-7F48FCB4C822}" type="pres">
      <dgm:prSet presAssocID="{00364AD6-064F-4DB1-8C6C-4306C6FC8E62}" presName="parBigCircle" presStyleLbl="node0" presStyleIdx="0" presStyleCnt="7"/>
      <dgm:spPr/>
    </dgm:pt>
    <dgm:pt modelId="{4C1406BB-CFD9-4FD7-8A0D-E7CF780DECFD}" type="pres">
      <dgm:prSet presAssocID="{00364AD6-064F-4DB1-8C6C-4306C6FC8E62}" presName="parTx" presStyleLbl="revTx" presStyleIdx="0" presStyleCnt="19"/>
      <dgm:spPr/>
    </dgm:pt>
    <dgm:pt modelId="{93BCB09C-665B-48BF-863C-D81480453632}" type="pres">
      <dgm:prSet presAssocID="{00364AD6-064F-4DB1-8C6C-4306C6FC8E62}" presName="bSpace" presStyleCnt="0"/>
      <dgm:spPr/>
    </dgm:pt>
    <dgm:pt modelId="{D9B4B0AC-9BA2-4DA8-BC5C-4D058DC7605C}" type="pres">
      <dgm:prSet presAssocID="{00364AD6-064F-4DB1-8C6C-4306C6FC8E62}" presName="parBackupNorm" presStyleCnt="0"/>
      <dgm:spPr/>
    </dgm:pt>
    <dgm:pt modelId="{434C0EF8-9C82-4FB1-B112-50122A6D3898}" type="pres">
      <dgm:prSet presAssocID="{F65D43D4-D40C-4264-86BC-47256D81C70E}" presName="parSpace" presStyleCnt="0"/>
      <dgm:spPr/>
    </dgm:pt>
    <dgm:pt modelId="{0F23A0D6-45A0-4C47-AE26-63A3E9693670}" type="pres">
      <dgm:prSet presAssocID="{3772326E-AC74-40AD-BDE6-807B586C42F2}" presName="parComposite" presStyleCnt="0"/>
      <dgm:spPr/>
    </dgm:pt>
    <dgm:pt modelId="{CF849AD4-9058-44E3-B5AB-8F1D9F5464BB}" type="pres">
      <dgm:prSet presAssocID="{3772326E-AC74-40AD-BDE6-807B586C42F2}" presName="parBigCircle" presStyleLbl="node0" presStyleIdx="1" presStyleCnt="7"/>
      <dgm:spPr/>
    </dgm:pt>
    <dgm:pt modelId="{5E0F7FF0-2F6B-4698-A3AD-20102CBD9DDE}" type="pres">
      <dgm:prSet presAssocID="{3772326E-AC74-40AD-BDE6-807B586C42F2}" presName="parTx" presStyleLbl="revTx" presStyleIdx="1" presStyleCnt="19"/>
      <dgm:spPr/>
    </dgm:pt>
    <dgm:pt modelId="{9796B60B-0712-4675-ACFD-2AF4B1E27210}" type="pres">
      <dgm:prSet presAssocID="{3772326E-AC74-40AD-BDE6-807B586C42F2}" presName="bSpace" presStyleCnt="0"/>
      <dgm:spPr/>
    </dgm:pt>
    <dgm:pt modelId="{95D3975D-A405-497F-96E6-E7C4D95026A9}" type="pres">
      <dgm:prSet presAssocID="{3772326E-AC74-40AD-BDE6-807B586C42F2}" presName="parBackupNorm" presStyleCnt="0"/>
      <dgm:spPr/>
    </dgm:pt>
    <dgm:pt modelId="{2984DAA2-FB17-4391-A423-C9E845F83687}" type="pres">
      <dgm:prSet presAssocID="{87E2030F-FF56-4E8B-8A5B-C6D9C0C1B4A6}" presName="parSpace" presStyleCnt="0"/>
      <dgm:spPr/>
    </dgm:pt>
    <dgm:pt modelId="{07C13C4F-21BC-4F78-9CD2-7CE197FDC658}" type="pres">
      <dgm:prSet presAssocID="{63903C73-AB2D-4F7E-9142-A10499C7E9C7}" presName="desBackupLeftNorm" presStyleCnt="0"/>
      <dgm:spPr/>
    </dgm:pt>
    <dgm:pt modelId="{8D421FAC-32B1-46AD-B98B-A3BC611E7956}" type="pres">
      <dgm:prSet presAssocID="{63903C73-AB2D-4F7E-9142-A10499C7E9C7}" presName="desComposite" presStyleCnt="0"/>
      <dgm:spPr/>
    </dgm:pt>
    <dgm:pt modelId="{6AE25A36-1642-45E7-A54A-9C03CD8E9061}" type="pres">
      <dgm:prSet presAssocID="{63903C73-AB2D-4F7E-9142-A10499C7E9C7}" presName="desCircle" presStyleLbl="node1" presStyleIdx="0" presStyleCnt="6"/>
      <dgm:spPr/>
    </dgm:pt>
    <dgm:pt modelId="{C4283E14-BBCB-40CB-9502-8A62A9521BA6}" type="pres">
      <dgm:prSet presAssocID="{63903C73-AB2D-4F7E-9142-A10499C7E9C7}" presName="chTx" presStyleLbl="revTx" presStyleIdx="2" presStyleCnt="19"/>
      <dgm:spPr/>
    </dgm:pt>
    <dgm:pt modelId="{C330A890-2D2A-4BED-9249-28BA3395DAFD}" type="pres">
      <dgm:prSet presAssocID="{63903C73-AB2D-4F7E-9142-A10499C7E9C7}" presName="desTx" presStyleLbl="revTx" presStyleIdx="3" presStyleCnt="19">
        <dgm:presLayoutVars>
          <dgm:bulletEnabled val="1"/>
        </dgm:presLayoutVars>
      </dgm:prSet>
      <dgm:spPr/>
    </dgm:pt>
    <dgm:pt modelId="{544B0227-4FB7-4B5D-8818-F26AA89D8FF1}" type="pres">
      <dgm:prSet presAssocID="{63903C73-AB2D-4F7E-9142-A10499C7E9C7}" presName="desBackupRightNorm" presStyleCnt="0"/>
      <dgm:spPr/>
    </dgm:pt>
    <dgm:pt modelId="{B8EC44A2-4AA8-463B-BF57-630FC9BE5B61}" type="pres">
      <dgm:prSet presAssocID="{61C32857-FB03-4635-B2D3-D25307FE16F1}" presName="desSpace" presStyleCnt="0"/>
      <dgm:spPr/>
    </dgm:pt>
    <dgm:pt modelId="{817382D4-1D1D-41D4-A117-2B477CC6DE61}" type="pres">
      <dgm:prSet presAssocID="{8CF95A2A-943B-45B1-8226-6AC8FCC59664}" presName="parComposite" presStyleCnt="0"/>
      <dgm:spPr/>
    </dgm:pt>
    <dgm:pt modelId="{4613E425-BD1C-4B4E-9AE2-CC8453A9CB09}" type="pres">
      <dgm:prSet presAssocID="{8CF95A2A-943B-45B1-8226-6AC8FCC59664}" presName="parBigCircle" presStyleLbl="node0" presStyleIdx="2" presStyleCnt="7"/>
      <dgm:spPr/>
    </dgm:pt>
    <dgm:pt modelId="{E7B3B27E-12A9-49E2-9434-3237B1AD32F1}" type="pres">
      <dgm:prSet presAssocID="{8CF95A2A-943B-45B1-8226-6AC8FCC59664}" presName="parTx" presStyleLbl="revTx" presStyleIdx="4" presStyleCnt="19"/>
      <dgm:spPr/>
    </dgm:pt>
    <dgm:pt modelId="{08DECFB2-1EDA-4625-8C74-0AB1413819BC}" type="pres">
      <dgm:prSet presAssocID="{8CF95A2A-943B-45B1-8226-6AC8FCC59664}" presName="bSpace" presStyleCnt="0"/>
      <dgm:spPr/>
    </dgm:pt>
    <dgm:pt modelId="{F8918F85-0589-40E5-909C-A15E121A9F27}" type="pres">
      <dgm:prSet presAssocID="{8CF95A2A-943B-45B1-8226-6AC8FCC59664}" presName="parBackupNorm" presStyleCnt="0"/>
      <dgm:spPr/>
    </dgm:pt>
    <dgm:pt modelId="{B28C72D1-D3C4-4625-AF07-304D0F8CABDD}" type="pres">
      <dgm:prSet presAssocID="{EA8BE77D-67FD-41C3-901A-82527898785A}" presName="parSpace" presStyleCnt="0"/>
      <dgm:spPr/>
    </dgm:pt>
    <dgm:pt modelId="{6F0A575C-E6C1-4E85-A884-B3651EEFBB37}" type="pres">
      <dgm:prSet presAssocID="{2E906866-EBE8-49B0-A530-4D11CB40FBBC}" presName="desBackupLeftNorm" presStyleCnt="0"/>
      <dgm:spPr/>
    </dgm:pt>
    <dgm:pt modelId="{9D8A1E15-AA88-4EEB-AB9F-BB2BE658443B}" type="pres">
      <dgm:prSet presAssocID="{2E906866-EBE8-49B0-A530-4D11CB40FBBC}" presName="desComposite" presStyleCnt="0"/>
      <dgm:spPr/>
    </dgm:pt>
    <dgm:pt modelId="{53032991-8D79-45F8-B74D-93F5794F5C61}" type="pres">
      <dgm:prSet presAssocID="{2E906866-EBE8-49B0-A530-4D11CB40FBBC}" presName="desCircle" presStyleLbl="node1" presStyleIdx="1" presStyleCnt="6"/>
      <dgm:spPr/>
    </dgm:pt>
    <dgm:pt modelId="{B78541EB-2E38-4432-81F7-155A92CC1802}" type="pres">
      <dgm:prSet presAssocID="{2E906866-EBE8-49B0-A530-4D11CB40FBBC}" presName="chTx" presStyleLbl="revTx" presStyleIdx="5" presStyleCnt="19"/>
      <dgm:spPr/>
    </dgm:pt>
    <dgm:pt modelId="{B1F0A585-182E-4486-9654-914F85F58277}" type="pres">
      <dgm:prSet presAssocID="{2E906866-EBE8-49B0-A530-4D11CB40FBBC}" presName="desTx" presStyleLbl="revTx" presStyleIdx="6" presStyleCnt="19">
        <dgm:presLayoutVars>
          <dgm:bulletEnabled val="1"/>
        </dgm:presLayoutVars>
      </dgm:prSet>
      <dgm:spPr/>
    </dgm:pt>
    <dgm:pt modelId="{A7527FF4-AB77-4239-B7BF-81EA44F6F3BF}" type="pres">
      <dgm:prSet presAssocID="{2E906866-EBE8-49B0-A530-4D11CB40FBBC}" presName="desBackupRightNorm" presStyleCnt="0"/>
      <dgm:spPr/>
    </dgm:pt>
    <dgm:pt modelId="{65A2343C-1FE5-4C98-BE90-9E5A639AC9A6}" type="pres">
      <dgm:prSet presAssocID="{F0A20645-BA33-4220-898E-8428B0105D84}" presName="desSpace" presStyleCnt="0"/>
      <dgm:spPr/>
    </dgm:pt>
    <dgm:pt modelId="{438721AB-63A6-47A4-A6F4-A1DB855F7DC7}" type="pres">
      <dgm:prSet presAssocID="{649D0C17-8D50-4495-B808-C2993ABFE01D}" presName="parComposite" presStyleCnt="0"/>
      <dgm:spPr/>
    </dgm:pt>
    <dgm:pt modelId="{B19B7D9C-FF3C-4C90-80EB-04973FD2C3D2}" type="pres">
      <dgm:prSet presAssocID="{649D0C17-8D50-4495-B808-C2993ABFE01D}" presName="parBigCircle" presStyleLbl="node0" presStyleIdx="3" presStyleCnt="7"/>
      <dgm:spPr/>
    </dgm:pt>
    <dgm:pt modelId="{FDD02982-09A7-467C-AA44-F1E0D21F0AF5}" type="pres">
      <dgm:prSet presAssocID="{649D0C17-8D50-4495-B808-C2993ABFE01D}" presName="parTx" presStyleLbl="revTx" presStyleIdx="7" presStyleCnt="19"/>
      <dgm:spPr/>
    </dgm:pt>
    <dgm:pt modelId="{41C91B04-8E6A-4F90-B4FB-D09DC0DF74A2}" type="pres">
      <dgm:prSet presAssocID="{649D0C17-8D50-4495-B808-C2993ABFE01D}" presName="bSpace" presStyleCnt="0"/>
      <dgm:spPr/>
    </dgm:pt>
    <dgm:pt modelId="{72A8B4A2-D7A2-4508-8B1D-850B0C24CCE4}" type="pres">
      <dgm:prSet presAssocID="{649D0C17-8D50-4495-B808-C2993ABFE01D}" presName="parBackupNorm" presStyleCnt="0"/>
      <dgm:spPr/>
    </dgm:pt>
    <dgm:pt modelId="{42EEC53E-5082-4E33-8F90-8F37055E748A}" type="pres">
      <dgm:prSet presAssocID="{60D7B3E5-5CB4-462E-802A-66C6505C776C}" presName="parSpace" presStyleCnt="0"/>
      <dgm:spPr/>
    </dgm:pt>
    <dgm:pt modelId="{71531BAE-8B8F-4690-BA59-412392389DC4}" type="pres">
      <dgm:prSet presAssocID="{330F3E56-A46D-41DF-800A-883E0EEBCDE1}" presName="desBackupLeftNorm" presStyleCnt="0"/>
      <dgm:spPr/>
    </dgm:pt>
    <dgm:pt modelId="{21E44B12-9BE2-4896-B2D0-D58AB15486C6}" type="pres">
      <dgm:prSet presAssocID="{330F3E56-A46D-41DF-800A-883E0EEBCDE1}" presName="desComposite" presStyleCnt="0"/>
      <dgm:spPr/>
    </dgm:pt>
    <dgm:pt modelId="{65A4AA73-BFA1-40CA-8AF9-CB448CE22536}" type="pres">
      <dgm:prSet presAssocID="{330F3E56-A46D-41DF-800A-883E0EEBCDE1}" presName="desCircle" presStyleLbl="node1" presStyleIdx="2" presStyleCnt="6"/>
      <dgm:spPr/>
    </dgm:pt>
    <dgm:pt modelId="{457FB15E-6FCB-4C92-9826-562453FA49B8}" type="pres">
      <dgm:prSet presAssocID="{330F3E56-A46D-41DF-800A-883E0EEBCDE1}" presName="chTx" presStyleLbl="revTx" presStyleIdx="8" presStyleCnt="19"/>
      <dgm:spPr/>
    </dgm:pt>
    <dgm:pt modelId="{AEA8C181-1E0A-411F-BD1E-80492D5FFC48}" type="pres">
      <dgm:prSet presAssocID="{330F3E56-A46D-41DF-800A-883E0EEBCDE1}" presName="desTx" presStyleLbl="revTx" presStyleIdx="9" presStyleCnt="19">
        <dgm:presLayoutVars>
          <dgm:bulletEnabled val="1"/>
        </dgm:presLayoutVars>
      </dgm:prSet>
      <dgm:spPr/>
    </dgm:pt>
    <dgm:pt modelId="{B4C856A6-FACF-4DA1-A0F7-0A2C06FC11F0}" type="pres">
      <dgm:prSet presAssocID="{330F3E56-A46D-41DF-800A-883E0EEBCDE1}" presName="desBackupRightNorm" presStyleCnt="0"/>
      <dgm:spPr/>
    </dgm:pt>
    <dgm:pt modelId="{155D5B47-4BA6-4031-B37B-68FCA8E2CC93}" type="pres">
      <dgm:prSet presAssocID="{3F68FEA0-8580-4758-9351-5E7E058D76E1}" presName="desSpace" presStyleCnt="0"/>
      <dgm:spPr/>
    </dgm:pt>
    <dgm:pt modelId="{4D8E6479-C721-400B-BF2C-78318915DE6F}" type="pres">
      <dgm:prSet presAssocID="{E0925546-681E-45BC-8389-674071027E96}" presName="desBackupLeftNorm" presStyleCnt="0"/>
      <dgm:spPr/>
    </dgm:pt>
    <dgm:pt modelId="{58803DA1-0C0E-4840-AE3E-CB1C54295A17}" type="pres">
      <dgm:prSet presAssocID="{E0925546-681E-45BC-8389-674071027E96}" presName="desComposite" presStyleCnt="0"/>
      <dgm:spPr/>
    </dgm:pt>
    <dgm:pt modelId="{505D7367-E7BC-46B3-9C45-6576D6EC0963}" type="pres">
      <dgm:prSet presAssocID="{E0925546-681E-45BC-8389-674071027E96}" presName="desCircle" presStyleLbl="node1" presStyleIdx="3" presStyleCnt="6"/>
      <dgm:spPr/>
    </dgm:pt>
    <dgm:pt modelId="{F00324DA-D4BD-48DA-9AFA-D672F5E8507F}" type="pres">
      <dgm:prSet presAssocID="{E0925546-681E-45BC-8389-674071027E96}" presName="chTx" presStyleLbl="revTx" presStyleIdx="10" presStyleCnt="19"/>
      <dgm:spPr/>
    </dgm:pt>
    <dgm:pt modelId="{EC214082-5F4B-4EBA-AEE7-99F79D97609F}" type="pres">
      <dgm:prSet presAssocID="{E0925546-681E-45BC-8389-674071027E96}" presName="desTx" presStyleLbl="revTx" presStyleIdx="11" presStyleCnt="19">
        <dgm:presLayoutVars>
          <dgm:bulletEnabled val="1"/>
        </dgm:presLayoutVars>
      </dgm:prSet>
      <dgm:spPr/>
    </dgm:pt>
    <dgm:pt modelId="{5CCB3D77-C171-4091-8CF7-BD5EAB80DBA3}" type="pres">
      <dgm:prSet presAssocID="{E0925546-681E-45BC-8389-674071027E96}" presName="desBackupRightNorm" presStyleCnt="0"/>
      <dgm:spPr/>
    </dgm:pt>
    <dgm:pt modelId="{5B35E0A9-5815-4678-85D6-92F51499A698}" type="pres">
      <dgm:prSet presAssocID="{699FFCDE-F157-4B3A-9AAA-D2CDDF91D899}" presName="desSpace" presStyleCnt="0"/>
      <dgm:spPr/>
    </dgm:pt>
    <dgm:pt modelId="{32DFFBCC-CF2B-4BFB-AF45-3FA0E0365C2C}" type="pres">
      <dgm:prSet presAssocID="{4263A6E8-9087-4305-A0CD-D9A3EFC1C051}" presName="parComposite" presStyleCnt="0"/>
      <dgm:spPr/>
    </dgm:pt>
    <dgm:pt modelId="{C7D3709B-004E-415E-B3C4-3FC7FDA2C803}" type="pres">
      <dgm:prSet presAssocID="{4263A6E8-9087-4305-A0CD-D9A3EFC1C051}" presName="parBigCircle" presStyleLbl="node0" presStyleIdx="4" presStyleCnt="7"/>
      <dgm:spPr/>
    </dgm:pt>
    <dgm:pt modelId="{E93E0100-D323-4572-A9ED-7AF639C6E60F}" type="pres">
      <dgm:prSet presAssocID="{4263A6E8-9087-4305-A0CD-D9A3EFC1C051}" presName="parTx" presStyleLbl="revTx" presStyleIdx="12" presStyleCnt="19"/>
      <dgm:spPr/>
    </dgm:pt>
    <dgm:pt modelId="{1BEBDD1B-B318-457C-9D1F-CAD65899AD7D}" type="pres">
      <dgm:prSet presAssocID="{4263A6E8-9087-4305-A0CD-D9A3EFC1C051}" presName="bSpace" presStyleCnt="0"/>
      <dgm:spPr/>
    </dgm:pt>
    <dgm:pt modelId="{8D677487-4369-45E6-BFDB-CAF10B6947A1}" type="pres">
      <dgm:prSet presAssocID="{4263A6E8-9087-4305-A0CD-D9A3EFC1C051}" presName="parBackupNorm" presStyleCnt="0"/>
      <dgm:spPr/>
    </dgm:pt>
    <dgm:pt modelId="{F2ABFA08-0D43-4A71-9AAB-17CD9D4B5909}" type="pres">
      <dgm:prSet presAssocID="{92FF0E61-25D9-4490-8C32-7A8E2F5F6E2D}" presName="parSpace" presStyleCnt="0"/>
      <dgm:spPr/>
    </dgm:pt>
    <dgm:pt modelId="{6906B096-4267-4609-B723-A282FDB3969F}" type="pres">
      <dgm:prSet presAssocID="{FC80E47A-B07E-4960-B28D-50970BEFDB66}" presName="desBackupLeftNorm" presStyleCnt="0"/>
      <dgm:spPr/>
    </dgm:pt>
    <dgm:pt modelId="{6A9C532E-5D67-4883-BAB1-42D5B059D469}" type="pres">
      <dgm:prSet presAssocID="{FC80E47A-B07E-4960-B28D-50970BEFDB66}" presName="desComposite" presStyleCnt="0"/>
      <dgm:spPr/>
    </dgm:pt>
    <dgm:pt modelId="{89CDB1F0-C521-4AD5-9FD6-0182D45BD04C}" type="pres">
      <dgm:prSet presAssocID="{FC80E47A-B07E-4960-B28D-50970BEFDB66}" presName="desCircle" presStyleLbl="node1" presStyleIdx="4" presStyleCnt="6"/>
      <dgm:spPr/>
    </dgm:pt>
    <dgm:pt modelId="{35541147-3A1D-4C9F-A402-4F99E273369F}" type="pres">
      <dgm:prSet presAssocID="{FC80E47A-B07E-4960-B28D-50970BEFDB66}" presName="chTx" presStyleLbl="revTx" presStyleIdx="13" presStyleCnt="19"/>
      <dgm:spPr/>
    </dgm:pt>
    <dgm:pt modelId="{5CD61DE4-8F33-44E3-8866-C3CFFAC3BE34}" type="pres">
      <dgm:prSet presAssocID="{FC80E47A-B07E-4960-B28D-50970BEFDB66}" presName="desTx" presStyleLbl="revTx" presStyleIdx="14" presStyleCnt="19">
        <dgm:presLayoutVars>
          <dgm:bulletEnabled val="1"/>
        </dgm:presLayoutVars>
      </dgm:prSet>
      <dgm:spPr/>
    </dgm:pt>
    <dgm:pt modelId="{74120CA0-5CA0-49CC-A645-05C39290E246}" type="pres">
      <dgm:prSet presAssocID="{FC80E47A-B07E-4960-B28D-50970BEFDB66}" presName="desBackupRightNorm" presStyleCnt="0"/>
      <dgm:spPr/>
    </dgm:pt>
    <dgm:pt modelId="{1976B0A2-9EC8-4A7C-8A0F-5CAFEBBB9122}" type="pres">
      <dgm:prSet presAssocID="{8327CF1C-4543-45EB-8827-901112E5B2F6}" presName="desSpace" presStyleCnt="0"/>
      <dgm:spPr/>
    </dgm:pt>
    <dgm:pt modelId="{1FCDB642-301B-4434-A110-BA27730C0B8E}" type="pres">
      <dgm:prSet presAssocID="{1AD076D2-FC95-4795-B868-396411F0BEEA}" presName="parComposite" presStyleCnt="0"/>
      <dgm:spPr/>
    </dgm:pt>
    <dgm:pt modelId="{D9823407-95E9-4883-9C3C-AE4E3F4C9DFE}" type="pres">
      <dgm:prSet presAssocID="{1AD076D2-FC95-4795-B868-396411F0BEEA}" presName="parBigCircle" presStyleLbl="node0" presStyleIdx="5" presStyleCnt="7"/>
      <dgm:spPr/>
    </dgm:pt>
    <dgm:pt modelId="{A128494A-88E4-4906-89AC-B3E46206ECF7}" type="pres">
      <dgm:prSet presAssocID="{1AD076D2-FC95-4795-B868-396411F0BEEA}" presName="parTx" presStyleLbl="revTx" presStyleIdx="15" presStyleCnt="19"/>
      <dgm:spPr/>
    </dgm:pt>
    <dgm:pt modelId="{2B2BE56F-BF6C-4987-AF17-58CC238BE9ED}" type="pres">
      <dgm:prSet presAssocID="{1AD076D2-FC95-4795-B868-396411F0BEEA}" presName="bSpace" presStyleCnt="0"/>
      <dgm:spPr/>
    </dgm:pt>
    <dgm:pt modelId="{7441613F-6458-48B2-833B-436FC49B0713}" type="pres">
      <dgm:prSet presAssocID="{1AD076D2-FC95-4795-B868-396411F0BEEA}" presName="parBackupNorm" presStyleCnt="0"/>
      <dgm:spPr/>
    </dgm:pt>
    <dgm:pt modelId="{C9EE1A28-5CD8-4173-BC1F-3394F35B041B}" type="pres">
      <dgm:prSet presAssocID="{AA9EA5F9-1C69-4236-9103-898F4A18A8DC}" presName="parSpace" presStyleCnt="0"/>
      <dgm:spPr/>
    </dgm:pt>
    <dgm:pt modelId="{BD843C12-51E9-4530-8B2C-10C8FF59461C}" type="pres">
      <dgm:prSet presAssocID="{0E41FAC4-A735-460C-83EC-17A80B688FDB}" presName="desBackupLeftNorm" presStyleCnt="0"/>
      <dgm:spPr/>
    </dgm:pt>
    <dgm:pt modelId="{3F6664C5-BF47-4B65-8F98-CEC9C4225520}" type="pres">
      <dgm:prSet presAssocID="{0E41FAC4-A735-460C-83EC-17A80B688FDB}" presName="desComposite" presStyleCnt="0"/>
      <dgm:spPr/>
    </dgm:pt>
    <dgm:pt modelId="{D912E5C2-E5BE-4EDA-863E-5F32E38355FD}" type="pres">
      <dgm:prSet presAssocID="{0E41FAC4-A735-460C-83EC-17A80B688FDB}" presName="desCircle" presStyleLbl="node1" presStyleIdx="5" presStyleCnt="6"/>
      <dgm:spPr/>
    </dgm:pt>
    <dgm:pt modelId="{3476ECBC-7F92-4E68-BF3C-9C581D295E01}" type="pres">
      <dgm:prSet presAssocID="{0E41FAC4-A735-460C-83EC-17A80B688FDB}" presName="chTx" presStyleLbl="revTx" presStyleIdx="16" presStyleCnt="19"/>
      <dgm:spPr/>
    </dgm:pt>
    <dgm:pt modelId="{58757B64-62DB-4E40-B9CD-D1940F9F5336}" type="pres">
      <dgm:prSet presAssocID="{0E41FAC4-A735-460C-83EC-17A80B688FDB}" presName="desTx" presStyleLbl="revTx" presStyleIdx="17" presStyleCnt="19">
        <dgm:presLayoutVars>
          <dgm:bulletEnabled val="1"/>
        </dgm:presLayoutVars>
      </dgm:prSet>
      <dgm:spPr/>
    </dgm:pt>
    <dgm:pt modelId="{B2D2A9BD-BACA-4956-B378-44A15BD1450F}" type="pres">
      <dgm:prSet presAssocID="{0E41FAC4-A735-460C-83EC-17A80B688FDB}" presName="desBackupRightNorm" presStyleCnt="0"/>
      <dgm:spPr/>
    </dgm:pt>
    <dgm:pt modelId="{04AAA7CC-A0C5-46EF-8A75-78AB1D569BD3}" type="pres">
      <dgm:prSet presAssocID="{5BD5C6FC-A9F6-4708-9701-43AA11145CBD}" presName="desSpace" presStyleCnt="0"/>
      <dgm:spPr/>
    </dgm:pt>
    <dgm:pt modelId="{9012E683-46A5-4F60-B8BB-BCFD5AD78265}" type="pres">
      <dgm:prSet presAssocID="{32B93D70-ECC3-4947-B207-EEB499A6124E}" presName="parComposite" presStyleCnt="0"/>
      <dgm:spPr/>
    </dgm:pt>
    <dgm:pt modelId="{743ACB65-1E61-4A74-B738-510AC1B9C1E1}" type="pres">
      <dgm:prSet presAssocID="{32B93D70-ECC3-4947-B207-EEB499A6124E}" presName="parBigCircle" presStyleLbl="node0" presStyleIdx="6" presStyleCnt="7"/>
      <dgm:spPr/>
    </dgm:pt>
    <dgm:pt modelId="{A0AE1FCC-CB9D-495F-B3D6-7A00CB1A08DC}" type="pres">
      <dgm:prSet presAssocID="{32B93D70-ECC3-4947-B207-EEB499A6124E}" presName="parTx" presStyleLbl="revTx" presStyleIdx="18" presStyleCnt="19"/>
      <dgm:spPr/>
    </dgm:pt>
    <dgm:pt modelId="{EF63D9F2-70B7-4A2B-A742-DA1290459A8B}" type="pres">
      <dgm:prSet presAssocID="{32B93D70-ECC3-4947-B207-EEB499A6124E}" presName="bSpace" presStyleCnt="0"/>
      <dgm:spPr/>
    </dgm:pt>
    <dgm:pt modelId="{321C2E7C-E665-4AA0-B3F7-DEC2CBA32E0B}" type="pres">
      <dgm:prSet presAssocID="{32B93D70-ECC3-4947-B207-EEB499A6124E}" presName="parBackupNorm" presStyleCnt="0"/>
      <dgm:spPr/>
    </dgm:pt>
    <dgm:pt modelId="{3E69C833-5377-4627-BF48-6607E911366A}" type="pres">
      <dgm:prSet presAssocID="{E42C5B39-45C6-4E79-82AC-A6ACDDEAA58D}" presName="parSpace" presStyleCnt="0"/>
      <dgm:spPr/>
    </dgm:pt>
  </dgm:ptLst>
  <dgm:cxnLst>
    <dgm:cxn modelId="{BB848B06-451F-4867-BFC1-E3CB2334162A}" srcId="{4263A6E8-9087-4305-A0CD-D9A3EFC1C051}" destId="{FC80E47A-B07E-4960-B28D-50970BEFDB66}" srcOrd="0" destOrd="0" parTransId="{525E875A-5DE7-4FF4-93BF-17DBBED558D1}" sibTransId="{8327CF1C-4543-45EB-8827-901112E5B2F6}"/>
    <dgm:cxn modelId="{46619220-5D46-4BF5-984C-4418503CFD50}" type="presOf" srcId="{330F3E56-A46D-41DF-800A-883E0EEBCDE1}" destId="{457FB15E-6FCB-4C92-9826-562453FA49B8}" srcOrd="0" destOrd="0" presId="urn:microsoft.com/office/officeart/2008/layout/CircleAccentTimeline"/>
    <dgm:cxn modelId="{D4CB7F36-7D32-46AB-97E6-973C3F100FF1}" type="presOf" srcId="{32B93D70-ECC3-4947-B207-EEB499A6124E}" destId="{A0AE1FCC-CB9D-495F-B3D6-7A00CB1A08DC}" srcOrd="0" destOrd="0" presId="urn:microsoft.com/office/officeart/2008/layout/CircleAccentTimeline"/>
    <dgm:cxn modelId="{D2F76B37-21E1-49FC-8387-7E7CC8F8D108}" type="presOf" srcId="{4263A6E8-9087-4305-A0CD-D9A3EFC1C051}" destId="{E93E0100-D323-4572-A9ED-7AF639C6E60F}" srcOrd="0" destOrd="0" presId="urn:microsoft.com/office/officeart/2008/layout/CircleAccentTimeline"/>
    <dgm:cxn modelId="{E4A0A563-14F5-4BCB-A3D5-DF302AC1C0F4}" srcId="{605CE595-C330-4532-9B6D-028481D96469}" destId="{8CF95A2A-943B-45B1-8226-6AC8FCC59664}" srcOrd="2" destOrd="0" parTransId="{CDDB94FA-0E50-4D2E-B271-F7E71A12F304}" sibTransId="{EA8BE77D-67FD-41C3-901A-82527898785A}"/>
    <dgm:cxn modelId="{5C038745-7BD4-4409-91FA-558D9A7D036D}" srcId="{605CE595-C330-4532-9B6D-028481D96469}" destId="{649D0C17-8D50-4495-B808-C2993ABFE01D}" srcOrd="3" destOrd="0" parTransId="{9D19ED85-F21C-4134-B65F-5B527E4AA8CB}" sibTransId="{60D7B3E5-5CB4-462E-802A-66C6505C776C}"/>
    <dgm:cxn modelId="{B69F9B68-8FD2-4787-A66F-14C80E811040}" type="presOf" srcId="{3772326E-AC74-40AD-BDE6-807B586C42F2}" destId="{5E0F7FF0-2F6B-4698-A3AD-20102CBD9DDE}" srcOrd="0" destOrd="0" presId="urn:microsoft.com/office/officeart/2008/layout/CircleAccentTimeline"/>
    <dgm:cxn modelId="{120C306A-321E-4853-A630-3F405C28616B}" srcId="{1AD076D2-FC95-4795-B868-396411F0BEEA}" destId="{0E41FAC4-A735-460C-83EC-17A80B688FDB}" srcOrd="0" destOrd="0" parTransId="{B0664649-EE22-4B57-AE45-4F9881B46D3F}" sibTransId="{5BD5C6FC-A9F6-4708-9701-43AA11145CBD}"/>
    <dgm:cxn modelId="{E8BE7F7F-5A9F-45B7-9765-820349168647}" type="presOf" srcId="{63903C73-AB2D-4F7E-9142-A10499C7E9C7}" destId="{C4283E14-BBCB-40CB-9502-8A62A9521BA6}" srcOrd="0" destOrd="0" presId="urn:microsoft.com/office/officeart/2008/layout/CircleAccentTimeline"/>
    <dgm:cxn modelId="{3C661086-C001-47EF-9186-73356E6E6582}" srcId="{649D0C17-8D50-4495-B808-C2993ABFE01D}" destId="{330F3E56-A46D-41DF-800A-883E0EEBCDE1}" srcOrd="0" destOrd="0" parTransId="{EE15ECD3-D4B4-4059-897A-3F5B716EDD02}" sibTransId="{3F68FEA0-8580-4758-9351-5E7E058D76E1}"/>
    <dgm:cxn modelId="{B0AD5790-7BD5-4CBA-A1A2-CD1C2766CFA0}" srcId="{605CE595-C330-4532-9B6D-028481D96469}" destId="{00364AD6-064F-4DB1-8C6C-4306C6FC8E62}" srcOrd="0" destOrd="0" parTransId="{5AE5B9F9-26AC-43A5-B490-28E0D27A10A7}" sibTransId="{F65D43D4-D40C-4264-86BC-47256D81C70E}"/>
    <dgm:cxn modelId="{FF2CB793-6BE1-4013-A7BA-2DADB399780C}" type="presOf" srcId="{2E906866-EBE8-49B0-A530-4D11CB40FBBC}" destId="{B78541EB-2E38-4432-81F7-155A92CC1802}" srcOrd="0" destOrd="0" presId="urn:microsoft.com/office/officeart/2008/layout/CircleAccentTimeline"/>
    <dgm:cxn modelId="{C9155798-A4EC-462B-8AC5-71CA2F71644F}" type="presOf" srcId="{00364AD6-064F-4DB1-8C6C-4306C6FC8E62}" destId="{4C1406BB-CFD9-4FD7-8A0D-E7CF780DECFD}" srcOrd="0" destOrd="0" presId="urn:microsoft.com/office/officeart/2008/layout/CircleAccentTimeline"/>
    <dgm:cxn modelId="{B8FCC5A5-F1CA-471C-B06D-0C2FC6B55137}" srcId="{8CF95A2A-943B-45B1-8226-6AC8FCC59664}" destId="{2E906866-EBE8-49B0-A530-4D11CB40FBBC}" srcOrd="0" destOrd="0" parTransId="{533C3739-8129-41FC-93AD-03A802E3C25A}" sibTransId="{F0A20645-BA33-4220-898E-8428B0105D84}"/>
    <dgm:cxn modelId="{061A01AB-C5F0-48DF-B3C8-A04B449531B1}" srcId="{649D0C17-8D50-4495-B808-C2993ABFE01D}" destId="{E0925546-681E-45BC-8389-674071027E96}" srcOrd="1" destOrd="0" parTransId="{D7741237-13A9-4972-8624-F143D5E4B02B}" sibTransId="{699FFCDE-F157-4B3A-9AAA-D2CDDF91D899}"/>
    <dgm:cxn modelId="{1ED006AD-A69B-4B01-B62A-B81A92729290}" srcId="{3772326E-AC74-40AD-BDE6-807B586C42F2}" destId="{63903C73-AB2D-4F7E-9142-A10499C7E9C7}" srcOrd="0" destOrd="0" parTransId="{A7A11784-A69A-434E-9F75-1F92E1331DF3}" sibTransId="{61C32857-FB03-4635-B2D3-D25307FE16F1}"/>
    <dgm:cxn modelId="{D6B0ADAF-9966-460B-8AAC-27C794CEB4B5}" srcId="{605CE595-C330-4532-9B6D-028481D96469}" destId="{4263A6E8-9087-4305-A0CD-D9A3EFC1C051}" srcOrd="4" destOrd="0" parTransId="{2268C3AB-CE89-4A43-B4D7-2C9306F11E21}" sibTransId="{92FF0E61-25D9-4490-8C32-7A8E2F5F6E2D}"/>
    <dgm:cxn modelId="{359E31C6-D3F4-4AD0-B782-D4F32AF7068F}" type="presOf" srcId="{649D0C17-8D50-4495-B808-C2993ABFE01D}" destId="{FDD02982-09A7-467C-AA44-F1E0D21F0AF5}" srcOrd="0" destOrd="0" presId="urn:microsoft.com/office/officeart/2008/layout/CircleAccentTimeline"/>
    <dgm:cxn modelId="{E5E54BC8-01E9-427F-A203-10B3077E4BCB}" type="presOf" srcId="{FC80E47A-B07E-4960-B28D-50970BEFDB66}" destId="{35541147-3A1D-4C9F-A402-4F99E273369F}" srcOrd="0" destOrd="0" presId="urn:microsoft.com/office/officeart/2008/layout/CircleAccentTimeline"/>
    <dgm:cxn modelId="{D219B7C8-63DA-4D5A-A6E6-31A09E1AB42F}" srcId="{605CE595-C330-4532-9B6D-028481D96469}" destId="{1AD076D2-FC95-4795-B868-396411F0BEEA}" srcOrd="5" destOrd="0" parTransId="{E680187C-C95A-4FF4-BC06-01F3FC738F00}" sibTransId="{AA9EA5F9-1C69-4236-9103-898F4A18A8DC}"/>
    <dgm:cxn modelId="{E1F0EDD4-470B-45E2-9A4B-69A8555CD06C}" srcId="{605CE595-C330-4532-9B6D-028481D96469}" destId="{32B93D70-ECC3-4947-B207-EEB499A6124E}" srcOrd="6" destOrd="0" parTransId="{F7B08D46-B1C5-4D5E-83F8-3EC6A7561A9B}" sibTransId="{E42C5B39-45C6-4E79-82AC-A6ACDDEAA58D}"/>
    <dgm:cxn modelId="{41B83FD7-2970-45A6-8D57-1E12E13BFD94}" type="presOf" srcId="{605CE595-C330-4532-9B6D-028481D96469}" destId="{FA55ED3E-AA38-46D9-AA50-86DC44CB916E}" srcOrd="0" destOrd="0" presId="urn:microsoft.com/office/officeart/2008/layout/CircleAccentTimeline"/>
    <dgm:cxn modelId="{C231BCDB-7A70-4AE6-BEE5-16E7FC77773B}" srcId="{605CE595-C330-4532-9B6D-028481D96469}" destId="{3772326E-AC74-40AD-BDE6-807B586C42F2}" srcOrd="1" destOrd="0" parTransId="{7E232538-0E78-4A78-92BB-C9A3F5696CF3}" sibTransId="{87E2030F-FF56-4E8B-8A5B-C6D9C0C1B4A6}"/>
    <dgm:cxn modelId="{8EA626EB-C24B-43BD-8142-21A6177A2391}" type="presOf" srcId="{8CF95A2A-943B-45B1-8226-6AC8FCC59664}" destId="{E7B3B27E-12A9-49E2-9434-3237B1AD32F1}" srcOrd="0" destOrd="0" presId="urn:microsoft.com/office/officeart/2008/layout/CircleAccentTimeline"/>
    <dgm:cxn modelId="{5B1E3AEF-9E96-4762-A6A2-96A18915E363}" type="presOf" srcId="{1AD076D2-FC95-4795-B868-396411F0BEEA}" destId="{A128494A-88E4-4906-89AC-B3E46206ECF7}" srcOrd="0" destOrd="0" presId="urn:microsoft.com/office/officeart/2008/layout/CircleAccentTimeline"/>
    <dgm:cxn modelId="{648432F9-4034-4676-A342-2FC658CD2562}" type="presOf" srcId="{0E41FAC4-A735-460C-83EC-17A80B688FDB}" destId="{3476ECBC-7F92-4E68-BF3C-9C581D295E01}" srcOrd="0" destOrd="0" presId="urn:microsoft.com/office/officeart/2008/layout/CircleAccentTimeline"/>
    <dgm:cxn modelId="{699582FE-51C9-4BDF-A719-E6369A057407}" type="presOf" srcId="{E0925546-681E-45BC-8389-674071027E96}" destId="{F00324DA-D4BD-48DA-9AFA-D672F5E8507F}" srcOrd="0" destOrd="0" presId="urn:microsoft.com/office/officeart/2008/layout/CircleAccentTimeline"/>
    <dgm:cxn modelId="{CE017DCB-1D88-4FDF-8BA6-10801099DD37}" type="presParOf" srcId="{FA55ED3E-AA38-46D9-AA50-86DC44CB916E}" destId="{DC106CBD-66B2-4748-9420-509779A6CBD2}" srcOrd="0" destOrd="0" presId="urn:microsoft.com/office/officeart/2008/layout/CircleAccentTimeline"/>
    <dgm:cxn modelId="{BCFC80FA-D8CF-4DBE-9A50-FF4801E587A0}" type="presParOf" srcId="{DC106CBD-66B2-4748-9420-509779A6CBD2}" destId="{96B0509F-B622-408F-96BE-7F48FCB4C822}" srcOrd="0" destOrd="0" presId="urn:microsoft.com/office/officeart/2008/layout/CircleAccentTimeline"/>
    <dgm:cxn modelId="{2D44E332-87F6-43C1-B7E2-5A49BE9AD87E}" type="presParOf" srcId="{DC106CBD-66B2-4748-9420-509779A6CBD2}" destId="{4C1406BB-CFD9-4FD7-8A0D-E7CF780DECFD}" srcOrd="1" destOrd="0" presId="urn:microsoft.com/office/officeart/2008/layout/CircleAccentTimeline"/>
    <dgm:cxn modelId="{95B3B15E-30A8-4234-BC0F-50B64857348D}" type="presParOf" srcId="{DC106CBD-66B2-4748-9420-509779A6CBD2}" destId="{93BCB09C-665B-48BF-863C-D81480453632}" srcOrd="2" destOrd="0" presId="urn:microsoft.com/office/officeart/2008/layout/CircleAccentTimeline"/>
    <dgm:cxn modelId="{6209CCDE-B00E-4F97-8F1C-322E60656BF6}" type="presParOf" srcId="{FA55ED3E-AA38-46D9-AA50-86DC44CB916E}" destId="{D9B4B0AC-9BA2-4DA8-BC5C-4D058DC7605C}" srcOrd="1" destOrd="0" presId="urn:microsoft.com/office/officeart/2008/layout/CircleAccentTimeline"/>
    <dgm:cxn modelId="{048311B5-8981-4D6D-A4B5-485AD6E9499E}" type="presParOf" srcId="{FA55ED3E-AA38-46D9-AA50-86DC44CB916E}" destId="{434C0EF8-9C82-4FB1-B112-50122A6D3898}" srcOrd="2" destOrd="0" presId="urn:microsoft.com/office/officeart/2008/layout/CircleAccentTimeline"/>
    <dgm:cxn modelId="{C367C398-0168-4DE0-B39C-6CC999F67DD8}" type="presParOf" srcId="{FA55ED3E-AA38-46D9-AA50-86DC44CB916E}" destId="{0F23A0D6-45A0-4C47-AE26-63A3E9693670}" srcOrd="3" destOrd="0" presId="urn:microsoft.com/office/officeart/2008/layout/CircleAccentTimeline"/>
    <dgm:cxn modelId="{2B0E7776-FB23-420B-8B8E-9AE49B2F2446}" type="presParOf" srcId="{0F23A0D6-45A0-4C47-AE26-63A3E9693670}" destId="{CF849AD4-9058-44E3-B5AB-8F1D9F5464BB}" srcOrd="0" destOrd="0" presId="urn:microsoft.com/office/officeart/2008/layout/CircleAccentTimeline"/>
    <dgm:cxn modelId="{3CE11238-AB87-4E19-BDE7-0DFB141272E2}" type="presParOf" srcId="{0F23A0D6-45A0-4C47-AE26-63A3E9693670}" destId="{5E0F7FF0-2F6B-4698-A3AD-20102CBD9DDE}" srcOrd="1" destOrd="0" presId="urn:microsoft.com/office/officeart/2008/layout/CircleAccentTimeline"/>
    <dgm:cxn modelId="{6FD48CFA-5FF2-4954-8462-56101C041252}" type="presParOf" srcId="{0F23A0D6-45A0-4C47-AE26-63A3E9693670}" destId="{9796B60B-0712-4675-ACFD-2AF4B1E27210}" srcOrd="2" destOrd="0" presId="urn:microsoft.com/office/officeart/2008/layout/CircleAccentTimeline"/>
    <dgm:cxn modelId="{04303B0B-C7BF-498D-8D73-32A8D8C24B03}" type="presParOf" srcId="{FA55ED3E-AA38-46D9-AA50-86DC44CB916E}" destId="{95D3975D-A405-497F-96E6-E7C4D95026A9}" srcOrd="4" destOrd="0" presId="urn:microsoft.com/office/officeart/2008/layout/CircleAccentTimeline"/>
    <dgm:cxn modelId="{B2CA4650-8D5D-4125-A8F9-64D87A6AB6A0}" type="presParOf" srcId="{FA55ED3E-AA38-46D9-AA50-86DC44CB916E}" destId="{2984DAA2-FB17-4391-A423-C9E845F83687}" srcOrd="5" destOrd="0" presId="urn:microsoft.com/office/officeart/2008/layout/CircleAccentTimeline"/>
    <dgm:cxn modelId="{430CED3F-5DA7-49DA-85AF-0890062BAF17}" type="presParOf" srcId="{FA55ED3E-AA38-46D9-AA50-86DC44CB916E}" destId="{07C13C4F-21BC-4F78-9CD2-7CE197FDC658}" srcOrd="6" destOrd="0" presId="urn:microsoft.com/office/officeart/2008/layout/CircleAccentTimeline"/>
    <dgm:cxn modelId="{5EEBC51E-4FA9-4DBA-B171-66AA464AF982}" type="presParOf" srcId="{FA55ED3E-AA38-46D9-AA50-86DC44CB916E}" destId="{8D421FAC-32B1-46AD-B98B-A3BC611E7956}" srcOrd="7" destOrd="0" presId="urn:microsoft.com/office/officeart/2008/layout/CircleAccentTimeline"/>
    <dgm:cxn modelId="{67275373-1BFA-4E4B-A1B9-12C6F04F39FF}" type="presParOf" srcId="{8D421FAC-32B1-46AD-B98B-A3BC611E7956}" destId="{6AE25A36-1642-45E7-A54A-9C03CD8E9061}" srcOrd="0" destOrd="0" presId="urn:microsoft.com/office/officeart/2008/layout/CircleAccentTimeline"/>
    <dgm:cxn modelId="{A6BAD38E-F7A7-4653-9662-53BD28186459}" type="presParOf" srcId="{8D421FAC-32B1-46AD-B98B-A3BC611E7956}" destId="{C4283E14-BBCB-40CB-9502-8A62A9521BA6}" srcOrd="1" destOrd="0" presId="urn:microsoft.com/office/officeart/2008/layout/CircleAccentTimeline"/>
    <dgm:cxn modelId="{999A92C1-E673-4965-AE89-03E61953EB1D}" type="presParOf" srcId="{8D421FAC-32B1-46AD-B98B-A3BC611E7956}" destId="{C330A890-2D2A-4BED-9249-28BA3395DAFD}" srcOrd="2" destOrd="0" presId="urn:microsoft.com/office/officeart/2008/layout/CircleAccentTimeline"/>
    <dgm:cxn modelId="{51D68591-A501-411A-A6B5-D4CD76770060}" type="presParOf" srcId="{FA55ED3E-AA38-46D9-AA50-86DC44CB916E}" destId="{544B0227-4FB7-4B5D-8818-F26AA89D8FF1}" srcOrd="8" destOrd="0" presId="urn:microsoft.com/office/officeart/2008/layout/CircleAccentTimeline"/>
    <dgm:cxn modelId="{A48EEA16-6BE7-487A-A5E4-C7E1ED4EB7C7}" type="presParOf" srcId="{FA55ED3E-AA38-46D9-AA50-86DC44CB916E}" destId="{B8EC44A2-4AA8-463B-BF57-630FC9BE5B61}" srcOrd="9" destOrd="0" presId="urn:microsoft.com/office/officeart/2008/layout/CircleAccentTimeline"/>
    <dgm:cxn modelId="{8D9CF223-6573-43C6-8875-C43F60B789B7}" type="presParOf" srcId="{FA55ED3E-AA38-46D9-AA50-86DC44CB916E}" destId="{817382D4-1D1D-41D4-A117-2B477CC6DE61}" srcOrd="10" destOrd="0" presId="urn:microsoft.com/office/officeart/2008/layout/CircleAccentTimeline"/>
    <dgm:cxn modelId="{C002479A-FE21-4B83-A70E-7F035D4C9CFB}" type="presParOf" srcId="{817382D4-1D1D-41D4-A117-2B477CC6DE61}" destId="{4613E425-BD1C-4B4E-9AE2-CC8453A9CB09}" srcOrd="0" destOrd="0" presId="urn:microsoft.com/office/officeart/2008/layout/CircleAccentTimeline"/>
    <dgm:cxn modelId="{A46A993D-9E49-4A2C-9FA5-B5FFC113840A}" type="presParOf" srcId="{817382D4-1D1D-41D4-A117-2B477CC6DE61}" destId="{E7B3B27E-12A9-49E2-9434-3237B1AD32F1}" srcOrd="1" destOrd="0" presId="urn:microsoft.com/office/officeart/2008/layout/CircleAccentTimeline"/>
    <dgm:cxn modelId="{4C9792B9-7779-4B9F-9982-B0F9425CAC3B}" type="presParOf" srcId="{817382D4-1D1D-41D4-A117-2B477CC6DE61}" destId="{08DECFB2-1EDA-4625-8C74-0AB1413819BC}" srcOrd="2" destOrd="0" presId="urn:microsoft.com/office/officeart/2008/layout/CircleAccentTimeline"/>
    <dgm:cxn modelId="{E61316BE-7368-4979-A7BD-81959CF0937C}" type="presParOf" srcId="{FA55ED3E-AA38-46D9-AA50-86DC44CB916E}" destId="{F8918F85-0589-40E5-909C-A15E121A9F27}" srcOrd="11" destOrd="0" presId="urn:microsoft.com/office/officeart/2008/layout/CircleAccentTimeline"/>
    <dgm:cxn modelId="{E567FEE6-DA5A-446D-A765-A0EE42E86E6C}" type="presParOf" srcId="{FA55ED3E-AA38-46D9-AA50-86DC44CB916E}" destId="{B28C72D1-D3C4-4625-AF07-304D0F8CABDD}" srcOrd="12" destOrd="0" presId="urn:microsoft.com/office/officeart/2008/layout/CircleAccentTimeline"/>
    <dgm:cxn modelId="{76B8662C-1D9D-444E-B517-ED9E9781726E}" type="presParOf" srcId="{FA55ED3E-AA38-46D9-AA50-86DC44CB916E}" destId="{6F0A575C-E6C1-4E85-A884-B3651EEFBB37}" srcOrd="13" destOrd="0" presId="urn:microsoft.com/office/officeart/2008/layout/CircleAccentTimeline"/>
    <dgm:cxn modelId="{119D7225-7BF6-4CD8-8500-EC91DA8F0DB2}" type="presParOf" srcId="{FA55ED3E-AA38-46D9-AA50-86DC44CB916E}" destId="{9D8A1E15-AA88-4EEB-AB9F-BB2BE658443B}" srcOrd="14" destOrd="0" presId="urn:microsoft.com/office/officeart/2008/layout/CircleAccentTimeline"/>
    <dgm:cxn modelId="{AEAD725E-A29C-455F-BB62-F07B6D50201D}" type="presParOf" srcId="{9D8A1E15-AA88-4EEB-AB9F-BB2BE658443B}" destId="{53032991-8D79-45F8-B74D-93F5794F5C61}" srcOrd="0" destOrd="0" presId="urn:microsoft.com/office/officeart/2008/layout/CircleAccentTimeline"/>
    <dgm:cxn modelId="{F33EB786-A2F1-4D8B-8050-00171DCFD256}" type="presParOf" srcId="{9D8A1E15-AA88-4EEB-AB9F-BB2BE658443B}" destId="{B78541EB-2E38-4432-81F7-155A92CC1802}" srcOrd="1" destOrd="0" presId="urn:microsoft.com/office/officeart/2008/layout/CircleAccentTimeline"/>
    <dgm:cxn modelId="{CA9EB5B0-D09B-45D1-BE54-60A83C0049B7}" type="presParOf" srcId="{9D8A1E15-AA88-4EEB-AB9F-BB2BE658443B}" destId="{B1F0A585-182E-4486-9654-914F85F58277}" srcOrd="2" destOrd="0" presId="urn:microsoft.com/office/officeart/2008/layout/CircleAccentTimeline"/>
    <dgm:cxn modelId="{453A05C2-329B-442C-BDE8-5D9681699140}" type="presParOf" srcId="{FA55ED3E-AA38-46D9-AA50-86DC44CB916E}" destId="{A7527FF4-AB77-4239-B7BF-81EA44F6F3BF}" srcOrd="15" destOrd="0" presId="urn:microsoft.com/office/officeart/2008/layout/CircleAccentTimeline"/>
    <dgm:cxn modelId="{1E518E5E-51E9-4E5B-890A-66282144E863}" type="presParOf" srcId="{FA55ED3E-AA38-46D9-AA50-86DC44CB916E}" destId="{65A2343C-1FE5-4C98-BE90-9E5A639AC9A6}" srcOrd="16" destOrd="0" presId="urn:microsoft.com/office/officeart/2008/layout/CircleAccentTimeline"/>
    <dgm:cxn modelId="{1350EEA1-C978-4B60-90A5-9B522B03DC00}" type="presParOf" srcId="{FA55ED3E-AA38-46D9-AA50-86DC44CB916E}" destId="{438721AB-63A6-47A4-A6F4-A1DB855F7DC7}" srcOrd="17" destOrd="0" presId="urn:microsoft.com/office/officeart/2008/layout/CircleAccentTimeline"/>
    <dgm:cxn modelId="{DF1D301B-31B3-403A-8EE8-3D1A5787434C}" type="presParOf" srcId="{438721AB-63A6-47A4-A6F4-A1DB855F7DC7}" destId="{B19B7D9C-FF3C-4C90-80EB-04973FD2C3D2}" srcOrd="0" destOrd="0" presId="urn:microsoft.com/office/officeart/2008/layout/CircleAccentTimeline"/>
    <dgm:cxn modelId="{768F1EB7-24A9-454B-A7B5-1407D49608EB}" type="presParOf" srcId="{438721AB-63A6-47A4-A6F4-A1DB855F7DC7}" destId="{FDD02982-09A7-467C-AA44-F1E0D21F0AF5}" srcOrd="1" destOrd="0" presId="urn:microsoft.com/office/officeart/2008/layout/CircleAccentTimeline"/>
    <dgm:cxn modelId="{9FBE9EF7-C5B6-41F8-B327-C6FFD9E3F86C}" type="presParOf" srcId="{438721AB-63A6-47A4-A6F4-A1DB855F7DC7}" destId="{41C91B04-8E6A-4F90-B4FB-D09DC0DF74A2}" srcOrd="2" destOrd="0" presId="urn:microsoft.com/office/officeart/2008/layout/CircleAccentTimeline"/>
    <dgm:cxn modelId="{FBA6AC2D-7825-457A-8D6D-B07574B5611C}" type="presParOf" srcId="{FA55ED3E-AA38-46D9-AA50-86DC44CB916E}" destId="{72A8B4A2-D7A2-4508-8B1D-850B0C24CCE4}" srcOrd="18" destOrd="0" presId="urn:microsoft.com/office/officeart/2008/layout/CircleAccentTimeline"/>
    <dgm:cxn modelId="{43605F29-171A-4D1F-9F95-ADC40D1B2CAF}" type="presParOf" srcId="{FA55ED3E-AA38-46D9-AA50-86DC44CB916E}" destId="{42EEC53E-5082-4E33-8F90-8F37055E748A}" srcOrd="19" destOrd="0" presId="urn:microsoft.com/office/officeart/2008/layout/CircleAccentTimeline"/>
    <dgm:cxn modelId="{2950B0CE-38A4-4B62-B845-6A230F8E3144}" type="presParOf" srcId="{FA55ED3E-AA38-46D9-AA50-86DC44CB916E}" destId="{71531BAE-8B8F-4690-BA59-412392389DC4}" srcOrd="20" destOrd="0" presId="urn:microsoft.com/office/officeart/2008/layout/CircleAccentTimeline"/>
    <dgm:cxn modelId="{36A176AB-B931-4601-9724-A65794F48052}" type="presParOf" srcId="{FA55ED3E-AA38-46D9-AA50-86DC44CB916E}" destId="{21E44B12-9BE2-4896-B2D0-D58AB15486C6}" srcOrd="21" destOrd="0" presId="urn:microsoft.com/office/officeart/2008/layout/CircleAccentTimeline"/>
    <dgm:cxn modelId="{D87A4059-021C-4224-A9B3-5B3D4158CA65}" type="presParOf" srcId="{21E44B12-9BE2-4896-B2D0-D58AB15486C6}" destId="{65A4AA73-BFA1-40CA-8AF9-CB448CE22536}" srcOrd="0" destOrd="0" presId="urn:microsoft.com/office/officeart/2008/layout/CircleAccentTimeline"/>
    <dgm:cxn modelId="{D892EEF1-7512-4495-9F65-63CAECCDA951}" type="presParOf" srcId="{21E44B12-9BE2-4896-B2D0-D58AB15486C6}" destId="{457FB15E-6FCB-4C92-9826-562453FA49B8}" srcOrd="1" destOrd="0" presId="urn:microsoft.com/office/officeart/2008/layout/CircleAccentTimeline"/>
    <dgm:cxn modelId="{3A07DBAB-CEE7-4DED-9769-78F1BE966C2E}" type="presParOf" srcId="{21E44B12-9BE2-4896-B2D0-D58AB15486C6}" destId="{AEA8C181-1E0A-411F-BD1E-80492D5FFC48}" srcOrd="2" destOrd="0" presId="urn:microsoft.com/office/officeart/2008/layout/CircleAccentTimeline"/>
    <dgm:cxn modelId="{9E58629F-5AE1-474F-99D7-00E9F79D6A97}" type="presParOf" srcId="{FA55ED3E-AA38-46D9-AA50-86DC44CB916E}" destId="{B4C856A6-FACF-4DA1-A0F7-0A2C06FC11F0}" srcOrd="22" destOrd="0" presId="urn:microsoft.com/office/officeart/2008/layout/CircleAccentTimeline"/>
    <dgm:cxn modelId="{118C05C0-7639-498F-A174-511CABF6403C}" type="presParOf" srcId="{FA55ED3E-AA38-46D9-AA50-86DC44CB916E}" destId="{155D5B47-4BA6-4031-B37B-68FCA8E2CC93}" srcOrd="23" destOrd="0" presId="urn:microsoft.com/office/officeart/2008/layout/CircleAccentTimeline"/>
    <dgm:cxn modelId="{CAAABFAD-B1AD-4ABF-820D-322795C0026C}" type="presParOf" srcId="{FA55ED3E-AA38-46D9-AA50-86DC44CB916E}" destId="{4D8E6479-C721-400B-BF2C-78318915DE6F}" srcOrd="24" destOrd="0" presId="urn:microsoft.com/office/officeart/2008/layout/CircleAccentTimeline"/>
    <dgm:cxn modelId="{768863EF-44F4-4C57-A198-D88BA7F461DF}" type="presParOf" srcId="{FA55ED3E-AA38-46D9-AA50-86DC44CB916E}" destId="{58803DA1-0C0E-4840-AE3E-CB1C54295A17}" srcOrd="25" destOrd="0" presId="urn:microsoft.com/office/officeart/2008/layout/CircleAccentTimeline"/>
    <dgm:cxn modelId="{3ED4B72C-8F3C-469B-8285-59CFD851E50E}" type="presParOf" srcId="{58803DA1-0C0E-4840-AE3E-CB1C54295A17}" destId="{505D7367-E7BC-46B3-9C45-6576D6EC0963}" srcOrd="0" destOrd="0" presId="urn:microsoft.com/office/officeart/2008/layout/CircleAccentTimeline"/>
    <dgm:cxn modelId="{BA591A70-234B-4EC4-97F2-D419CE80C830}" type="presParOf" srcId="{58803DA1-0C0E-4840-AE3E-CB1C54295A17}" destId="{F00324DA-D4BD-48DA-9AFA-D672F5E8507F}" srcOrd="1" destOrd="0" presId="urn:microsoft.com/office/officeart/2008/layout/CircleAccentTimeline"/>
    <dgm:cxn modelId="{E78120F3-2D11-4F91-AC29-97D70EF8D315}" type="presParOf" srcId="{58803DA1-0C0E-4840-AE3E-CB1C54295A17}" destId="{EC214082-5F4B-4EBA-AEE7-99F79D97609F}" srcOrd="2" destOrd="0" presId="urn:microsoft.com/office/officeart/2008/layout/CircleAccentTimeline"/>
    <dgm:cxn modelId="{351DA89B-A1A1-48C6-9BA6-B512C2D8C3B1}" type="presParOf" srcId="{FA55ED3E-AA38-46D9-AA50-86DC44CB916E}" destId="{5CCB3D77-C171-4091-8CF7-BD5EAB80DBA3}" srcOrd="26" destOrd="0" presId="urn:microsoft.com/office/officeart/2008/layout/CircleAccentTimeline"/>
    <dgm:cxn modelId="{6E3ED07B-0CA8-4DED-A507-4C9A3552B1CB}" type="presParOf" srcId="{FA55ED3E-AA38-46D9-AA50-86DC44CB916E}" destId="{5B35E0A9-5815-4678-85D6-92F51499A698}" srcOrd="27" destOrd="0" presId="urn:microsoft.com/office/officeart/2008/layout/CircleAccentTimeline"/>
    <dgm:cxn modelId="{CF95AFC6-B468-49E8-99CE-FD02E67F9C6A}" type="presParOf" srcId="{FA55ED3E-AA38-46D9-AA50-86DC44CB916E}" destId="{32DFFBCC-CF2B-4BFB-AF45-3FA0E0365C2C}" srcOrd="28" destOrd="0" presId="urn:microsoft.com/office/officeart/2008/layout/CircleAccentTimeline"/>
    <dgm:cxn modelId="{E9983EFF-AADA-4426-A046-6078B3D16951}" type="presParOf" srcId="{32DFFBCC-CF2B-4BFB-AF45-3FA0E0365C2C}" destId="{C7D3709B-004E-415E-B3C4-3FC7FDA2C803}" srcOrd="0" destOrd="0" presId="urn:microsoft.com/office/officeart/2008/layout/CircleAccentTimeline"/>
    <dgm:cxn modelId="{94113240-989E-42AE-9810-E107D594BC00}" type="presParOf" srcId="{32DFFBCC-CF2B-4BFB-AF45-3FA0E0365C2C}" destId="{E93E0100-D323-4572-A9ED-7AF639C6E60F}" srcOrd="1" destOrd="0" presId="urn:microsoft.com/office/officeart/2008/layout/CircleAccentTimeline"/>
    <dgm:cxn modelId="{9E256B5C-0601-4A81-B04D-F733631A2AF8}" type="presParOf" srcId="{32DFFBCC-CF2B-4BFB-AF45-3FA0E0365C2C}" destId="{1BEBDD1B-B318-457C-9D1F-CAD65899AD7D}" srcOrd="2" destOrd="0" presId="urn:microsoft.com/office/officeart/2008/layout/CircleAccentTimeline"/>
    <dgm:cxn modelId="{D154F908-9FB8-4F99-AC1B-BF27FD92C7A3}" type="presParOf" srcId="{FA55ED3E-AA38-46D9-AA50-86DC44CB916E}" destId="{8D677487-4369-45E6-BFDB-CAF10B6947A1}" srcOrd="29" destOrd="0" presId="urn:microsoft.com/office/officeart/2008/layout/CircleAccentTimeline"/>
    <dgm:cxn modelId="{F5F674C6-5534-494A-B4CF-3FF999DB0D4D}" type="presParOf" srcId="{FA55ED3E-AA38-46D9-AA50-86DC44CB916E}" destId="{F2ABFA08-0D43-4A71-9AAB-17CD9D4B5909}" srcOrd="30" destOrd="0" presId="urn:microsoft.com/office/officeart/2008/layout/CircleAccentTimeline"/>
    <dgm:cxn modelId="{4343A9B4-ACDF-4908-8521-14F565EDDF0F}" type="presParOf" srcId="{FA55ED3E-AA38-46D9-AA50-86DC44CB916E}" destId="{6906B096-4267-4609-B723-A282FDB3969F}" srcOrd="31" destOrd="0" presId="urn:microsoft.com/office/officeart/2008/layout/CircleAccentTimeline"/>
    <dgm:cxn modelId="{A8721CCC-AEEB-4163-8AFD-E93CF657267B}" type="presParOf" srcId="{FA55ED3E-AA38-46D9-AA50-86DC44CB916E}" destId="{6A9C532E-5D67-4883-BAB1-42D5B059D469}" srcOrd="32" destOrd="0" presId="urn:microsoft.com/office/officeart/2008/layout/CircleAccentTimeline"/>
    <dgm:cxn modelId="{2B424CD6-DB32-4947-B323-CD6F04A10DC9}" type="presParOf" srcId="{6A9C532E-5D67-4883-BAB1-42D5B059D469}" destId="{89CDB1F0-C521-4AD5-9FD6-0182D45BD04C}" srcOrd="0" destOrd="0" presId="urn:microsoft.com/office/officeart/2008/layout/CircleAccentTimeline"/>
    <dgm:cxn modelId="{BDC72FE8-372A-4831-8493-7F0FE46B85B7}" type="presParOf" srcId="{6A9C532E-5D67-4883-BAB1-42D5B059D469}" destId="{35541147-3A1D-4C9F-A402-4F99E273369F}" srcOrd="1" destOrd="0" presId="urn:microsoft.com/office/officeart/2008/layout/CircleAccentTimeline"/>
    <dgm:cxn modelId="{39669296-9374-40E7-A4B2-3C8633723704}" type="presParOf" srcId="{6A9C532E-5D67-4883-BAB1-42D5B059D469}" destId="{5CD61DE4-8F33-44E3-8866-C3CFFAC3BE34}" srcOrd="2" destOrd="0" presId="urn:microsoft.com/office/officeart/2008/layout/CircleAccentTimeline"/>
    <dgm:cxn modelId="{12A011A4-C469-49EB-908C-C7A6B6BA1A45}" type="presParOf" srcId="{FA55ED3E-AA38-46D9-AA50-86DC44CB916E}" destId="{74120CA0-5CA0-49CC-A645-05C39290E246}" srcOrd="33" destOrd="0" presId="urn:microsoft.com/office/officeart/2008/layout/CircleAccentTimeline"/>
    <dgm:cxn modelId="{9AFE2231-B841-4D7E-9092-ACAE4E13BE70}" type="presParOf" srcId="{FA55ED3E-AA38-46D9-AA50-86DC44CB916E}" destId="{1976B0A2-9EC8-4A7C-8A0F-5CAFEBBB9122}" srcOrd="34" destOrd="0" presId="urn:microsoft.com/office/officeart/2008/layout/CircleAccentTimeline"/>
    <dgm:cxn modelId="{085B6FE0-CC6B-4991-BBA7-C3067E148825}" type="presParOf" srcId="{FA55ED3E-AA38-46D9-AA50-86DC44CB916E}" destId="{1FCDB642-301B-4434-A110-BA27730C0B8E}" srcOrd="35" destOrd="0" presId="urn:microsoft.com/office/officeart/2008/layout/CircleAccentTimeline"/>
    <dgm:cxn modelId="{582ABD22-1D36-4C37-85DA-5558056EB812}" type="presParOf" srcId="{1FCDB642-301B-4434-A110-BA27730C0B8E}" destId="{D9823407-95E9-4883-9C3C-AE4E3F4C9DFE}" srcOrd="0" destOrd="0" presId="urn:microsoft.com/office/officeart/2008/layout/CircleAccentTimeline"/>
    <dgm:cxn modelId="{CE2FD3C5-673F-4FF7-AB1D-70BE554B61BF}" type="presParOf" srcId="{1FCDB642-301B-4434-A110-BA27730C0B8E}" destId="{A128494A-88E4-4906-89AC-B3E46206ECF7}" srcOrd="1" destOrd="0" presId="urn:microsoft.com/office/officeart/2008/layout/CircleAccentTimeline"/>
    <dgm:cxn modelId="{BF94965B-9293-4264-A8AB-5D110FF79772}" type="presParOf" srcId="{1FCDB642-301B-4434-A110-BA27730C0B8E}" destId="{2B2BE56F-BF6C-4987-AF17-58CC238BE9ED}" srcOrd="2" destOrd="0" presId="urn:microsoft.com/office/officeart/2008/layout/CircleAccentTimeline"/>
    <dgm:cxn modelId="{D4D103B3-DD6E-47AA-9B4A-47F6849DBBE1}" type="presParOf" srcId="{FA55ED3E-AA38-46D9-AA50-86DC44CB916E}" destId="{7441613F-6458-48B2-833B-436FC49B0713}" srcOrd="36" destOrd="0" presId="urn:microsoft.com/office/officeart/2008/layout/CircleAccentTimeline"/>
    <dgm:cxn modelId="{D855EE8B-5A08-46BF-8701-0779E3C1AA41}" type="presParOf" srcId="{FA55ED3E-AA38-46D9-AA50-86DC44CB916E}" destId="{C9EE1A28-5CD8-4173-BC1F-3394F35B041B}" srcOrd="37" destOrd="0" presId="urn:microsoft.com/office/officeart/2008/layout/CircleAccentTimeline"/>
    <dgm:cxn modelId="{7AD9197F-E0C9-4918-86E9-F4142B37F360}" type="presParOf" srcId="{FA55ED3E-AA38-46D9-AA50-86DC44CB916E}" destId="{BD843C12-51E9-4530-8B2C-10C8FF59461C}" srcOrd="38" destOrd="0" presId="urn:microsoft.com/office/officeart/2008/layout/CircleAccentTimeline"/>
    <dgm:cxn modelId="{FEB4C464-770D-454C-B443-C4FA36A256D1}" type="presParOf" srcId="{FA55ED3E-AA38-46D9-AA50-86DC44CB916E}" destId="{3F6664C5-BF47-4B65-8F98-CEC9C4225520}" srcOrd="39" destOrd="0" presId="urn:microsoft.com/office/officeart/2008/layout/CircleAccentTimeline"/>
    <dgm:cxn modelId="{B3C21919-6F79-490C-B9D5-4E4D611601D0}" type="presParOf" srcId="{3F6664C5-BF47-4B65-8F98-CEC9C4225520}" destId="{D912E5C2-E5BE-4EDA-863E-5F32E38355FD}" srcOrd="0" destOrd="0" presId="urn:microsoft.com/office/officeart/2008/layout/CircleAccentTimeline"/>
    <dgm:cxn modelId="{ABAAD504-EA62-4A82-A68C-60BDCF28802D}" type="presParOf" srcId="{3F6664C5-BF47-4B65-8F98-CEC9C4225520}" destId="{3476ECBC-7F92-4E68-BF3C-9C581D295E01}" srcOrd="1" destOrd="0" presId="urn:microsoft.com/office/officeart/2008/layout/CircleAccentTimeline"/>
    <dgm:cxn modelId="{9AC31585-8AA1-40D7-9B1F-1B51307B5217}" type="presParOf" srcId="{3F6664C5-BF47-4B65-8F98-CEC9C4225520}" destId="{58757B64-62DB-4E40-B9CD-D1940F9F5336}" srcOrd="2" destOrd="0" presId="urn:microsoft.com/office/officeart/2008/layout/CircleAccentTimeline"/>
    <dgm:cxn modelId="{F68F061D-ED3B-4474-8E25-F43792318AB9}" type="presParOf" srcId="{FA55ED3E-AA38-46D9-AA50-86DC44CB916E}" destId="{B2D2A9BD-BACA-4956-B378-44A15BD1450F}" srcOrd="40" destOrd="0" presId="urn:microsoft.com/office/officeart/2008/layout/CircleAccentTimeline"/>
    <dgm:cxn modelId="{01632221-1108-49E9-BF77-3BB6AF255E9D}" type="presParOf" srcId="{FA55ED3E-AA38-46D9-AA50-86DC44CB916E}" destId="{04AAA7CC-A0C5-46EF-8A75-78AB1D569BD3}" srcOrd="41" destOrd="0" presId="urn:microsoft.com/office/officeart/2008/layout/CircleAccentTimeline"/>
    <dgm:cxn modelId="{51023D1C-7C6E-4EEA-9E52-599261FD4760}" type="presParOf" srcId="{FA55ED3E-AA38-46D9-AA50-86DC44CB916E}" destId="{9012E683-46A5-4F60-B8BB-BCFD5AD78265}" srcOrd="42" destOrd="0" presId="urn:microsoft.com/office/officeart/2008/layout/CircleAccentTimeline"/>
    <dgm:cxn modelId="{2AD8AB83-103B-4BB0-A016-4D24DC69EB03}" type="presParOf" srcId="{9012E683-46A5-4F60-B8BB-BCFD5AD78265}" destId="{743ACB65-1E61-4A74-B738-510AC1B9C1E1}" srcOrd="0" destOrd="0" presId="urn:microsoft.com/office/officeart/2008/layout/CircleAccentTimeline"/>
    <dgm:cxn modelId="{7B3E41E5-C66A-415B-A900-55512E00307D}" type="presParOf" srcId="{9012E683-46A5-4F60-B8BB-BCFD5AD78265}" destId="{A0AE1FCC-CB9D-495F-B3D6-7A00CB1A08DC}" srcOrd="1" destOrd="0" presId="urn:microsoft.com/office/officeart/2008/layout/CircleAccentTimeline"/>
    <dgm:cxn modelId="{E3DA4532-B262-482C-BEB0-4D8316357CF3}" type="presParOf" srcId="{9012E683-46A5-4F60-B8BB-BCFD5AD78265}" destId="{EF63D9F2-70B7-4A2B-A742-DA1290459A8B}" srcOrd="2" destOrd="0" presId="urn:microsoft.com/office/officeart/2008/layout/CircleAccentTimeline"/>
    <dgm:cxn modelId="{D36B13EC-A3E1-46BC-BAF8-1D4EE82BE102}" type="presParOf" srcId="{FA55ED3E-AA38-46D9-AA50-86DC44CB916E}" destId="{321C2E7C-E665-4AA0-B3F7-DEC2CBA32E0B}" srcOrd="43" destOrd="0" presId="urn:microsoft.com/office/officeart/2008/layout/CircleAccentTimeline"/>
    <dgm:cxn modelId="{28193747-F028-4201-A4DC-DC8E4DCDCB9B}" type="presParOf" srcId="{FA55ED3E-AA38-46D9-AA50-86DC44CB916E}" destId="{3E69C833-5377-4627-BF48-6607E911366A}" srcOrd="4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65D50C-BF6A-41B5-B3CA-29175E510B97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7F9A6C-9356-4FF1-BAAE-351B819255D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Sourcing</a:t>
          </a:r>
        </a:p>
      </dgm:t>
    </dgm:pt>
    <dgm:pt modelId="{7CA1F36F-97B2-41A6-8A0B-C086A3B29E02}" type="parTrans" cxnId="{C4FE0FE2-6E21-4AE2-A120-52BAF8E3BB73}">
      <dgm:prSet/>
      <dgm:spPr/>
      <dgm:t>
        <a:bodyPr/>
        <a:lstStyle/>
        <a:p>
          <a:endParaRPr lang="en-US"/>
        </a:p>
      </dgm:t>
    </dgm:pt>
    <dgm:pt modelId="{1E3555AB-E2B7-4DB3-AAC8-2D95E4BBFD02}" type="sibTrans" cxnId="{C4FE0FE2-6E21-4AE2-A120-52BAF8E3BB73}">
      <dgm:prSet/>
      <dgm:spPr/>
      <dgm:t>
        <a:bodyPr/>
        <a:lstStyle/>
        <a:p>
          <a:endParaRPr lang="en-US"/>
        </a:p>
      </dgm:t>
    </dgm:pt>
    <dgm:pt modelId="{FACBBF60-36E0-4A5F-82F6-D0B0EF80081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ETL / ELT</a:t>
          </a:r>
        </a:p>
      </dgm:t>
    </dgm:pt>
    <dgm:pt modelId="{A451E96F-939D-4F1C-93F9-5840505BC597}" type="parTrans" cxnId="{C2B3367E-F9D0-42F7-BE18-753B6A1E3665}">
      <dgm:prSet/>
      <dgm:spPr/>
      <dgm:t>
        <a:bodyPr/>
        <a:lstStyle/>
        <a:p>
          <a:endParaRPr lang="en-US"/>
        </a:p>
      </dgm:t>
    </dgm:pt>
    <dgm:pt modelId="{1A4AC378-D92F-4426-9AE0-703D4C983241}" type="sibTrans" cxnId="{C2B3367E-F9D0-42F7-BE18-753B6A1E3665}">
      <dgm:prSet/>
      <dgm:spPr/>
      <dgm:t>
        <a:bodyPr/>
        <a:lstStyle/>
        <a:p>
          <a:endParaRPr lang="en-US"/>
        </a:p>
      </dgm:t>
    </dgm:pt>
    <dgm:pt modelId="{DE2C7616-0644-4F12-8597-125C0A720D8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Normalize</a:t>
          </a:r>
        </a:p>
      </dgm:t>
    </dgm:pt>
    <dgm:pt modelId="{22CA5C31-C510-4915-8195-66EF37FA5C06}" type="parTrans" cxnId="{3F2D3DEC-C01F-4071-B067-DD9B7F8E5CFF}">
      <dgm:prSet/>
      <dgm:spPr/>
      <dgm:t>
        <a:bodyPr/>
        <a:lstStyle/>
        <a:p>
          <a:endParaRPr lang="en-US"/>
        </a:p>
      </dgm:t>
    </dgm:pt>
    <dgm:pt modelId="{D9C13197-B505-41F1-B741-D8FF1D43CDFE}" type="sibTrans" cxnId="{3F2D3DEC-C01F-4071-B067-DD9B7F8E5CFF}">
      <dgm:prSet/>
      <dgm:spPr/>
      <dgm:t>
        <a:bodyPr/>
        <a:lstStyle/>
        <a:p>
          <a:endParaRPr lang="en-US"/>
        </a:p>
      </dgm:t>
    </dgm:pt>
    <dgm:pt modelId="{DDB2E167-D0B5-4C65-ADC1-597AE56C793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Store</a:t>
          </a:r>
        </a:p>
      </dgm:t>
    </dgm:pt>
    <dgm:pt modelId="{B7C71C03-2F6F-45E2-BFB7-E16A5F053FEC}" type="parTrans" cxnId="{A13162DE-0109-42EB-8EF1-0111EE573186}">
      <dgm:prSet/>
      <dgm:spPr/>
      <dgm:t>
        <a:bodyPr/>
        <a:lstStyle/>
        <a:p>
          <a:endParaRPr lang="en-US"/>
        </a:p>
      </dgm:t>
    </dgm:pt>
    <dgm:pt modelId="{9F57F372-8CC6-40BF-A702-698E6779F61C}" type="sibTrans" cxnId="{A13162DE-0109-42EB-8EF1-0111EE573186}">
      <dgm:prSet/>
      <dgm:spPr/>
      <dgm:t>
        <a:bodyPr/>
        <a:lstStyle/>
        <a:p>
          <a:endParaRPr lang="en-US"/>
        </a:p>
      </dgm:t>
    </dgm:pt>
    <dgm:pt modelId="{B0F80D5C-AC40-49C2-885D-D6EDCF05D8DF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RDBMS</a:t>
          </a:r>
        </a:p>
      </dgm:t>
    </dgm:pt>
    <dgm:pt modelId="{B13850A8-857C-4D80-9A84-707D45C52392}" type="parTrans" cxnId="{A1CD55D0-E374-460A-9D2B-55A4660B0572}">
      <dgm:prSet/>
      <dgm:spPr/>
      <dgm:t>
        <a:bodyPr/>
        <a:lstStyle/>
        <a:p>
          <a:endParaRPr lang="en-US"/>
        </a:p>
      </dgm:t>
    </dgm:pt>
    <dgm:pt modelId="{3C3C4B96-2624-4E30-BD69-F3CC368C3CCE}" type="sibTrans" cxnId="{A1CD55D0-E374-460A-9D2B-55A4660B0572}">
      <dgm:prSet/>
      <dgm:spPr/>
      <dgm:t>
        <a:bodyPr/>
        <a:lstStyle/>
        <a:p>
          <a:endParaRPr lang="en-US"/>
        </a:p>
      </dgm:t>
    </dgm:pt>
    <dgm:pt modelId="{100B6406-A6AB-4553-AE36-7120A93D172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KDB</a:t>
          </a:r>
        </a:p>
      </dgm:t>
    </dgm:pt>
    <dgm:pt modelId="{98AE6D4C-B142-4020-8ACC-8480D41B315C}" type="parTrans" cxnId="{61576C28-78E7-4F09-B5D7-0A94DFC14967}">
      <dgm:prSet/>
      <dgm:spPr/>
      <dgm:t>
        <a:bodyPr/>
        <a:lstStyle/>
        <a:p>
          <a:endParaRPr lang="en-US"/>
        </a:p>
      </dgm:t>
    </dgm:pt>
    <dgm:pt modelId="{0DEC7D75-93B2-4A22-91F2-5726D0C01D69}" type="sibTrans" cxnId="{61576C28-78E7-4F09-B5D7-0A94DFC14967}">
      <dgm:prSet/>
      <dgm:spPr/>
      <dgm:t>
        <a:bodyPr/>
        <a:lstStyle/>
        <a:p>
          <a:endParaRPr lang="en-US"/>
        </a:p>
      </dgm:t>
    </dgm:pt>
    <dgm:pt modelId="{4FDC3992-7500-4612-979D-5A341BF86028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Feature Engineer</a:t>
          </a:r>
        </a:p>
      </dgm:t>
    </dgm:pt>
    <dgm:pt modelId="{AA11A064-08AD-4B8A-9577-C59A4C80EC32}" type="parTrans" cxnId="{E63C019A-165B-4B11-9E42-2544A2B0FA77}">
      <dgm:prSet/>
      <dgm:spPr/>
      <dgm:t>
        <a:bodyPr/>
        <a:lstStyle/>
        <a:p>
          <a:endParaRPr lang="en-US"/>
        </a:p>
      </dgm:t>
    </dgm:pt>
    <dgm:pt modelId="{CCFFD39F-1708-4DF9-BB2F-E634B81181F4}" type="sibTrans" cxnId="{E63C019A-165B-4B11-9E42-2544A2B0FA77}">
      <dgm:prSet/>
      <dgm:spPr/>
      <dgm:t>
        <a:bodyPr/>
        <a:lstStyle/>
        <a:p>
          <a:endParaRPr lang="en-US"/>
        </a:p>
      </dgm:t>
    </dgm:pt>
    <dgm:pt modelId="{6F2A9C47-F0F1-4C9A-A586-59FE044D3A15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Cleanse</a:t>
          </a:r>
        </a:p>
      </dgm:t>
    </dgm:pt>
    <dgm:pt modelId="{10D33F6C-1A86-43EC-B53F-C63A61D1BDFE}" type="parTrans" cxnId="{B35B1DBF-879F-4806-A44B-07101A457840}">
      <dgm:prSet/>
      <dgm:spPr/>
      <dgm:t>
        <a:bodyPr/>
        <a:lstStyle/>
        <a:p>
          <a:endParaRPr lang="en-US"/>
        </a:p>
      </dgm:t>
    </dgm:pt>
    <dgm:pt modelId="{2810034C-57A1-4DCE-877D-9A6990465ACA}" type="sibTrans" cxnId="{B35B1DBF-879F-4806-A44B-07101A457840}">
      <dgm:prSet/>
      <dgm:spPr/>
      <dgm:t>
        <a:bodyPr/>
        <a:lstStyle/>
        <a:p>
          <a:endParaRPr lang="en-US"/>
        </a:p>
      </dgm:t>
    </dgm:pt>
    <dgm:pt modelId="{35714DD5-4D7B-464A-860D-74EC9E1CDA9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Data Warehouse</a:t>
          </a:r>
        </a:p>
      </dgm:t>
    </dgm:pt>
    <dgm:pt modelId="{2A8BF73A-8844-4B4F-AFBD-9C311E424FC1}" type="parTrans" cxnId="{58E4DA16-03A8-4B47-8F76-9CDE05ADB5FB}">
      <dgm:prSet/>
      <dgm:spPr/>
      <dgm:t>
        <a:bodyPr/>
        <a:lstStyle/>
        <a:p>
          <a:endParaRPr lang="en-US"/>
        </a:p>
      </dgm:t>
    </dgm:pt>
    <dgm:pt modelId="{AE4C7998-9FD7-49F1-A954-F251D5C2FAB6}" type="sibTrans" cxnId="{58E4DA16-03A8-4B47-8F76-9CDE05ADB5FB}">
      <dgm:prSet/>
      <dgm:spPr/>
      <dgm:t>
        <a:bodyPr/>
        <a:lstStyle/>
        <a:p>
          <a:endParaRPr lang="en-US"/>
        </a:p>
      </dgm:t>
    </dgm:pt>
    <dgm:pt modelId="{84846429-1BC1-427A-A46D-5E84E4D5627D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Hadoop Data Lake</a:t>
          </a:r>
        </a:p>
      </dgm:t>
    </dgm:pt>
    <dgm:pt modelId="{3435CD84-2C99-40EE-8767-91451DE0C1EF}" type="parTrans" cxnId="{ED065563-6A00-46B4-80B5-85FC2121835C}">
      <dgm:prSet/>
      <dgm:spPr/>
      <dgm:t>
        <a:bodyPr/>
        <a:lstStyle/>
        <a:p>
          <a:endParaRPr lang="en-US"/>
        </a:p>
      </dgm:t>
    </dgm:pt>
    <dgm:pt modelId="{22102AF5-C477-410B-9A0F-E52A54636919}" type="sibTrans" cxnId="{ED065563-6A00-46B4-80B5-85FC2121835C}">
      <dgm:prSet/>
      <dgm:spPr/>
      <dgm:t>
        <a:bodyPr/>
        <a:lstStyle/>
        <a:p>
          <a:endParaRPr lang="en-US"/>
        </a:p>
      </dgm:t>
    </dgm:pt>
    <dgm:pt modelId="{61933C13-E119-470F-A162-F36D59B9BF4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Load</a:t>
          </a:r>
        </a:p>
      </dgm:t>
    </dgm:pt>
    <dgm:pt modelId="{39BDEBDA-F57E-4F24-A785-A01DB0AE98D5}" type="parTrans" cxnId="{45801093-3F48-43C1-B3FC-6A20F98680E0}">
      <dgm:prSet/>
      <dgm:spPr/>
      <dgm:t>
        <a:bodyPr/>
        <a:lstStyle/>
        <a:p>
          <a:endParaRPr lang="en-US"/>
        </a:p>
      </dgm:t>
    </dgm:pt>
    <dgm:pt modelId="{3366BD7C-A6D3-48F1-8226-079F615CD0DC}" type="sibTrans" cxnId="{45801093-3F48-43C1-B3FC-6A20F98680E0}">
      <dgm:prSet/>
      <dgm:spPr/>
      <dgm:t>
        <a:bodyPr/>
        <a:lstStyle/>
        <a:p>
          <a:endParaRPr lang="en-US"/>
        </a:p>
      </dgm:t>
    </dgm:pt>
    <dgm:pt modelId="{E8950E95-8A89-469D-917A-19EDBEB7E1E5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Selection</a:t>
          </a:r>
        </a:p>
      </dgm:t>
    </dgm:pt>
    <dgm:pt modelId="{87D876F9-CA5D-4D43-81C6-662ED83BE82D}" type="parTrans" cxnId="{6173CA2B-0082-4DA7-BB69-27BFF48B3CDE}">
      <dgm:prSet/>
      <dgm:spPr/>
      <dgm:t>
        <a:bodyPr/>
        <a:lstStyle/>
        <a:p>
          <a:endParaRPr lang="en-US"/>
        </a:p>
      </dgm:t>
    </dgm:pt>
    <dgm:pt modelId="{C92C8E07-4070-4256-B556-5977EAD2D28B}" type="sibTrans" cxnId="{6173CA2B-0082-4DA7-BB69-27BFF48B3CDE}">
      <dgm:prSet/>
      <dgm:spPr/>
      <dgm:t>
        <a:bodyPr/>
        <a:lstStyle/>
        <a:p>
          <a:endParaRPr lang="en-US"/>
        </a:p>
      </dgm:t>
    </dgm:pt>
    <dgm:pt modelId="{C981B39D-24C4-4EED-8AAE-967F03BB911D}">
      <dgm:prSet phldrT="[Text]" custT="1"/>
      <dgm:spPr/>
      <dgm:t>
        <a:bodyPr/>
        <a:lstStyle/>
        <a:p>
          <a:r>
            <a:rPr lang="en-US" sz="1600" dirty="0"/>
            <a:t>Encoding</a:t>
          </a:r>
        </a:p>
      </dgm:t>
    </dgm:pt>
    <dgm:pt modelId="{525E282E-5EE6-4429-9755-9F9CEF942E7F}" type="sibTrans" cxnId="{2D36C957-F891-473E-A12D-82C9F77D15F5}">
      <dgm:prSet/>
      <dgm:spPr/>
      <dgm:t>
        <a:bodyPr/>
        <a:lstStyle/>
        <a:p>
          <a:endParaRPr lang="en-US"/>
        </a:p>
      </dgm:t>
    </dgm:pt>
    <dgm:pt modelId="{6206783F-57D3-4AEF-9694-357DD37844D3}" type="parTrans" cxnId="{2D36C957-F891-473E-A12D-82C9F77D15F5}">
      <dgm:prSet/>
      <dgm:spPr/>
      <dgm:t>
        <a:bodyPr/>
        <a:lstStyle/>
        <a:p>
          <a:endParaRPr lang="en-US"/>
        </a:p>
      </dgm:t>
    </dgm:pt>
    <dgm:pt modelId="{E57EB85C-B90C-491D-AE7E-91BD66DF8078}">
      <dgm:prSet phldrT="[Text]" custT="1"/>
      <dgm:spPr/>
      <dgm:t>
        <a:bodyPr/>
        <a:lstStyle/>
        <a:p>
          <a:r>
            <a:rPr lang="en-US" sz="1600" dirty="0"/>
            <a:t>Normalize</a:t>
          </a:r>
        </a:p>
      </dgm:t>
    </dgm:pt>
    <dgm:pt modelId="{0294F8BD-FDCA-4518-98A2-AEB7F075B96F}" type="parTrans" cxnId="{FCD8CBB7-2D04-49F4-A51D-B4A9EFFD9DCF}">
      <dgm:prSet/>
      <dgm:spPr/>
      <dgm:t>
        <a:bodyPr/>
        <a:lstStyle/>
        <a:p>
          <a:endParaRPr lang="en-US"/>
        </a:p>
      </dgm:t>
    </dgm:pt>
    <dgm:pt modelId="{01A0F382-16A1-477D-9CBB-09D838DD84B4}" type="sibTrans" cxnId="{FCD8CBB7-2D04-49F4-A51D-B4A9EFFD9DCF}">
      <dgm:prSet/>
      <dgm:spPr/>
      <dgm:t>
        <a:bodyPr/>
        <a:lstStyle/>
        <a:p>
          <a:endParaRPr lang="en-US"/>
        </a:p>
      </dgm:t>
    </dgm:pt>
    <dgm:pt modelId="{61F9D2B7-8FF5-4D37-A08C-11B97AD12D56}">
      <dgm:prSet custT="1"/>
      <dgm:spPr/>
      <dgm:t>
        <a:bodyPr/>
        <a:lstStyle/>
        <a:p>
          <a:r>
            <a:rPr lang="en-US" sz="1600" dirty="0"/>
            <a:t>L-Regress</a:t>
          </a:r>
        </a:p>
      </dgm:t>
    </dgm:pt>
    <dgm:pt modelId="{F9C81E33-3F66-4857-B023-B594992B9F0E}" type="parTrans" cxnId="{7441C483-491F-45E5-835A-979203EDC480}">
      <dgm:prSet/>
      <dgm:spPr/>
      <dgm:t>
        <a:bodyPr/>
        <a:lstStyle/>
        <a:p>
          <a:endParaRPr lang="en-US"/>
        </a:p>
      </dgm:t>
    </dgm:pt>
    <dgm:pt modelId="{E5097C3A-C330-4022-B385-7FA48E71F0A7}" type="sibTrans" cxnId="{7441C483-491F-45E5-835A-979203EDC480}">
      <dgm:prSet/>
      <dgm:spPr/>
      <dgm:t>
        <a:bodyPr/>
        <a:lstStyle/>
        <a:p>
          <a:endParaRPr lang="en-US"/>
        </a:p>
      </dgm:t>
    </dgm:pt>
    <dgm:pt modelId="{8E13716D-15C9-49C3-9A4E-ABE1D507CFE3}">
      <dgm:prSet custT="1"/>
      <dgm:spPr/>
      <dgm:t>
        <a:bodyPr/>
        <a:lstStyle/>
        <a:p>
          <a:r>
            <a:rPr lang="en-US" sz="1600" dirty="0"/>
            <a:t>SVM</a:t>
          </a:r>
        </a:p>
      </dgm:t>
    </dgm:pt>
    <dgm:pt modelId="{5D21C67D-B00E-4B4D-B901-E55DA6C348CD}" type="parTrans" cxnId="{5608850F-7876-403C-908C-20EDAE05223D}">
      <dgm:prSet/>
      <dgm:spPr/>
      <dgm:t>
        <a:bodyPr/>
        <a:lstStyle/>
        <a:p>
          <a:endParaRPr lang="en-US"/>
        </a:p>
      </dgm:t>
    </dgm:pt>
    <dgm:pt modelId="{38BF9D7C-341B-44C9-A21D-258325D40E05}" type="sibTrans" cxnId="{5608850F-7876-403C-908C-20EDAE05223D}">
      <dgm:prSet/>
      <dgm:spPr/>
      <dgm:t>
        <a:bodyPr/>
        <a:lstStyle/>
        <a:p>
          <a:endParaRPr lang="en-US"/>
        </a:p>
      </dgm:t>
    </dgm:pt>
    <dgm:pt modelId="{05ECA461-8239-4911-B115-95A40AEF93BC}">
      <dgm:prSet custT="1"/>
      <dgm:spPr/>
      <dgm:t>
        <a:bodyPr/>
        <a:lstStyle/>
        <a:p>
          <a:r>
            <a:rPr lang="en-US" sz="1600" dirty="0"/>
            <a:t>NN, CNN, RNN</a:t>
          </a:r>
        </a:p>
      </dgm:t>
    </dgm:pt>
    <dgm:pt modelId="{77ED9F0B-E013-4E29-B60F-4DD1784D3F04}" type="parTrans" cxnId="{FB109E61-DE46-4F88-A57C-20DC6BE00570}">
      <dgm:prSet/>
      <dgm:spPr/>
      <dgm:t>
        <a:bodyPr/>
        <a:lstStyle/>
        <a:p>
          <a:endParaRPr lang="en-US"/>
        </a:p>
      </dgm:t>
    </dgm:pt>
    <dgm:pt modelId="{CCFFDA5E-B6E8-4D3E-A152-A8DE8249AE4D}" type="sibTrans" cxnId="{FB109E61-DE46-4F88-A57C-20DC6BE00570}">
      <dgm:prSet/>
      <dgm:spPr/>
      <dgm:t>
        <a:bodyPr/>
        <a:lstStyle/>
        <a:p>
          <a:endParaRPr lang="en-US"/>
        </a:p>
      </dgm:t>
    </dgm:pt>
    <dgm:pt modelId="{B10F4AC2-52F4-4CC9-93B0-8188E805228F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Train</a:t>
          </a:r>
        </a:p>
      </dgm:t>
    </dgm:pt>
    <dgm:pt modelId="{1088EC2F-C924-4949-9A89-BA8473F4E496}" type="parTrans" cxnId="{B130C363-AD6B-4D6E-8233-825AB93BA0C8}">
      <dgm:prSet/>
      <dgm:spPr/>
      <dgm:t>
        <a:bodyPr/>
        <a:lstStyle/>
        <a:p>
          <a:endParaRPr lang="en-US"/>
        </a:p>
      </dgm:t>
    </dgm:pt>
    <dgm:pt modelId="{7EF6698A-E111-4ABB-83EC-ADCD152BA812}" type="sibTrans" cxnId="{B130C363-AD6B-4D6E-8233-825AB93BA0C8}">
      <dgm:prSet/>
      <dgm:spPr/>
      <dgm:t>
        <a:bodyPr/>
        <a:lstStyle/>
        <a:p>
          <a:endParaRPr lang="en-US"/>
        </a:p>
      </dgm:t>
    </dgm:pt>
    <dgm:pt modelId="{8DC97C43-D1CD-4C4C-AF08-1CCEB11055FB}">
      <dgm:prSet custT="1"/>
      <dgm:spPr/>
      <dgm:t>
        <a:bodyPr/>
        <a:lstStyle/>
        <a:p>
          <a:r>
            <a:rPr lang="en-US" sz="1600" dirty="0"/>
            <a:t>Param tuning</a:t>
          </a:r>
        </a:p>
      </dgm:t>
    </dgm:pt>
    <dgm:pt modelId="{FA0F5B94-9EB1-4AA9-B350-C9014A631FA1}" type="parTrans" cxnId="{D5AE4B1A-A7E2-4D1E-B3F4-AD7AB6E67CBF}">
      <dgm:prSet/>
      <dgm:spPr/>
      <dgm:t>
        <a:bodyPr/>
        <a:lstStyle/>
        <a:p>
          <a:endParaRPr lang="en-US"/>
        </a:p>
      </dgm:t>
    </dgm:pt>
    <dgm:pt modelId="{19976A7F-BD34-4D95-942F-55463905A897}" type="sibTrans" cxnId="{D5AE4B1A-A7E2-4D1E-B3F4-AD7AB6E67CBF}">
      <dgm:prSet/>
      <dgm:spPr/>
      <dgm:t>
        <a:bodyPr/>
        <a:lstStyle/>
        <a:p>
          <a:endParaRPr lang="en-US"/>
        </a:p>
      </dgm:t>
    </dgm:pt>
    <dgm:pt modelId="{8DB5FA15-ECED-44B6-8141-D05EA7EE2EF6}">
      <dgm:prSet custT="1"/>
      <dgm:spPr/>
      <dgm:t>
        <a:bodyPr/>
        <a:lstStyle/>
        <a:p>
          <a:r>
            <a:rPr lang="en-US" sz="1600" dirty="0"/>
            <a:t>Cross Validate</a:t>
          </a:r>
        </a:p>
      </dgm:t>
    </dgm:pt>
    <dgm:pt modelId="{61BA8D93-BD70-4D01-B8EC-6F54522E9B36}" type="parTrans" cxnId="{173D2102-0813-4C62-8C7F-FCB3BF70E9DB}">
      <dgm:prSet/>
      <dgm:spPr/>
      <dgm:t>
        <a:bodyPr/>
        <a:lstStyle/>
        <a:p>
          <a:endParaRPr lang="en-US"/>
        </a:p>
      </dgm:t>
    </dgm:pt>
    <dgm:pt modelId="{9CF5C522-FF72-4833-A7A5-BB58B78F30A9}" type="sibTrans" cxnId="{173D2102-0813-4C62-8C7F-FCB3BF70E9DB}">
      <dgm:prSet/>
      <dgm:spPr/>
      <dgm:t>
        <a:bodyPr/>
        <a:lstStyle/>
        <a:p>
          <a:endParaRPr lang="en-US"/>
        </a:p>
      </dgm:t>
    </dgm:pt>
    <dgm:pt modelId="{E8640E7D-7E8B-4284-9DF3-B5563D867416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Deploy</a:t>
          </a:r>
        </a:p>
      </dgm:t>
    </dgm:pt>
    <dgm:pt modelId="{72A9416F-19AF-4C27-BB72-D24E23FB0148}" type="parTrans" cxnId="{2FBF7F66-4785-483C-A737-2979BE7BE215}">
      <dgm:prSet/>
      <dgm:spPr/>
      <dgm:t>
        <a:bodyPr/>
        <a:lstStyle/>
        <a:p>
          <a:endParaRPr lang="en-US"/>
        </a:p>
      </dgm:t>
    </dgm:pt>
    <dgm:pt modelId="{6A744042-8108-41EE-9043-31226AA4D575}" type="sibTrans" cxnId="{2FBF7F66-4785-483C-A737-2979BE7BE215}">
      <dgm:prSet/>
      <dgm:spPr/>
      <dgm:t>
        <a:bodyPr/>
        <a:lstStyle/>
        <a:p>
          <a:endParaRPr lang="en-US"/>
        </a:p>
      </dgm:t>
    </dgm:pt>
    <dgm:pt modelId="{D5A3009F-2465-4144-BF1D-0DA996709013}">
      <dgm:prSet custT="1"/>
      <dgm:spPr/>
      <dgm:t>
        <a:bodyPr/>
        <a:lstStyle/>
        <a:p>
          <a:r>
            <a:rPr lang="en-US" sz="1600" dirty="0"/>
            <a:t>Monitor</a:t>
          </a:r>
        </a:p>
      </dgm:t>
    </dgm:pt>
    <dgm:pt modelId="{D2BA9073-C1F2-41A3-9FA5-BD30F1ADAFDD}" type="parTrans" cxnId="{D7BE4234-0F79-497D-921E-AFA854B22A14}">
      <dgm:prSet/>
      <dgm:spPr/>
      <dgm:t>
        <a:bodyPr/>
        <a:lstStyle/>
        <a:p>
          <a:endParaRPr lang="en-US"/>
        </a:p>
      </dgm:t>
    </dgm:pt>
    <dgm:pt modelId="{14FF887F-DB85-4FD2-A08A-433445264338}" type="sibTrans" cxnId="{D7BE4234-0F79-497D-921E-AFA854B22A14}">
      <dgm:prSet/>
      <dgm:spPr/>
      <dgm:t>
        <a:bodyPr/>
        <a:lstStyle/>
        <a:p>
          <a:endParaRPr lang="en-US"/>
        </a:p>
      </dgm:t>
    </dgm:pt>
    <dgm:pt modelId="{2DC368CC-D10E-4852-A663-7BC185E5BC40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7E5A9A41-44BF-46C1-822B-7AE2A51CBABD}" type="parTrans" cxnId="{7C5EDDFA-C3BD-480E-BCF9-0A3D74609E55}">
      <dgm:prSet/>
      <dgm:spPr/>
      <dgm:t>
        <a:bodyPr/>
        <a:lstStyle/>
        <a:p>
          <a:endParaRPr lang="en-US"/>
        </a:p>
      </dgm:t>
    </dgm:pt>
    <dgm:pt modelId="{CA319A41-E176-4BC4-9C2A-B3691C83CEDD}" type="sibTrans" cxnId="{7C5EDDFA-C3BD-480E-BCF9-0A3D74609E55}">
      <dgm:prSet/>
      <dgm:spPr/>
      <dgm:t>
        <a:bodyPr/>
        <a:lstStyle/>
        <a:p>
          <a:endParaRPr lang="en-US"/>
        </a:p>
      </dgm:t>
    </dgm:pt>
    <dgm:pt modelId="{10F30B06-E1C3-47CA-9EF5-B0D007F8EBF6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D091F90E-72FC-474C-8E5A-CDE1097AFFD8}" type="parTrans" cxnId="{747EC3A7-CBD2-455F-928C-41F5614A64D6}">
      <dgm:prSet/>
      <dgm:spPr/>
      <dgm:t>
        <a:bodyPr/>
        <a:lstStyle/>
        <a:p>
          <a:endParaRPr lang="en-US"/>
        </a:p>
      </dgm:t>
    </dgm:pt>
    <dgm:pt modelId="{E3743B05-B1F0-4470-8F32-1D120A5D0981}" type="sibTrans" cxnId="{747EC3A7-CBD2-455F-928C-41F5614A64D6}">
      <dgm:prSet/>
      <dgm:spPr/>
      <dgm:t>
        <a:bodyPr/>
        <a:lstStyle/>
        <a:p>
          <a:endParaRPr lang="en-US"/>
        </a:p>
      </dgm:t>
    </dgm:pt>
    <dgm:pt modelId="{AC5BA1A0-BEB9-48FB-86FE-42AAB784C6E0}">
      <dgm:prSet custT="1"/>
      <dgm:spPr/>
      <dgm:t>
        <a:bodyPr/>
        <a:lstStyle/>
        <a:p>
          <a:r>
            <a:rPr lang="en-US" sz="1600" dirty="0"/>
            <a:t>Evaluate Results</a:t>
          </a:r>
        </a:p>
      </dgm:t>
    </dgm:pt>
    <dgm:pt modelId="{07C5CB79-C037-46A6-9639-8C65F2B2F367}" type="parTrans" cxnId="{C56E46FA-B655-4A04-B536-DE0594672A4A}">
      <dgm:prSet/>
      <dgm:spPr/>
      <dgm:t>
        <a:bodyPr/>
        <a:lstStyle/>
        <a:p>
          <a:endParaRPr lang="en-US"/>
        </a:p>
      </dgm:t>
    </dgm:pt>
    <dgm:pt modelId="{B2707620-11D4-4155-B565-24770C17D41F}" type="sibTrans" cxnId="{C56E46FA-B655-4A04-B536-DE0594672A4A}">
      <dgm:prSet/>
      <dgm:spPr/>
      <dgm:t>
        <a:bodyPr/>
        <a:lstStyle/>
        <a:p>
          <a:endParaRPr lang="en-US"/>
        </a:p>
      </dgm:t>
    </dgm:pt>
    <dgm:pt modelId="{3DD48D51-8C38-4910-8D0A-52DF9EDBAFE1}">
      <dgm:prSet phldrT="[Text]" custT="1"/>
      <dgm:spPr/>
      <dgm:t>
        <a:bodyPr/>
        <a:lstStyle/>
        <a:p>
          <a:r>
            <a:rPr lang="en-US" sz="1600" dirty="0"/>
            <a:t>Selection</a:t>
          </a:r>
        </a:p>
      </dgm:t>
    </dgm:pt>
    <dgm:pt modelId="{F2713468-315D-41CE-9BE8-20E811BAA5E5}" type="sibTrans" cxnId="{0B1CE17E-CB83-44E1-8A73-5E6075B5C89A}">
      <dgm:prSet/>
      <dgm:spPr/>
      <dgm:t>
        <a:bodyPr/>
        <a:lstStyle/>
        <a:p>
          <a:endParaRPr lang="en-US"/>
        </a:p>
      </dgm:t>
    </dgm:pt>
    <dgm:pt modelId="{669CA49C-7C15-4AE7-B461-03D742F9863E}" type="parTrans" cxnId="{0B1CE17E-CB83-44E1-8A73-5E6075B5C89A}">
      <dgm:prSet/>
      <dgm:spPr/>
      <dgm:t>
        <a:bodyPr/>
        <a:lstStyle/>
        <a:p>
          <a:endParaRPr lang="en-US"/>
        </a:p>
      </dgm:t>
    </dgm:pt>
    <dgm:pt modelId="{28C57C50-D772-46D3-AA7B-0B30C23EE489}">
      <dgm:prSet custT="1"/>
      <dgm:spPr/>
      <dgm:t>
        <a:bodyPr/>
        <a:lstStyle/>
        <a:p>
          <a:endParaRPr lang="en-US" sz="1600" dirty="0"/>
        </a:p>
      </dgm:t>
    </dgm:pt>
    <dgm:pt modelId="{C43ECAFE-0844-4A9B-AA88-A1396397A90E}" type="parTrans" cxnId="{1C58C3CE-7DB2-4AF2-86CA-A921D8995975}">
      <dgm:prSet/>
      <dgm:spPr/>
      <dgm:t>
        <a:bodyPr/>
        <a:lstStyle/>
        <a:p>
          <a:endParaRPr lang="en-US"/>
        </a:p>
      </dgm:t>
    </dgm:pt>
    <dgm:pt modelId="{8A448EFA-7DA1-430F-9FA1-3577039A7BA8}" type="sibTrans" cxnId="{1C58C3CE-7DB2-4AF2-86CA-A921D8995975}">
      <dgm:prSet/>
      <dgm:spPr/>
      <dgm:t>
        <a:bodyPr/>
        <a:lstStyle/>
        <a:p>
          <a:endParaRPr lang="en-US"/>
        </a:p>
      </dgm:t>
    </dgm:pt>
    <dgm:pt modelId="{38741061-6A55-4A80-B16B-589C9DCDCDF7}">
      <dgm:prSet custT="1"/>
      <dgm:spPr/>
      <dgm:t>
        <a:bodyPr/>
        <a:lstStyle/>
        <a:p>
          <a:endParaRPr lang="en-US" sz="1600" dirty="0"/>
        </a:p>
      </dgm:t>
    </dgm:pt>
    <dgm:pt modelId="{872935E8-1D28-41D6-839F-607ED5BE26B2}" type="parTrans" cxnId="{1F423945-8AAA-4248-8C8B-8538E13A7E73}">
      <dgm:prSet/>
      <dgm:spPr/>
      <dgm:t>
        <a:bodyPr/>
        <a:lstStyle/>
        <a:p>
          <a:endParaRPr lang="en-US"/>
        </a:p>
      </dgm:t>
    </dgm:pt>
    <dgm:pt modelId="{4C0F98AA-8550-4DFA-A92A-EF1404EC1EDA}" type="sibTrans" cxnId="{1F423945-8AAA-4248-8C8B-8538E13A7E73}">
      <dgm:prSet/>
      <dgm:spPr/>
      <dgm:t>
        <a:bodyPr/>
        <a:lstStyle/>
        <a:p>
          <a:endParaRPr lang="en-US"/>
        </a:p>
      </dgm:t>
    </dgm:pt>
    <dgm:pt modelId="{B8957210-7FC8-4597-A48C-40CA880DE30D}">
      <dgm:prSet custT="1"/>
      <dgm:spPr/>
      <dgm:t>
        <a:bodyPr/>
        <a:lstStyle/>
        <a:p>
          <a:endParaRPr lang="en-US" sz="1600" dirty="0"/>
        </a:p>
      </dgm:t>
    </dgm:pt>
    <dgm:pt modelId="{89819263-1661-4340-BF9E-C10F3A075CAD}" type="parTrans" cxnId="{9525261C-A815-4ACD-8792-2D8FEBA8EE8C}">
      <dgm:prSet/>
      <dgm:spPr/>
      <dgm:t>
        <a:bodyPr/>
        <a:lstStyle/>
        <a:p>
          <a:endParaRPr lang="en-US"/>
        </a:p>
      </dgm:t>
    </dgm:pt>
    <dgm:pt modelId="{5D5A03D7-611F-4AF9-A7DF-286DCFA1B277}" type="sibTrans" cxnId="{9525261C-A815-4ACD-8792-2D8FEBA8EE8C}">
      <dgm:prSet/>
      <dgm:spPr/>
      <dgm:t>
        <a:bodyPr/>
        <a:lstStyle/>
        <a:p>
          <a:endParaRPr lang="en-US"/>
        </a:p>
      </dgm:t>
    </dgm:pt>
    <dgm:pt modelId="{6A010EFB-99DD-4132-85D1-A4DE8704B870}">
      <dgm:prSet custT="1"/>
      <dgm:spPr/>
      <dgm:t>
        <a:bodyPr/>
        <a:lstStyle/>
        <a:p>
          <a:r>
            <a:rPr lang="en-US" sz="1600" dirty="0"/>
            <a:t>Release</a:t>
          </a:r>
        </a:p>
      </dgm:t>
    </dgm:pt>
    <dgm:pt modelId="{98B4F055-6C25-4765-84A5-CB4590B55FDF}" type="parTrans" cxnId="{EB01E30B-0EE8-4EEB-99EF-63C8B41DEBD9}">
      <dgm:prSet/>
      <dgm:spPr/>
      <dgm:t>
        <a:bodyPr/>
        <a:lstStyle/>
        <a:p>
          <a:endParaRPr lang="en-US"/>
        </a:p>
      </dgm:t>
    </dgm:pt>
    <dgm:pt modelId="{C0C25151-D61A-4DD7-A7CA-16B4EF90037F}" type="sibTrans" cxnId="{EB01E30B-0EE8-4EEB-99EF-63C8B41DEBD9}">
      <dgm:prSet/>
      <dgm:spPr/>
      <dgm:t>
        <a:bodyPr/>
        <a:lstStyle/>
        <a:p>
          <a:endParaRPr lang="en-US"/>
        </a:p>
      </dgm:t>
    </dgm:pt>
    <dgm:pt modelId="{E061C080-B60F-47C0-B179-34B02ED8E8A9}">
      <dgm:prSet custT="1"/>
      <dgm:spPr/>
      <dgm:t>
        <a:bodyPr/>
        <a:lstStyle/>
        <a:p>
          <a:endParaRPr lang="en-US" sz="1600" dirty="0"/>
        </a:p>
      </dgm:t>
    </dgm:pt>
    <dgm:pt modelId="{739C9B5C-7C9B-4278-B07D-A44BB64EF0C0}" type="parTrans" cxnId="{490CF54F-B5D0-4A5C-AE4C-B09D9184326D}">
      <dgm:prSet/>
      <dgm:spPr/>
      <dgm:t>
        <a:bodyPr/>
        <a:lstStyle/>
        <a:p>
          <a:endParaRPr lang="en-US"/>
        </a:p>
      </dgm:t>
    </dgm:pt>
    <dgm:pt modelId="{C68E5BAA-E263-49BF-B44D-0B0BB73E7FD3}" type="sibTrans" cxnId="{490CF54F-B5D0-4A5C-AE4C-B09D9184326D}">
      <dgm:prSet/>
      <dgm:spPr/>
      <dgm:t>
        <a:bodyPr/>
        <a:lstStyle/>
        <a:p>
          <a:endParaRPr lang="en-US"/>
        </a:p>
      </dgm:t>
    </dgm:pt>
    <dgm:pt modelId="{707E3071-23A7-4381-BC12-A5868E6B0279}">
      <dgm:prSet phldrT="[Text]" custT="1"/>
      <dgm:spPr/>
      <dgm:t>
        <a:bodyPr/>
        <a:lstStyle/>
        <a:p>
          <a:endParaRPr lang="en-US" sz="1600" dirty="0"/>
        </a:p>
      </dgm:t>
    </dgm:pt>
    <dgm:pt modelId="{EDA3EC07-5CB1-43C1-B55F-215A42188239}" type="parTrans" cxnId="{356CD178-D2AF-460E-AD5A-04A1300E335C}">
      <dgm:prSet/>
      <dgm:spPr/>
      <dgm:t>
        <a:bodyPr/>
        <a:lstStyle/>
        <a:p>
          <a:endParaRPr lang="en-US"/>
        </a:p>
      </dgm:t>
    </dgm:pt>
    <dgm:pt modelId="{1E4238BA-FB7A-4EA1-8B98-DAF0921923C0}" type="sibTrans" cxnId="{356CD178-D2AF-460E-AD5A-04A1300E335C}">
      <dgm:prSet/>
      <dgm:spPr/>
      <dgm:t>
        <a:bodyPr/>
        <a:lstStyle/>
        <a:p>
          <a:endParaRPr lang="en-US"/>
        </a:p>
      </dgm:t>
    </dgm:pt>
    <dgm:pt modelId="{4DBC3D66-7B8A-4068-B816-D5F5D40E7007}" type="pres">
      <dgm:prSet presAssocID="{7665D50C-BF6A-41B5-B3CA-29175E510B97}" presName="Name0" presStyleCnt="0">
        <dgm:presLayoutVars>
          <dgm:dir/>
          <dgm:resizeHandles val="exact"/>
        </dgm:presLayoutVars>
      </dgm:prSet>
      <dgm:spPr/>
    </dgm:pt>
    <dgm:pt modelId="{D429DA03-23E8-47CF-AA71-3100C16E4D81}" type="pres">
      <dgm:prSet presAssocID="{DF7F9A6C-9356-4FF1-BAAE-351B819255DF}" presName="parAndChTx" presStyleLbl="node1" presStyleIdx="0" presStyleCnt="6" custScaleX="87216" custScaleY="140323" custLinFactNeighborX="13444" custLinFactNeighborY="2472">
        <dgm:presLayoutVars>
          <dgm:bulletEnabled val="1"/>
        </dgm:presLayoutVars>
      </dgm:prSet>
      <dgm:spPr/>
    </dgm:pt>
    <dgm:pt modelId="{5DCC72A6-8B48-4A41-A490-C2D4EE0E5211}" type="pres">
      <dgm:prSet presAssocID="{1E3555AB-E2B7-4DB3-AAC8-2D95E4BBFD02}" presName="parAndChSpace" presStyleCnt="0"/>
      <dgm:spPr/>
    </dgm:pt>
    <dgm:pt modelId="{4EA222C0-2C4C-4AC1-8B07-C334DD2B941E}" type="pres">
      <dgm:prSet presAssocID="{DDB2E167-D0B5-4C65-ADC1-597AE56C7936}" presName="parAndChTx" presStyleLbl="node1" presStyleIdx="1" presStyleCnt="6" custScaleX="116486" custScaleY="140323" custLinFactNeighborX="13444" custLinFactNeighborY="2472">
        <dgm:presLayoutVars>
          <dgm:bulletEnabled val="1"/>
        </dgm:presLayoutVars>
      </dgm:prSet>
      <dgm:spPr/>
    </dgm:pt>
    <dgm:pt modelId="{86C30FE4-E92B-45B2-A70A-D1EFE877472F}" type="pres">
      <dgm:prSet presAssocID="{9F57F372-8CC6-40BF-A702-698E6779F61C}" presName="parAndChSpace" presStyleCnt="0"/>
      <dgm:spPr/>
    </dgm:pt>
    <dgm:pt modelId="{64F7EEFE-B30F-49FB-8760-1C6A5BDF75C4}" type="pres">
      <dgm:prSet presAssocID="{4FDC3992-7500-4612-979D-5A341BF86028}" presName="parAndChTx" presStyleLbl="node1" presStyleIdx="2" presStyleCnt="6" custScaleX="119079" custScaleY="140323" custLinFactNeighborX="13444" custLinFactNeighborY="2472">
        <dgm:presLayoutVars>
          <dgm:bulletEnabled val="1"/>
        </dgm:presLayoutVars>
      </dgm:prSet>
      <dgm:spPr/>
    </dgm:pt>
    <dgm:pt modelId="{778F768A-B801-419B-A7CB-467BC4993449}" type="pres">
      <dgm:prSet presAssocID="{CCFFD39F-1708-4DF9-BB2F-E634B81181F4}" presName="parAndChSpace" presStyleCnt="0"/>
      <dgm:spPr/>
    </dgm:pt>
    <dgm:pt modelId="{6D49CCA1-9F50-4F59-AB3D-6484AF0B35BA}" type="pres">
      <dgm:prSet presAssocID="{E8950E95-8A89-469D-917A-19EDBEB7E1E5}" presName="parAndChTx" presStyleLbl="node1" presStyleIdx="3" presStyleCnt="6" custScaleX="110924" custScaleY="140323" custLinFactNeighborX="13444" custLinFactNeighborY="2472">
        <dgm:presLayoutVars>
          <dgm:bulletEnabled val="1"/>
        </dgm:presLayoutVars>
      </dgm:prSet>
      <dgm:spPr/>
    </dgm:pt>
    <dgm:pt modelId="{807117C4-42AF-4952-A043-EC2E1CED17D2}" type="pres">
      <dgm:prSet presAssocID="{C92C8E07-4070-4256-B556-5977EAD2D28B}" presName="parAndChSpace" presStyleCnt="0"/>
      <dgm:spPr/>
    </dgm:pt>
    <dgm:pt modelId="{505CA62F-1E90-459C-88C8-34B28041238C}" type="pres">
      <dgm:prSet presAssocID="{B10F4AC2-52F4-4CC9-93B0-8188E805228F}" presName="parAndChTx" presStyleLbl="node1" presStyleIdx="4" presStyleCnt="6" custScaleY="140323" custLinFactNeighborX="13444" custLinFactNeighborY="2472">
        <dgm:presLayoutVars>
          <dgm:bulletEnabled val="1"/>
        </dgm:presLayoutVars>
      </dgm:prSet>
      <dgm:spPr/>
    </dgm:pt>
    <dgm:pt modelId="{64972F67-9332-4B1C-AD0A-C56D10258A12}" type="pres">
      <dgm:prSet presAssocID="{7EF6698A-E111-4ABB-83EC-ADCD152BA812}" presName="parAndChSpace" presStyleCnt="0"/>
      <dgm:spPr/>
    </dgm:pt>
    <dgm:pt modelId="{8E03C2A0-20F6-4EF9-8B1E-47EA3666D78A}" type="pres">
      <dgm:prSet presAssocID="{E8640E7D-7E8B-4284-9DF3-B5563D867416}" presName="parAndChTx" presStyleLbl="node1" presStyleIdx="5" presStyleCnt="6" custScaleY="140323" custLinFactNeighborX="-4463" custLinFactNeighborY="2472">
        <dgm:presLayoutVars>
          <dgm:bulletEnabled val="1"/>
        </dgm:presLayoutVars>
      </dgm:prSet>
      <dgm:spPr/>
    </dgm:pt>
  </dgm:ptLst>
  <dgm:cxnLst>
    <dgm:cxn modelId="{9A3F4F01-FECA-4261-A991-6420A9B1B3D9}" type="presOf" srcId="{84846429-1BC1-427A-A46D-5E84E4D5627D}" destId="{4EA222C0-2C4C-4AC1-8B07-C334DD2B941E}" srcOrd="0" destOrd="3" presId="urn:microsoft.com/office/officeart/2005/8/layout/hChevron3"/>
    <dgm:cxn modelId="{173D2102-0813-4C62-8C7F-FCB3BF70E9DB}" srcId="{B10F4AC2-52F4-4CC9-93B0-8188E805228F}" destId="{8DB5FA15-ECED-44B6-8141-D05EA7EE2EF6}" srcOrd="1" destOrd="0" parTransId="{61BA8D93-BD70-4D01-B8EC-6F54522E9B36}" sibTransId="{9CF5C522-FF72-4833-A7A5-BB58B78F30A9}"/>
    <dgm:cxn modelId="{EB01E30B-0EE8-4EEB-99EF-63C8B41DEBD9}" srcId="{E8640E7D-7E8B-4284-9DF3-B5563D867416}" destId="{6A010EFB-99DD-4132-85D1-A4DE8704B870}" srcOrd="2" destOrd="0" parTransId="{98B4F055-6C25-4765-84A5-CB4590B55FDF}" sibTransId="{C0C25151-D61A-4DD7-A7CA-16B4EF90037F}"/>
    <dgm:cxn modelId="{5608850F-7876-403C-908C-20EDAE05223D}" srcId="{E8950E95-8A89-469D-917A-19EDBEB7E1E5}" destId="{8E13716D-15C9-49C3-9A4E-ABE1D507CFE3}" srcOrd="1" destOrd="0" parTransId="{5D21C67D-B00E-4B4D-B901-E55DA6C348CD}" sibTransId="{38BF9D7C-341B-44C9-A21D-258325D40E05}"/>
    <dgm:cxn modelId="{F4273D10-6AF0-40DA-8CF7-58040635ABC0}" type="presOf" srcId="{28C57C50-D772-46D3-AA7B-0B30C23EE489}" destId="{8E03C2A0-20F6-4EF9-8B1E-47EA3666D78A}" srcOrd="0" destOrd="6" presId="urn:microsoft.com/office/officeart/2005/8/layout/hChevron3"/>
    <dgm:cxn modelId="{58E4DA16-03A8-4B47-8F76-9CDE05ADB5FB}" srcId="{DDB2E167-D0B5-4C65-ADC1-597AE56C7936}" destId="{35714DD5-4D7B-464A-860D-74EC9E1CDA9C}" srcOrd="1" destOrd="0" parTransId="{2A8BF73A-8844-4B4F-AFBD-9C311E424FC1}" sibTransId="{AE4C7998-9FD7-49F1-A954-F251D5C2FAB6}"/>
    <dgm:cxn modelId="{6168D918-46C4-4843-B56B-AD60BF695B21}" type="presOf" srcId="{100B6406-A6AB-4553-AE36-7120A93D172C}" destId="{4EA222C0-2C4C-4AC1-8B07-C334DD2B941E}" srcOrd="0" destOrd="4" presId="urn:microsoft.com/office/officeart/2005/8/layout/hChevron3"/>
    <dgm:cxn modelId="{D5AE4B1A-A7E2-4D1E-B3F4-AD7AB6E67CBF}" srcId="{B10F4AC2-52F4-4CC9-93B0-8188E805228F}" destId="{8DC97C43-D1CD-4C4C-AF08-1CCEB11055FB}" srcOrd="0" destOrd="0" parTransId="{FA0F5B94-9EB1-4AA9-B350-C9014A631FA1}" sibTransId="{19976A7F-BD34-4D95-942F-55463905A897}"/>
    <dgm:cxn modelId="{9525261C-A815-4ACD-8792-2D8FEBA8EE8C}" srcId="{E8640E7D-7E8B-4284-9DF3-B5563D867416}" destId="{B8957210-7FC8-4597-A48C-40CA880DE30D}" srcOrd="1" destOrd="0" parTransId="{89819263-1661-4340-BF9E-C10F3A075CAD}" sibTransId="{5D5A03D7-611F-4AF9-A7DF-286DCFA1B277}"/>
    <dgm:cxn modelId="{AEEA541F-324E-4AB3-B573-86F553ECB49B}" type="presOf" srcId="{38741061-6A55-4A80-B16B-589C9DCDCDF7}" destId="{8E03C2A0-20F6-4EF9-8B1E-47EA3666D78A}" srcOrd="0" destOrd="1" presId="urn:microsoft.com/office/officeart/2005/8/layout/hChevron3"/>
    <dgm:cxn modelId="{38EDC123-2673-4D22-9A00-772C5934A747}" type="presOf" srcId="{6F2A9C47-F0F1-4C9A-A586-59FE044D3A15}" destId="{D429DA03-23E8-47CF-AA71-3100C16E4D81}" srcOrd="0" destOrd="3" presId="urn:microsoft.com/office/officeart/2005/8/layout/hChevron3"/>
    <dgm:cxn modelId="{61576C28-78E7-4F09-B5D7-0A94DFC14967}" srcId="{DDB2E167-D0B5-4C65-ADC1-597AE56C7936}" destId="{100B6406-A6AB-4553-AE36-7120A93D172C}" srcOrd="3" destOrd="0" parTransId="{98AE6D4C-B142-4020-8ACC-8480D41B315C}" sibTransId="{0DEC7D75-93B2-4A22-91F2-5726D0C01D69}"/>
    <dgm:cxn modelId="{D9577628-F0FA-4CB5-8745-37FB2F437822}" type="presOf" srcId="{E8640E7D-7E8B-4284-9DF3-B5563D867416}" destId="{8E03C2A0-20F6-4EF9-8B1E-47EA3666D78A}" srcOrd="0" destOrd="0" presId="urn:microsoft.com/office/officeart/2005/8/layout/hChevron3"/>
    <dgm:cxn modelId="{D41A0729-0E00-41BF-9200-2821F5008D38}" type="presOf" srcId="{8DB5FA15-ECED-44B6-8141-D05EA7EE2EF6}" destId="{505CA62F-1E90-459C-88C8-34B28041238C}" srcOrd="0" destOrd="2" presId="urn:microsoft.com/office/officeart/2005/8/layout/hChevron3"/>
    <dgm:cxn modelId="{6173CA2B-0082-4DA7-BB69-27BFF48B3CDE}" srcId="{7665D50C-BF6A-41B5-B3CA-29175E510B97}" destId="{E8950E95-8A89-469D-917A-19EDBEB7E1E5}" srcOrd="3" destOrd="0" parTransId="{87D876F9-CA5D-4D43-81C6-662ED83BE82D}" sibTransId="{C92C8E07-4070-4256-B556-5977EAD2D28B}"/>
    <dgm:cxn modelId="{D7BE4234-0F79-497D-921E-AFA854B22A14}" srcId="{E8640E7D-7E8B-4284-9DF3-B5563D867416}" destId="{D5A3009F-2465-4144-BF1D-0DA996709013}" srcOrd="4" destOrd="0" parTransId="{D2BA9073-C1F2-41A3-9FA5-BD30F1ADAFDD}" sibTransId="{14FF887F-DB85-4FD2-A08A-433445264338}"/>
    <dgm:cxn modelId="{D973953A-35C7-4626-B609-6A85A283929A}" type="presOf" srcId="{61933C13-E119-470F-A162-F36D59B9BF40}" destId="{D429DA03-23E8-47CF-AA71-3100C16E4D81}" srcOrd="0" destOrd="2" presId="urn:microsoft.com/office/officeart/2005/8/layout/hChevron3"/>
    <dgm:cxn modelId="{A0230F61-6E5E-44BE-B6F5-BD2598AE2E0A}" type="presOf" srcId="{61F9D2B7-8FF5-4D37-A08C-11B97AD12D56}" destId="{6D49CCA1-9F50-4F59-AB3D-6484AF0B35BA}" srcOrd="0" destOrd="1" presId="urn:microsoft.com/office/officeart/2005/8/layout/hChevron3"/>
    <dgm:cxn modelId="{FB109E61-DE46-4F88-A57C-20DC6BE00570}" srcId="{E8950E95-8A89-469D-917A-19EDBEB7E1E5}" destId="{05ECA461-8239-4911-B115-95A40AEF93BC}" srcOrd="2" destOrd="0" parTransId="{77ED9F0B-E013-4E29-B60F-4DD1784D3F04}" sibTransId="{CCFFDA5E-B6E8-4D3E-A152-A8DE8249AE4D}"/>
    <dgm:cxn modelId="{ED065563-6A00-46B4-80B5-85FC2121835C}" srcId="{DDB2E167-D0B5-4C65-ADC1-597AE56C7936}" destId="{84846429-1BC1-427A-A46D-5E84E4D5627D}" srcOrd="2" destOrd="0" parTransId="{3435CD84-2C99-40EE-8767-91451DE0C1EF}" sibTransId="{22102AF5-C477-410B-9A0F-E52A54636919}"/>
    <dgm:cxn modelId="{B130C363-AD6B-4D6E-8233-825AB93BA0C8}" srcId="{7665D50C-BF6A-41B5-B3CA-29175E510B97}" destId="{B10F4AC2-52F4-4CC9-93B0-8188E805228F}" srcOrd="4" destOrd="0" parTransId="{1088EC2F-C924-4949-9A89-BA8473F4E496}" sibTransId="{7EF6698A-E111-4ABB-83EC-ADCD152BA812}"/>
    <dgm:cxn modelId="{1F423945-8AAA-4248-8C8B-8538E13A7E73}" srcId="{E8640E7D-7E8B-4284-9DF3-B5563D867416}" destId="{38741061-6A55-4A80-B16B-589C9DCDCDF7}" srcOrd="0" destOrd="0" parTransId="{872935E8-1D28-41D6-839F-607ED5BE26B2}" sibTransId="{4C0F98AA-8550-4DFA-A92A-EF1404EC1EDA}"/>
    <dgm:cxn modelId="{2FBF7F66-4785-483C-A737-2979BE7BE215}" srcId="{7665D50C-BF6A-41B5-B3CA-29175E510B97}" destId="{E8640E7D-7E8B-4284-9DF3-B5563D867416}" srcOrd="5" destOrd="0" parTransId="{72A9416F-19AF-4C27-BB72-D24E23FB0148}" sibTransId="{6A744042-8108-41EE-9043-31226AA4D575}"/>
    <dgm:cxn modelId="{8B3E6468-DF93-48F3-B105-F341B433EC43}" type="presOf" srcId="{10F30B06-E1C3-47CA-9EF5-B0D007F8EBF6}" destId="{6D49CCA1-9F50-4F59-AB3D-6484AF0B35BA}" srcOrd="0" destOrd="4" presId="urn:microsoft.com/office/officeart/2005/8/layout/hChevron3"/>
    <dgm:cxn modelId="{A9FB7B6D-3FF1-4FB1-9A91-4FE6567DE35B}" type="presOf" srcId="{707E3071-23A7-4381-BC12-A5868E6B0279}" destId="{64F7EEFE-B30F-49FB-8760-1C6A5BDF75C4}" srcOrd="0" destOrd="1" presId="urn:microsoft.com/office/officeart/2005/8/layout/hChevron3"/>
    <dgm:cxn modelId="{A4EB476E-4E84-48BA-B289-B7536AC55283}" type="presOf" srcId="{B10F4AC2-52F4-4CC9-93B0-8188E805228F}" destId="{505CA62F-1E90-459C-88C8-34B28041238C}" srcOrd="0" destOrd="0" presId="urn:microsoft.com/office/officeart/2005/8/layout/hChevron3"/>
    <dgm:cxn modelId="{490CF54F-B5D0-4A5C-AE4C-B09D9184326D}" srcId="{E8640E7D-7E8B-4284-9DF3-B5563D867416}" destId="{E061C080-B60F-47C0-B179-34B02ED8E8A9}" srcOrd="3" destOrd="0" parTransId="{739C9B5C-7C9B-4278-B07D-A44BB64EF0C0}" sibTransId="{C68E5BAA-E263-49BF-B44D-0B0BB73E7FD3}"/>
    <dgm:cxn modelId="{AB984E50-6EAC-4DEB-8DBE-85ED76C783BD}" type="presOf" srcId="{DDB2E167-D0B5-4C65-ADC1-597AE56C7936}" destId="{4EA222C0-2C4C-4AC1-8B07-C334DD2B941E}" srcOrd="0" destOrd="0" presId="urn:microsoft.com/office/officeart/2005/8/layout/hChevron3"/>
    <dgm:cxn modelId="{15E83651-DFF2-4B85-A98A-B2ADF8A12144}" type="presOf" srcId="{C981B39D-24C4-4EED-8AAE-967F03BB911D}" destId="{64F7EEFE-B30F-49FB-8760-1C6A5BDF75C4}" srcOrd="0" destOrd="4" presId="urn:microsoft.com/office/officeart/2005/8/layout/hChevron3"/>
    <dgm:cxn modelId="{C901F752-0F04-4308-88FC-5DB614659D26}" type="presOf" srcId="{E061C080-B60F-47C0-B179-34B02ED8E8A9}" destId="{8E03C2A0-20F6-4EF9-8B1E-47EA3666D78A}" srcOrd="0" destOrd="4" presId="urn:microsoft.com/office/officeart/2005/8/layout/hChevron3"/>
    <dgm:cxn modelId="{8CBCF173-4DDF-4AD7-BF8C-3F7EFBC8EB61}" type="presOf" srcId="{8E13716D-15C9-49C3-9A4E-ABE1D507CFE3}" destId="{6D49CCA1-9F50-4F59-AB3D-6484AF0B35BA}" srcOrd="0" destOrd="2" presId="urn:microsoft.com/office/officeart/2005/8/layout/hChevron3"/>
    <dgm:cxn modelId="{2D36C957-F891-473E-A12D-82C9F77D15F5}" srcId="{4FDC3992-7500-4612-979D-5A341BF86028}" destId="{C981B39D-24C4-4EED-8AAE-967F03BB911D}" srcOrd="3" destOrd="0" parTransId="{6206783F-57D3-4AEF-9694-357DD37844D3}" sibTransId="{525E282E-5EE6-4429-9755-9F9CEF942E7F}"/>
    <dgm:cxn modelId="{356CD178-D2AF-460E-AD5A-04A1300E335C}" srcId="{4FDC3992-7500-4612-979D-5A341BF86028}" destId="{707E3071-23A7-4381-BC12-A5868E6B0279}" srcOrd="0" destOrd="0" parTransId="{EDA3EC07-5CB1-43C1-B55F-215A42188239}" sibTransId="{1E4238BA-FB7A-4EA1-8B98-DAF0921923C0}"/>
    <dgm:cxn modelId="{C2B3367E-F9D0-42F7-BE18-753B6A1E3665}" srcId="{DF7F9A6C-9356-4FF1-BAAE-351B819255DF}" destId="{FACBBF60-36E0-4A5F-82F6-D0B0EF800817}" srcOrd="0" destOrd="0" parTransId="{A451E96F-939D-4F1C-93F9-5840505BC597}" sibTransId="{1A4AC378-D92F-4426-9AE0-703D4C983241}"/>
    <dgm:cxn modelId="{0B1CE17E-CB83-44E1-8A73-5E6075B5C89A}" srcId="{4FDC3992-7500-4612-979D-5A341BF86028}" destId="{3DD48D51-8C38-4910-8D0A-52DF9EDBAFE1}" srcOrd="1" destOrd="0" parTransId="{669CA49C-7C15-4AE7-B461-03D742F9863E}" sibTransId="{F2713468-315D-41CE-9BE8-20E811BAA5E5}"/>
    <dgm:cxn modelId="{3B8C0581-5DEE-4F5B-8F24-936356D0D70D}" type="presOf" srcId="{DF7F9A6C-9356-4FF1-BAAE-351B819255DF}" destId="{D429DA03-23E8-47CF-AA71-3100C16E4D81}" srcOrd="0" destOrd="0" presId="urn:microsoft.com/office/officeart/2005/8/layout/hChevron3"/>
    <dgm:cxn modelId="{7441C483-491F-45E5-835A-979203EDC480}" srcId="{E8950E95-8A89-469D-917A-19EDBEB7E1E5}" destId="{61F9D2B7-8FF5-4D37-A08C-11B97AD12D56}" srcOrd="0" destOrd="0" parTransId="{F9C81E33-3F66-4857-B023-B594992B9F0E}" sibTransId="{E5097C3A-C330-4022-B385-7FA48E71F0A7}"/>
    <dgm:cxn modelId="{599D8084-2885-4153-86E7-F735E2F18F6D}" type="presOf" srcId="{2DC368CC-D10E-4852-A663-7BC185E5BC40}" destId="{505CA62F-1E90-459C-88C8-34B28041238C}" srcOrd="0" destOrd="4" presId="urn:microsoft.com/office/officeart/2005/8/layout/hChevron3"/>
    <dgm:cxn modelId="{44A00685-2DC3-4B09-B62D-BBDFD4BDA3EA}" type="presOf" srcId="{7665D50C-BF6A-41B5-B3CA-29175E510B97}" destId="{4DBC3D66-7B8A-4068-B816-D5F5D40E7007}" srcOrd="0" destOrd="0" presId="urn:microsoft.com/office/officeart/2005/8/layout/hChevron3"/>
    <dgm:cxn modelId="{5AB7DE8B-E8D2-4DA1-9592-4DEA1473A849}" type="presOf" srcId="{D5A3009F-2465-4144-BF1D-0DA996709013}" destId="{8E03C2A0-20F6-4EF9-8B1E-47EA3666D78A}" srcOrd="0" destOrd="5" presId="urn:microsoft.com/office/officeart/2005/8/layout/hChevron3"/>
    <dgm:cxn modelId="{45801093-3F48-43C1-B3FC-6A20F98680E0}" srcId="{FACBBF60-36E0-4A5F-82F6-D0B0EF800817}" destId="{61933C13-E119-470F-A162-F36D59B9BF40}" srcOrd="0" destOrd="0" parTransId="{39BDEBDA-F57E-4F24-A785-A01DB0AE98D5}" sibTransId="{3366BD7C-A6D3-48F1-8226-079F615CD0DC}"/>
    <dgm:cxn modelId="{E63C019A-165B-4B11-9E42-2544A2B0FA77}" srcId="{7665D50C-BF6A-41B5-B3CA-29175E510B97}" destId="{4FDC3992-7500-4612-979D-5A341BF86028}" srcOrd="2" destOrd="0" parTransId="{AA11A064-08AD-4B8A-9577-C59A4C80EC32}" sibTransId="{CCFFD39F-1708-4DF9-BB2F-E634B81181F4}"/>
    <dgm:cxn modelId="{9243399D-4938-48B6-8AD5-973C7A64BDE0}" type="presOf" srcId="{35714DD5-4D7B-464A-860D-74EC9E1CDA9C}" destId="{4EA222C0-2C4C-4AC1-8B07-C334DD2B941E}" srcOrd="0" destOrd="2" presId="urn:microsoft.com/office/officeart/2005/8/layout/hChevron3"/>
    <dgm:cxn modelId="{0ECFC8A1-54AE-4551-85FF-7A1C2B640DAA}" type="presOf" srcId="{E8950E95-8A89-469D-917A-19EDBEB7E1E5}" destId="{6D49CCA1-9F50-4F59-AB3D-6484AF0B35BA}" srcOrd="0" destOrd="0" presId="urn:microsoft.com/office/officeart/2005/8/layout/hChevron3"/>
    <dgm:cxn modelId="{7B8183A2-389B-4C1D-86D2-3346223DBEE7}" type="presOf" srcId="{DE2C7616-0644-4F12-8597-125C0A720D82}" destId="{D429DA03-23E8-47CF-AA71-3100C16E4D81}" srcOrd="0" destOrd="4" presId="urn:microsoft.com/office/officeart/2005/8/layout/hChevron3"/>
    <dgm:cxn modelId="{9AEFBEA6-3681-4FDA-927B-D55D942A5310}" type="presOf" srcId="{B8957210-7FC8-4597-A48C-40CA880DE30D}" destId="{8E03C2A0-20F6-4EF9-8B1E-47EA3666D78A}" srcOrd="0" destOrd="2" presId="urn:microsoft.com/office/officeart/2005/8/layout/hChevron3"/>
    <dgm:cxn modelId="{747EC3A7-CBD2-455F-928C-41F5614A64D6}" srcId="{E8950E95-8A89-469D-917A-19EDBEB7E1E5}" destId="{10F30B06-E1C3-47CA-9EF5-B0D007F8EBF6}" srcOrd="3" destOrd="0" parTransId="{D091F90E-72FC-474C-8E5A-CDE1097AFFD8}" sibTransId="{E3743B05-B1F0-4470-8F32-1D120A5D0981}"/>
    <dgm:cxn modelId="{E28E38B7-07E3-4295-A0D4-0BD7C93EB817}" type="presOf" srcId="{8DC97C43-D1CD-4C4C-AF08-1CCEB11055FB}" destId="{505CA62F-1E90-459C-88C8-34B28041238C}" srcOrd="0" destOrd="1" presId="urn:microsoft.com/office/officeart/2005/8/layout/hChevron3"/>
    <dgm:cxn modelId="{FCD8CBB7-2D04-49F4-A51D-B4A9EFFD9DCF}" srcId="{4FDC3992-7500-4612-979D-5A341BF86028}" destId="{E57EB85C-B90C-491D-AE7E-91BD66DF8078}" srcOrd="2" destOrd="0" parTransId="{0294F8BD-FDCA-4518-98A2-AEB7F075B96F}" sibTransId="{01A0F382-16A1-477D-9CBB-09D838DD84B4}"/>
    <dgm:cxn modelId="{44BA44BE-6D89-4BF7-BE2E-9CB0C784760D}" type="presOf" srcId="{AC5BA1A0-BEB9-48FB-86FE-42AAB784C6E0}" destId="{505CA62F-1E90-459C-88C8-34B28041238C}" srcOrd="0" destOrd="3" presId="urn:microsoft.com/office/officeart/2005/8/layout/hChevron3"/>
    <dgm:cxn modelId="{B35B1DBF-879F-4806-A44B-07101A457840}" srcId="{FACBBF60-36E0-4A5F-82F6-D0B0EF800817}" destId="{6F2A9C47-F0F1-4C9A-A586-59FE044D3A15}" srcOrd="1" destOrd="0" parTransId="{10D33F6C-1A86-43EC-B53F-C63A61D1BDFE}" sibTransId="{2810034C-57A1-4DCE-877D-9A6990465ACA}"/>
    <dgm:cxn modelId="{45615DBF-9FA6-4BA5-86DB-EC56A6ED16E1}" type="presOf" srcId="{3DD48D51-8C38-4910-8D0A-52DF9EDBAFE1}" destId="{64F7EEFE-B30F-49FB-8760-1C6A5BDF75C4}" srcOrd="0" destOrd="2" presId="urn:microsoft.com/office/officeart/2005/8/layout/hChevron3"/>
    <dgm:cxn modelId="{3B3E37C1-057C-4014-A714-4C08695A5F5F}" type="presOf" srcId="{4FDC3992-7500-4612-979D-5A341BF86028}" destId="{64F7EEFE-B30F-49FB-8760-1C6A5BDF75C4}" srcOrd="0" destOrd="0" presId="urn:microsoft.com/office/officeart/2005/8/layout/hChevron3"/>
    <dgm:cxn modelId="{1C58C3CE-7DB2-4AF2-86CA-A921D8995975}" srcId="{E8640E7D-7E8B-4284-9DF3-B5563D867416}" destId="{28C57C50-D772-46D3-AA7B-0B30C23EE489}" srcOrd="5" destOrd="0" parTransId="{C43ECAFE-0844-4A9B-AA88-A1396397A90E}" sibTransId="{8A448EFA-7DA1-430F-9FA1-3577039A7BA8}"/>
    <dgm:cxn modelId="{DA2281CF-21F6-4364-AE02-F5EEF598291B}" type="presOf" srcId="{B0F80D5C-AC40-49C2-885D-D6EDCF05D8DF}" destId="{4EA222C0-2C4C-4AC1-8B07-C334DD2B941E}" srcOrd="0" destOrd="1" presId="urn:microsoft.com/office/officeart/2005/8/layout/hChevron3"/>
    <dgm:cxn modelId="{A1CD55D0-E374-460A-9D2B-55A4660B0572}" srcId="{DDB2E167-D0B5-4C65-ADC1-597AE56C7936}" destId="{B0F80D5C-AC40-49C2-885D-D6EDCF05D8DF}" srcOrd="0" destOrd="0" parTransId="{B13850A8-857C-4D80-9A84-707D45C52392}" sibTransId="{3C3C4B96-2624-4E30-BD69-F3CC368C3CCE}"/>
    <dgm:cxn modelId="{763A46D9-6515-47E7-90B1-0EC85DC97EEA}" type="presOf" srcId="{6A010EFB-99DD-4132-85D1-A4DE8704B870}" destId="{8E03C2A0-20F6-4EF9-8B1E-47EA3666D78A}" srcOrd="0" destOrd="3" presId="urn:microsoft.com/office/officeart/2005/8/layout/hChevron3"/>
    <dgm:cxn modelId="{A13162DE-0109-42EB-8EF1-0111EE573186}" srcId="{7665D50C-BF6A-41B5-B3CA-29175E510B97}" destId="{DDB2E167-D0B5-4C65-ADC1-597AE56C7936}" srcOrd="1" destOrd="0" parTransId="{B7C71C03-2F6F-45E2-BFB7-E16A5F053FEC}" sibTransId="{9F57F372-8CC6-40BF-A702-698E6779F61C}"/>
    <dgm:cxn modelId="{D1AB2EE0-67FC-4E1A-B5A0-9D895CB781B1}" type="presOf" srcId="{05ECA461-8239-4911-B115-95A40AEF93BC}" destId="{6D49CCA1-9F50-4F59-AB3D-6484AF0B35BA}" srcOrd="0" destOrd="3" presId="urn:microsoft.com/office/officeart/2005/8/layout/hChevron3"/>
    <dgm:cxn modelId="{C4FE0FE2-6E21-4AE2-A120-52BAF8E3BB73}" srcId="{7665D50C-BF6A-41B5-B3CA-29175E510B97}" destId="{DF7F9A6C-9356-4FF1-BAAE-351B819255DF}" srcOrd="0" destOrd="0" parTransId="{7CA1F36F-97B2-41A6-8A0B-C086A3B29E02}" sibTransId="{1E3555AB-E2B7-4DB3-AAC8-2D95E4BBFD02}"/>
    <dgm:cxn modelId="{068933EA-25C2-492B-877C-13E5AE8AFE7D}" type="presOf" srcId="{FACBBF60-36E0-4A5F-82F6-D0B0EF800817}" destId="{D429DA03-23E8-47CF-AA71-3100C16E4D81}" srcOrd="0" destOrd="1" presId="urn:microsoft.com/office/officeart/2005/8/layout/hChevron3"/>
    <dgm:cxn modelId="{3F2D3DEC-C01F-4071-B067-DD9B7F8E5CFF}" srcId="{FACBBF60-36E0-4A5F-82F6-D0B0EF800817}" destId="{DE2C7616-0644-4F12-8597-125C0A720D82}" srcOrd="2" destOrd="0" parTransId="{22CA5C31-C510-4915-8195-66EF37FA5C06}" sibTransId="{D9C13197-B505-41F1-B741-D8FF1D43CDFE}"/>
    <dgm:cxn modelId="{957B2AF3-2270-4108-9DDE-F7AB53FE1BF3}" type="presOf" srcId="{E57EB85C-B90C-491D-AE7E-91BD66DF8078}" destId="{64F7EEFE-B30F-49FB-8760-1C6A5BDF75C4}" srcOrd="0" destOrd="3" presId="urn:microsoft.com/office/officeart/2005/8/layout/hChevron3"/>
    <dgm:cxn modelId="{C56E46FA-B655-4A04-B536-DE0594672A4A}" srcId="{B10F4AC2-52F4-4CC9-93B0-8188E805228F}" destId="{AC5BA1A0-BEB9-48FB-86FE-42AAB784C6E0}" srcOrd="2" destOrd="0" parTransId="{07C5CB79-C037-46A6-9639-8C65F2B2F367}" sibTransId="{B2707620-11D4-4155-B565-24770C17D41F}"/>
    <dgm:cxn modelId="{7C5EDDFA-C3BD-480E-BCF9-0A3D74609E55}" srcId="{B10F4AC2-52F4-4CC9-93B0-8188E805228F}" destId="{2DC368CC-D10E-4852-A663-7BC185E5BC40}" srcOrd="3" destOrd="0" parTransId="{7E5A9A41-44BF-46C1-822B-7AE2A51CBABD}" sibTransId="{CA319A41-E176-4BC4-9C2A-B3691C83CEDD}"/>
    <dgm:cxn modelId="{47018F34-B1B6-43D4-B4C4-99442A7EB64D}" type="presParOf" srcId="{4DBC3D66-7B8A-4068-B816-D5F5D40E7007}" destId="{D429DA03-23E8-47CF-AA71-3100C16E4D81}" srcOrd="0" destOrd="0" presId="urn:microsoft.com/office/officeart/2005/8/layout/hChevron3"/>
    <dgm:cxn modelId="{FADDA3E4-6B6D-462C-833B-34E3388A3B05}" type="presParOf" srcId="{4DBC3D66-7B8A-4068-B816-D5F5D40E7007}" destId="{5DCC72A6-8B48-4A41-A490-C2D4EE0E5211}" srcOrd="1" destOrd="0" presId="urn:microsoft.com/office/officeart/2005/8/layout/hChevron3"/>
    <dgm:cxn modelId="{7F57397B-F0BA-4DF7-B034-5D436711ECB5}" type="presParOf" srcId="{4DBC3D66-7B8A-4068-B816-D5F5D40E7007}" destId="{4EA222C0-2C4C-4AC1-8B07-C334DD2B941E}" srcOrd="2" destOrd="0" presId="urn:microsoft.com/office/officeart/2005/8/layout/hChevron3"/>
    <dgm:cxn modelId="{5EA294A3-1CFE-454E-B0C7-607EDE9F4ABA}" type="presParOf" srcId="{4DBC3D66-7B8A-4068-B816-D5F5D40E7007}" destId="{86C30FE4-E92B-45B2-A70A-D1EFE877472F}" srcOrd="3" destOrd="0" presId="urn:microsoft.com/office/officeart/2005/8/layout/hChevron3"/>
    <dgm:cxn modelId="{616CF1D0-F364-4285-8877-D926D4217388}" type="presParOf" srcId="{4DBC3D66-7B8A-4068-B816-D5F5D40E7007}" destId="{64F7EEFE-B30F-49FB-8760-1C6A5BDF75C4}" srcOrd="4" destOrd="0" presId="urn:microsoft.com/office/officeart/2005/8/layout/hChevron3"/>
    <dgm:cxn modelId="{8DBF2A45-8977-46F8-9B52-5954CF9B3940}" type="presParOf" srcId="{4DBC3D66-7B8A-4068-B816-D5F5D40E7007}" destId="{778F768A-B801-419B-A7CB-467BC4993449}" srcOrd="5" destOrd="0" presId="urn:microsoft.com/office/officeart/2005/8/layout/hChevron3"/>
    <dgm:cxn modelId="{C4E89D3D-2818-40C0-ACBD-BE9AE0E2C711}" type="presParOf" srcId="{4DBC3D66-7B8A-4068-B816-D5F5D40E7007}" destId="{6D49CCA1-9F50-4F59-AB3D-6484AF0B35BA}" srcOrd="6" destOrd="0" presId="urn:microsoft.com/office/officeart/2005/8/layout/hChevron3"/>
    <dgm:cxn modelId="{D447EFF6-0901-489C-BD73-D1FDDE039D7B}" type="presParOf" srcId="{4DBC3D66-7B8A-4068-B816-D5F5D40E7007}" destId="{807117C4-42AF-4952-A043-EC2E1CED17D2}" srcOrd="7" destOrd="0" presId="urn:microsoft.com/office/officeart/2005/8/layout/hChevron3"/>
    <dgm:cxn modelId="{A2D54A45-E62A-4ECA-9D14-08BFB13D70D2}" type="presParOf" srcId="{4DBC3D66-7B8A-4068-B816-D5F5D40E7007}" destId="{505CA62F-1E90-459C-88C8-34B28041238C}" srcOrd="8" destOrd="0" presId="urn:microsoft.com/office/officeart/2005/8/layout/hChevron3"/>
    <dgm:cxn modelId="{D81F6DBE-D314-47C2-97F1-84CB0702C55F}" type="presParOf" srcId="{4DBC3D66-7B8A-4068-B816-D5F5D40E7007}" destId="{64972F67-9332-4B1C-AD0A-C56D10258A12}" srcOrd="9" destOrd="0" presId="urn:microsoft.com/office/officeart/2005/8/layout/hChevron3"/>
    <dgm:cxn modelId="{04ACAE03-F038-414D-B995-47106FD615AA}" type="presParOf" srcId="{4DBC3D66-7B8A-4068-B816-D5F5D40E7007}" destId="{8E03C2A0-20F6-4EF9-8B1E-47EA3666D78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99A524-4B44-48B1-B152-F8A7C40592B7}" type="doc">
      <dgm:prSet loTypeId="urn:microsoft.com/office/officeart/2005/8/layout/cycle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ADCE7F-D125-4919-B9C2-000FA82F7048}">
      <dgm:prSet phldrT="[Text]"/>
      <dgm:spPr/>
      <dgm:t>
        <a:bodyPr/>
        <a:lstStyle/>
        <a:p>
          <a:r>
            <a:rPr lang="en-US" b="1" dirty="0"/>
            <a:t>Big Data &amp;</a:t>
          </a:r>
        </a:p>
        <a:p>
          <a:r>
            <a:rPr lang="en-US" b="1" dirty="0"/>
            <a:t>Database Vendors</a:t>
          </a:r>
        </a:p>
      </dgm:t>
    </dgm:pt>
    <dgm:pt modelId="{C0D9D84E-C546-48D7-8C76-C0A30F69B786}" type="parTrans" cxnId="{C09658BD-8CC3-446F-9980-C6AD6EBB2CA2}">
      <dgm:prSet/>
      <dgm:spPr/>
      <dgm:t>
        <a:bodyPr/>
        <a:lstStyle/>
        <a:p>
          <a:endParaRPr lang="en-US"/>
        </a:p>
      </dgm:t>
    </dgm:pt>
    <dgm:pt modelId="{44D20A5F-5782-4FFC-85C8-1F5646E188B4}" type="sibTrans" cxnId="{C09658BD-8CC3-446F-9980-C6AD6EBB2CA2}">
      <dgm:prSet/>
      <dgm:spPr/>
      <dgm:t>
        <a:bodyPr/>
        <a:lstStyle/>
        <a:p>
          <a:endParaRPr lang="en-US"/>
        </a:p>
      </dgm:t>
    </dgm:pt>
    <dgm:pt modelId="{770433C2-7E75-44CF-B92C-CF3DE5F1762A}">
      <dgm:prSet phldrT="[Text]"/>
      <dgm:spPr/>
      <dgm:t>
        <a:bodyPr/>
        <a:lstStyle/>
        <a:p>
          <a:r>
            <a:rPr lang="en-US" b="1" dirty="0"/>
            <a:t>API/Analytic Toolkits</a:t>
          </a:r>
        </a:p>
      </dgm:t>
    </dgm:pt>
    <dgm:pt modelId="{3467A429-964F-42F3-90FC-138B4EAA96D7}" type="parTrans" cxnId="{AA5C5A7A-2DAC-42DC-9B6B-3AEC939E7629}">
      <dgm:prSet/>
      <dgm:spPr/>
      <dgm:t>
        <a:bodyPr/>
        <a:lstStyle/>
        <a:p>
          <a:endParaRPr lang="en-US"/>
        </a:p>
      </dgm:t>
    </dgm:pt>
    <dgm:pt modelId="{323BB6C4-CE7B-402F-AB2D-77EF3BDEBA46}" type="sibTrans" cxnId="{AA5C5A7A-2DAC-42DC-9B6B-3AEC939E7629}">
      <dgm:prSet/>
      <dgm:spPr/>
      <dgm:t>
        <a:bodyPr/>
        <a:lstStyle/>
        <a:p>
          <a:endParaRPr lang="en-US"/>
        </a:p>
      </dgm:t>
    </dgm:pt>
    <dgm:pt modelId="{769C9FD8-7D32-4DFC-BDD4-64F582253EEA}">
      <dgm:prSet phldrT="[Text]"/>
      <dgm:spPr/>
      <dgm:t>
        <a:bodyPr/>
        <a:lstStyle/>
        <a:p>
          <a:r>
            <a:rPr lang="en-US" b="1" dirty="0"/>
            <a:t>Full Stack Vendors</a:t>
          </a:r>
        </a:p>
      </dgm:t>
    </dgm:pt>
    <dgm:pt modelId="{407EA2A3-9193-4852-AD32-15EAEAFDFE10}" type="parTrans" cxnId="{9DD071F2-333B-4D04-AE93-AC28720C76A2}">
      <dgm:prSet/>
      <dgm:spPr/>
      <dgm:t>
        <a:bodyPr/>
        <a:lstStyle/>
        <a:p>
          <a:endParaRPr lang="en-US"/>
        </a:p>
      </dgm:t>
    </dgm:pt>
    <dgm:pt modelId="{1397CD70-3BBB-4B8E-8EB0-B7242AE85ED0}" type="sibTrans" cxnId="{9DD071F2-333B-4D04-AE93-AC28720C76A2}">
      <dgm:prSet/>
      <dgm:spPr/>
      <dgm:t>
        <a:bodyPr/>
        <a:lstStyle/>
        <a:p>
          <a:endParaRPr lang="en-US"/>
        </a:p>
      </dgm:t>
    </dgm:pt>
    <dgm:pt modelId="{0E57E44F-904A-4165-9363-0D3E831739F9}">
      <dgm:prSet phldrT="[Text]"/>
      <dgm:spPr/>
      <dgm:t>
        <a:bodyPr/>
        <a:lstStyle/>
        <a:p>
          <a:r>
            <a:rPr lang="en-US" b="0" dirty="0"/>
            <a:t>Cloud</a:t>
          </a:r>
        </a:p>
        <a:p>
          <a:r>
            <a:rPr lang="en-US" b="0" dirty="0"/>
            <a:t>Providers</a:t>
          </a:r>
        </a:p>
      </dgm:t>
    </dgm:pt>
    <dgm:pt modelId="{24464AEA-0D86-4ECF-BC34-110DE63A95E9}" type="parTrans" cxnId="{0DA2AD73-AF18-4A13-9334-B37455B6C4CF}">
      <dgm:prSet/>
      <dgm:spPr/>
      <dgm:t>
        <a:bodyPr/>
        <a:lstStyle/>
        <a:p>
          <a:endParaRPr lang="en-US"/>
        </a:p>
      </dgm:t>
    </dgm:pt>
    <dgm:pt modelId="{DE46399B-C414-492C-8E44-1AE5B8233039}" type="sibTrans" cxnId="{0DA2AD73-AF18-4A13-9334-B37455B6C4CF}">
      <dgm:prSet/>
      <dgm:spPr/>
      <dgm:t>
        <a:bodyPr/>
        <a:lstStyle/>
        <a:p>
          <a:endParaRPr lang="en-US"/>
        </a:p>
      </dgm:t>
    </dgm:pt>
    <dgm:pt modelId="{6C0AE26F-EC71-40AB-928D-AF6B363649F9}">
      <dgm:prSet phldrT="[Text]"/>
      <dgm:spPr/>
      <dgm:t>
        <a:bodyPr/>
        <a:lstStyle/>
        <a:p>
          <a:r>
            <a:rPr lang="en-US" dirty="0" err="1"/>
            <a:t>Scikit</a:t>
          </a:r>
          <a:r>
            <a:rPr lang="en-US" dirty="0"/>
            <a:t> Learn</a:t>
          </a:r>
        </a:p>
      </dgm:t>
    </dgm:pt>
    <dgm:pt modelId="{0D0611E9-1646-46F4-A43E-12B2C2D09EF8}" type="parTrans" cxnId="{B885C5CE-D33E-470C-8155-F65D97FBC7B0}">
      <dgm:prSet/>
      <dgm:spPr/>
      <dgm:t>
        <a:bodyPr/>
        <a:lstStyle/>
        <a:p>
          <a:endParaRPr lang="en-US"/>
        </a:p>
      </dgm:t>
    </dgm:pt>
    <dgm:pt modelId="{C7865CC3-14A2-49C1-82C1-E2A5359EC1B8}" type="sibTrans" cxnId="{B885C5CE-D33E-470C-8155-F65D97FBC7B0}">
      <dgm:prSet/>
      <dgm:spPr/>
      <dgm:t>
        <a:bodyPr/>
        <a:lstStyle/>
        <a:p>
          <a:endParaRPr lang="en-US"/>
        </a:p>
      </dgm:t>
    </dgm:pt>
    <dgm:pt modelId="{6A576918-29ED-4446-B6E7-06C26A79F59B}">
      <dgm:prSet phldrT="[Text]"/>
      <dgm:spPr/>
      <dgm:t>
        <a:bodyPr/>
        <a:lstStyle/>
        <a:p>
          <a:r>
            <a:rPr lang="en-US" dirty="0"/>
            <a:t>TensorFlow</a:t>
          </a:r>
        </a:p>
      </dgm:t>
    </dgm:pt>
    <dgm:pt modelId="{1E38B56F-50A3-4B4D-BA86-7575B143FF41}" type="parTrans" cxnId="{0EB01F6C-60E3-4FE0-B414-F5D3D7168383}">
      <dgm:prSet/>
      <dgm:spPr/>
      <dgm:t>
        <a:bodyPr/>
        <a:lstStyle/>
        <a:p>
          <a:endParaRPr lang="en-US"/>
        </a:p>
      </dgm:t>
    </dgm:pt>
    <dgm:pt modelId="{658E7636-FCE5-42D8-8C18-DB7827644770}" type="sibTrans" cxnId="{0EB01F6C-60E3-4FE0-B414-F5D3D7168383}">
      <dgm:prSet/>
      <dgm:spPr/>
      <dgm:t>
        <a:bodyPr/>
        <a:lstStyle/>
        <a:p>
          <a:endParaRPr lang="en-US"/>
        </a:p>
      </dgm:t>
    </dgm:pt>
    <dgm:pt modelId="{026C1C81-70BB-44E2-8312-F5C732F76956}">
      <dgm:prSet phldrT="[Text]"/>
      <dgm:spPr/>
      <dgm:t>
        <a:bodyPr/>
        <a:lstStyle/>
        <a:p>
          <a:r>
            <a:rPr lang="en-US" dirty="0"/>
            <a:t>MXNET</a:t>
          </a:r>
        </a:p>
      </dgm:t>
    </dgm:pt>
    <dgm:pt modelId="{B00C5FCB-10DF-4B91-8010-8F0CE395660D}" type="parTrans" cxnId="{17EBF33F-B0AA-4A4C-A4F2-6BB88B4F9856}">
      <dgm:prSet/>
      <dgm:spPr/>
      <dgm:t>
        <a:bodyPr/>
        <a:lstStyle/>
        <a:p>
          <a:endParaRPr lang="en-US"/>
        </a:p>
      </dgm:t>
    </dgm:pt>
    <dgm:pt modelId="{5CDA74FE-4677-436F-96E3-38FEE61C6AB2}" type="sibTrans" cxnId="{17EBF33F-B0AA-4A4C-A4F2-6BB88B4F9856}">
      <dgm:prSet/>
      <dgm:spPr/>
      <dgm:t>
        <a:bodyPr/>
        <a:lstStyle/>
        <a:p>
          <a:endParaRPr lang="en-US"/>
        </a:p>
      </dgm:t>
    </dgm:pt>
    <dgm:pt modelId="{FFDEEAB7-FF80-4865-BC6D-AF899F9BCA4E}">
      <dgm:prSet phldrT="[Text]"/>
      <dgm:spPr/>
      <dgm:t>
        <a:bodyPr/>
        <a:lstStyle/>
        <a:p>
          <a:r>
            <a:rPr lang="en-US" dirty="0" err="1"/>
            <a:t>PyTorch</a:t>
          </a:r>
          <a:endParaRPr lang="en-US" dirty="0"/>
        </a:p>
      </dgm:t>
    </dgm:pt>
    <dgm:pt modelId="{FB73130E-E72D-401B-A46C-7CF904CAB341}" type="parTrans" cxnId="{C7D53B07-882F-4C94-853B-61BDFD6836FF}">
      <dgm:prSet/>
      <dgm:spPr/>
      <dgm:t>
        <a:bodyPr/>
        <a:lstStyle/>
        <a:p>
          <a:endParaRPr lang="en-US"/>
        </a:p>
      </dgm:t>
    </dgm:pt>
    <dgm:pt modelId="{5B385EAC-44A4-43D8-9516-26517912C45F}" type="sibTrans" cxnId="{C7D53B07-882F-4C94-853B-61BDFD6836FF}">
      <dgm:prSet/>
      <dgm:spPr/>
      <dgm:t>
        <a:bodyPr/>
        <a:lstStyle/>
        <a:p>
          <a:endParaRPr lang="en-US"/>
        </a:p>
      </dgm:t>
    </dgm:pt>
    <dgm:pt modelId="{16659160-1ED2-40A7-9429-BB09901EB612}">
      <dgm:prSet phldrT="[Text]"/>
      <dgm:spPr/>
      <dgm:t>
        <a:bodyPr/>
        <a:lstStyle/>
        <a:p>
          <a:r>
            <a:rPr lang="en-US" dirty="0"/>
            <a:t>Apache Spark &amp; Hadoop</a:t>
          </a:r>
        </a:p>
      </dgm:t>
    </dgm:pt>
    <dgm:pt modelId="{389F63B4-7F28-47F6-9563-348FDD9E2A0C}" type="parTrans" cxnId="{3BE1406F-B40F-4615-B717-3F726673D514}">
      <dgm:prSet/>
      <dgm:spPr/>
      <dgm:t>
        <a:bodyPr/>
        <a:lstStyle/>
        <a:p>
          <a:endParaRPr lang="en-US"/>
        </a:p>
      </dgm:t>
    </dgm:pt>
    <dgm:pt modelId="{06EF1793-DF4C-4329-AF19-C14FE7E38DC4}" type="sibTrans" cxnId="{3BE1406F-B40F-4615-B717-3F726673D514}">
      <dgm:prSet/>
      <dgm:spPr/>
      <dgm:t>
        <a:bodyPr/>
        <a:lstStyle/>
        <a:p>
          <a:endParaRPr lang="en-US"/>
        </a:p>
      </dgm:t>
    </dgm:pt>
    <dgm:pt modelId="{1BEDA8C7-E7DC-4583-8EE1-35CE868C5931}">
      <dgm:prSet phldrT="[Text]"/>
      <dgm:spPr/>
      <dgm:t>
        <a:bodyPr/>
        <a:lstStyle/>
        <a:p>
          <a:r>
            <a:rPr lang="en-US" dirty="0"/>
            <a:t>KDB</a:t>
          </a:r>
        </a:p>
      </dgm:t>
    </dgm:pt>
    <dgm:pt modelId="{8B26FD01-7C80-4765-BED6-FAF7BEA8DBA3}" type="parTrans" cxnId="{2A6DF521-0A93-4B3E-9D2A-4D59807150D8}">
      <dgm:prSet/>
      <dgm:spPr/>
      <dgm:t>
        <a:bodyPr/>
        <a:lstStyle/>
        <a:p>
          <a:endParaRPr lang="en-US"/>
        </a:p>
      </dgm:t>
    </dgm:pt>
    <dgm:pt modelId="{48A64931-5037-40DB-AB65-3536D6C635AA}" type="sibTrans" cxnId="{2A6DF521-0A93-4B3E-9D2A-4D59807150D8}">
      <dgm:prSet/>
      <dgm:spPr/>
      <dgm:t>
        <a:bodyPr/>
        <a:lstStyle/>
        <a:p>
          <a:endParaRPr lang="en-US"/>
        </a:p>
      </dgm:t>
    </dgm:pt>
    <dgm:pt modelId="{AEA5148C-6A22-4946-B655-06FF6C9CCF22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FC26CB4E-36ED-4117-AE35-3D86CCC3CD54}" type="parTrans" cxnId="{F8B217BE-63BB-46F1-9CAF-061C4D213B39}">
      <dgm:prSet/>
      <dgm:spPr/>
      <dgm:t>
        <a:bodyPr/>
        <a:lstStyle/>
        <a:p>
          <a:endParaRPr lang="en-US"/>
        </a:p>
      </dgm:t>
    </dgm:pt>
    <dgm:pt modelId="{48AC41B1-CFB3-4D11-89D1-B86012083C73}" type="sibTrans" cxnId="{F8B217BE-63BB-46F1-9CAF-061C4D213B39}">
      <dgm:prSet/>
      <dgm:spPr/>
      <dgm:t>
        <a:bodyPr/>
        <a:lstStyle/>
        <a:p>
          <a:endParaRPr lang="en-US"/>
        </a:p>
      </dgm:t>
    </dgm:pt>
    <dgm:pt modelId="{7D7A0398-1A05-4EB5-A803-5542C876E4E7}">
      <dgm:prSet phldrT="[Text]"/>
      <dgm:spPr/>
      <dgm:t>
        <a:bodyPr/>
        <a:lstStyle/>
        <a:p>
          <a:r>
            <a:rPr lang="en-US" dirty="0"/>
            <a:t>Alteryx</a:t>
          </a:r>
        </a:p>
      </dgm:t>
    </dgm:pt>
    <dgm:pt modelId="{C5948F77-6231-4DC0-BD53-C6BEDCC8A058}" type="parTrans" cxnId="{D7ED5790-F3D3-451A-AAF5-84C48F24CB02}">
      <dgm:prSet/>
      <dgm:spPr/>
      <dgm:t>
        <a:bodyPr/>
        <a:lstStyle/>
        <a:p>
          <a:endParaRPr lang="en-US"/>
        </a:p>
      </dgm:t>
    </dgm:pt>
    <dgm:pt modelId="{8D4FF9ED-75A1-423B-80E8-BD39715CB75E}" type="sibTrans" cxnId="{D7ED5790-F3D3-451A-AAF5-84C48F24CB02}">
      <dgm:prSet/>
      <dgm:spPr/>
      <dgm:t>
        <a:bodyPr/>
        <a:lstStyle/>
        <a:p>
          <a:endParaRPr lang="en-US"/>
        </a:p>
      </dgm:t>
    </dgm:pt>
    <dgm:pt modelId="{B0F9CFFE-E56E-4C9F-8ED6-3E53397C9C63}">
      <dgm:prSet phldrT="[Text]"/>
      <dgm:spPr/>
      <dgm:t>
        <a:bodyPr/>
        <a:lstStyle/>
        <a:p>
          <a:r>
            <a:rPr lang="en-US" dirty="0"/>
            <a:t>H2o</a:t>
          </a:r>
        </a:p>
      </dgm:t>
    </dgm:pt>
    <dgm:pt modelId="{779150D4-48DC-40AB-81A3-E7420C88A59C}" type="parTrans" cxnId="{ACA1670C-F194-4AA2-9A1D-215854793856}">
      <dgm:prSet/>
      <dgm:spPr/>
      <dgm:t>
        <a:bodyPr/>
        <a:lstStyle/>
        <a:p>
          <a:endParaRPr lang="en-US"/>
        </a:p>
      </dgm:t>
    </dgm:pt>
    <dgm:pt modelId="{060AE711-5300-477E-B000-1D90C55EF37C}" type="sibTrans" cxnId="{ACA1670C-F194-4AA2-9A1D-215854793856}">
      <dgm:prSet/>
      <dgm:spPr/>
      <dgm:t>
        <a:bodyPr/>
        <a:lstStyle/>
        <a:p>
          <a:endParaRPr lang="en-US"/>
        </a:p>
      </dgm:t>
    </dgm:pt>
    <dgm:pt modelId="{054E9BBE-A68D-4201-8E43-6E5343D2EC1F}">
      <dgm:prSet phldrT="[Text]"/>
      <dgm:spPr/>
      <dgm:t>
        <a:bodyPr/>
        <a:lstStyle/>
        <a:p>
          <a:r>
            <a:rPr lang="en-US" dirty="0"/>
            <a:t>Tableau</a:t>
          </a:r>
        </a:p>
      </dgm:t>
    </dgm:pt>
    <dgm:pt modelId="{772A1616-04C5-49F3-9038-689EDFD7397F}" type="parTrans" cxnId="{CD6C2094-B764-489B-ADDE-10454A9F0C14}">
      <dgm:prSet/>
      <dgm:spPr/>
      <dgm:t>
        <a:bodyPr/>
        <a:lstStyle/>
        <a:p>
          <a:endParaRPr lang="en-US"/>
        </a:p>
      </dgm:t>
    </dgm:pt>
    <dgm:pt modelId="{7F805E17-E11D-449E-8695-699EE4230AC2}" type="sibTrans" cxnId="{CD6C2094-B764-489B-ADDE-10454A9F0C14}">
      <dgm:prSet/>
      <dgm:spPr/>
      <dgm:t>
        <a:bodyPr/>
        <a:lstStyle/>
        <a:p>
          <a:endParaRPr lang="en-US"/>
        </a:p>
      </dgm:t>
    </dgm:pt>
    <dgm:pt modelId="{2935FF01-508F-4B6F-9F51-42E4080412A3}">
      <dgm:prSet phldrT="[Text]"/>
      <dgm:spPr/>
      <dgm:t>
        <a:bodyPr/>
        <a:lstStyle/>
        <a:p>
          <a:r>
            <a:rPr lang="en-US" dirty="0"/>
            <a:t>Google GCP</a:t>
          </a:r>
        </a:p>
      </dgm:t>
    </dgm:pt>
    <dgm:pt modelId="{569C9465-C7E8-454C-9013-7EE6EE2DCE75}" type="parTrans" cxnId="{CD9202B2-688E-4525-9996-1C6A471E7B4A}">
      <dgm:prSet/>
      <dgm:spPr/>
      <dgm:t>
        <a:bodyPr/>
        <a:lstStyle/>
        <a:p>
          <a:endParaRPr lang="en-US"/>
        </a:p>
      </dgm:t>
    </dgm:pt>
    <dgm:pt modelId="{DA901DF3-B662-415C-AF8C-D2C8171B5CB8}" type="sibTrans" cxnId="{CD9202B2-688E-4525-9996-1C6A471E7B4A}">
      <dgm:prSet/>
      <dgm:spPr/>
      <dgm:t>
        <a:bodyPr/>
        <a:lstStyle/>
        <a:p>
          <a:endParaRPr lang="en-US"/>
        </a:p>
      </dgm:t>
    </dgm:pt>
    <dgm:pt modelId="{D48D960F-97AD-42E6-8B7A-3207FC6EB49E}">
      <dgm:prSet phldrT="[Text]"/>
      <dgm:spPr/>
      <dgm:t>
        <a:bodyPr/>
        <a:lstStyle/>
        <a:p>
          <a:r>
            <a:rPr lang="en-US" dirty="0"/>
            <a:t>Amazon AWS</a:t>
          </a:r>
        </a:p>
      </dgm:t>
    </dgm:pt>
    <dgm:pt modelId="{F1A096D9-AD5D-4306-A0EC-DFFAA4B22369}" type="parTrans" cxnId="{E6580AB8-04C3-44B4-B429-C26AB581D4D1}">
      <dgm:prSet/>
      <dgm:spPr/>
      <dgm:t>
        <a:bodyPr/>
        <a:lstStyle/>
        <a:p>
          <a:endParaRPr lang="en-US"/>
        </a:p>
      </dgm:t>
    </dgm:pt>
    <dgm:pt modelId="{3E0CCF09-2297-4275-9B93-7C401CD601AB}" type="sibTrans" cxnId="{E6580AB8-04C3-44B4-B429-C26AB581D4D1}">
      <dgm:prSet/>
      <dgm:spPr/>
      <dgm:t>
        <a:bodyPr/>
        <a:lstStyle/>
        <a:p>
          <a:endParaRPr lang="en-US"/>
        </a:p>
      </dgm:t>
    </dgm:pt>
    <dgm:pt modelId="{D02CB7F1-1F8A-4002-8F64-8F9ADB4279FC}">
      <dgm:prSet phldrT="[Text]"/>
      <dgm:spPr/>
      <dgm:t>
        <a:bodyPr/>
        <a:lstStyle/>
        <a:p>
          <a:r>
            <a:rPr lang="en-US" dirty="0"/>
            <a:t>MSFT Azure</a:t>
          </a:r>
        </a:p>
      </dgm:t>
    </dgm:pt>
    <dgm:pt modelId="{AE122F5F-A0CE-4097-A0F3-876486902B01}" type="parTrans" cxnId="{13AE85CD-0A11-49F4-9DC8-023945CB5B62}">
      <dgm:prSet/>
      <dgm:spPr/>
      <dgm:t>
        <a:bodyPr/>
        <a:lstStyle/>
        <a:p>
          <a:endParaRPr lang="en-US"/>
        </a:p>
      </dgm:t>
    </dgm:pt>
    <dgm:pt modelId="{49684CD2-4FBF-4340-8428-3E3C4DBC3251}" type="sibTrans" cxnId="{13AE85CD-0A11-49F4-9DC8-023945CB5B62}">
      <dgm:prSet/>
      <dgm:spPr/>
      <dgm:t>
        <a:bodyPr/>
        <a:lstStyle/>
        <a:p>
          <a:endParaRPr lang="en-US"/>
        </a:p>
      </dgm:t>
    </dgm:pt>
    <dgm:pt modelId="{1AE06A26-721E-482F-96F2-C3184369CB3D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26230AFD-851C-40B8-913D-20594A268243}" type="parTrans" cxnId="{E8FDF9E5-DE16-4F0B-8100-7079D4932379}">
      <dgm:prSet/>
      <dgm:spPr/>
      <dgm:t>
        <a:bodyPr/>
        <a:lstStyle/>
        <a:p>
          <a:endParaRPr lang="en-US"/>
        </a:p>
      </dgm:t>
    </dgm:pt>
    <dgm:pt modelId="{4D1632A7-2CDA-49CC-99CD-123A6FE0E433}" type="sibTrans" cxnId="{E8FDF9E5-DE16-4F0B-8100-7079D4932379}">
      <dgm:prSet/>
      <dgm:spPr/>
      <dgm:t>
        <a:bodyPr/>
        <a:lstStyle/>
        <a:p>
          <a:endParaRPr lang="en-US"/>
        </a:p>
      </dgm:t>
    </dgm:pt>
    <dgm:pt modelId="{FB095FB1-B359-4BB5-9189-D4F19DF14249}">
      <dgm:prSet phldrT="[Text]"/>
      <dgm:spPr/>
      <dgm:t>
        <a:bodyPr/>
        <a:lstStyle/>
        <a:p>
          <a:r>
            <a:rPr lang="en-US" dirty="0"/>
            <a:t>Data Robot</a:t>
          </a:r>
        </a:p>
      </dgm:t>
    </dgm:pt>
    <dgm:pt modelId="{8E583E13-708E-467A-9066-2FA1A41A4601}" type="parTrans" cxnId="{3095B980-62BA-4ECB-A04C-D68048D9211F}">
      <dgm:prSet/>
      <dgm:spPr/>
      <dgm:t>
        <a:bodyPr/>
        <a:lstStyle/>
        <a:p>
          <a:endParaRPr lang="en-US"/>
        </a:p>
      </dgm:t>
    </dgm:pt>
    <dgm:pt modelId="{B4BB66CF-E10F-456D-B885-1054A7700B4A}" type="sibTrans" cxnId="{3095B980-62BA-4ECB-A04C-D68048D9211F}">
      <dgm:prSet/>
      <dgm:spPr/>
      <dgm:t>
        <a:bodyPr/>
        <a:lstStyle/>
        <a:p>
          <a:endParaRPr lang="en-US"/>
        </a:p>
      </dgm:t>
    </dgm:pt>
    <dgm:pt modelId="{D161F1E5-CFE1-4BB0-850B-11D4099252CC}" type="pres">
      <dgm:prSet presAssocID="{FD99A524-4B44-48B1-B152-F8A7C40592B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BCE6C99-E658-4E2D-8CA6-EFFD4FA082A9}" type="pres">
      <dgm:prSet presAssocID="{FD99A524-4B44-48B1-B152-F8A7C40592B7}" presName="children" presStyleCnt="0"/>
      <dgm:spPr/>
    </dgm:pt>
    <dgm:pt modelId="{1313992B-CC63-416A-BBA3-7BAF540461A3}" type="pres">
      <dgm:prSet presAssocID="{FD99A524-4B44-48B1-B152-F8A7C40592B7}" presName="child1group" presStyleCnt="0"/>
      <dgm:spPr/>
    </dgm:pt>
    <dgm:pt modelId="{59F3D448-152B-4070-BD7B-1F6F6B0BD2E2}" type="pres">
      <dgm:prSet presAssocID="{FD99A524-4B44-48B1-B152-F8A7C40592B7}" presName="child1" presStyleLbl="bgAcc1" presStyleIdx="0" presStyleCnt="4"/>
      <dgm:spPr/>
    </dgm:pt>
    <dgm:pt modelId="{D24C12EA-76F7-41AA-B824-524AC8C8B423}" type="pres">
      <dgm:prSet presAssocID="{FD99A524-4B44-48B1-B152-F8A7C40592B7}" presName="child1Text" presStyleLbl="bgAcc1" presStyleIdx="0" presStyleCnt="4">
        <dgm:presLayoutVars>
          <dgm:bulletEnabled val="1"/>
        </dgm:presLayoutVars>
      </dgm:prSet>
      <dgm:spPr/>
    </dgm:pt>
    <dgm:pt modelId="{E2E4F71F-AA12-4A16-BE44-1A0EF16559BA}" type="pres">
      <dgm:prSet presAssocID="{FD99A524-4B44-48B1-B152-F8A7C40592B7}" presName="child2group" presStyleCnt="0"/>
      <dgm:spPr/>
    </dgm:pt>
    <dgm:pt modelId="{CDAAAA47-EF9C-493B-8984-99DFBD9ED375}" type="pres">
      <dgm:prSet presAssocID="{FD99A524-4B44-48B1-B152-F8A7C40592B7}" presName="child2" presStyleLbl="bgAcc1" presStyleIdx="1" presStyleCnt="4"/>
      <dgm:spPr/>
    </dgm:pt>
    <dgm:pt modelId="{12246F78-DC6B-43C7-85F8-E2A8E37A47C8}" type="pres">
      <dgm:prSet presAssocID="{FD99A524-4B44-48B1-B152-F8A7C40592B7}" presName="child2Text" presStyleLbl="bgAcc1" presStyleIdx="1" presStyleCnt="4">
        <dgm:presLayoutVars>
          <dgm:bulletEnabled val="1"/>
        </dgm:presLayoutVars>
      </dgm:prSet>
      <dgm:spPr/>
    </dgm:pt>
    <dgm:pt modelId="{B5C1CA18-8767-456C-9646-9C15866F46D6}" type="pres">
      <dgm:prSet presAssocID="{FD99A524-4B44-48B1-B152-F8A7C40592B7}" presName="child3group" presStyleCnt="0"/>
      <dgm:spPr/>
    </dgm:pt>
    <dgm:pt modelId="{6FC3B0D7-55F2-4F78-AFCC-4BC37DE5D7A9}" type="pres">
      <dgm:prSet presAssocID="{FD99A524-4B44-48B1-B152-F8A7C40592B7}" presName="child3" presStyleLbl="bgAcc1" presStyleIdx="2" presStyleCnt="4"/>
      <dgm:spPr/>
    </dgm:pt>
    <dgm:pt modelId="{77A05A3B-8BC4-4329-9AE9-B6AD8846B33D}" type="pres">
      <dgm:prSet presAssocID="{FD99A524-4B44-48B1-B152-F8A7C40592B7}" presName="child3Text" presStyleLbl="bgAcc1" presStyleIdx="2" presStyleCnt="4">
        <dgm:presLayoutVars>
          <dgm:bulletEnabled val="1"/>
        </dgm:presLayoutVars>
      </dgm:prSet>
      <dgm:spPr/>
    </dgm:pt>
    <dgm:pt modelId="{B4C636EE-F259-4EDC-BAD2-5C06CBC50AB1}" type="pres">
      <dgm:prSet presAssocID="{FD99A524-4B44-48B1-B152-F8A7C40592B7}" presName="child4group" presStyleCnt="0"/>
      <dgm:spPr/>
    </dgm:pt>
    <dgm:pt modelId="{4870828E-E65D-4957-AE36-0B85F88E2145}" type="pres">
      <dgm:prSet presAssocID="{FD99A524-4B44-48B1-B152-F8A7C40592B7}" presName="child4" presStyleLbl="bgAcc1" presStyleIdx="3" presStyleCnt="4"/>
      <dgm:spPr/>
    </dgm:pt>
    <dgm:pt modelId="{057A440E-2DD5-4607-B5E5-EDB8BD2217E9}" type="pres">
      <dgm:prSet presAssocID="{FD99A524-4B44-48B1-B152-F8A7C40592B7}" presName="child4Text" presStyleLbl="bgAcc1" presStyleIdx="3" presStyleCnt="4">
        <dgm:presLayoutVars>
          <dgm:bulletEnabled val="1"/>
        </dgm:presLayoutVars>
      </dgm:prSet>
      <dgm:spPr/>
    </dgm:pt>
    <dgm:pt modelId="{4D4336F5-6442-4A47-992E-05778587A481}" type="pres">
      <dgm:prSet presAssocID="{FD99A524-4B44-48B1-B152-F8A7C40592B7}" presName="childPlaceholder" presStyleCnt="0"/>
      <dgm:spPr/>
    </dgm:pt>
    <dgm:pt modelId="{8689A2BB-4AAF-4E61-B864-2CDF5BA1BBB3}" type="pres">
      <dgm:prSet presAssocID="{FD99A524-4B44-48B1-B152-F8A7C40592B7}" presName="circle" presStyleCnt="0"/>
      <dgm:spPr/>
    </dgm:pt>
    <dgm:pt modelId="{C9605C14-E948-42F2-A5CC-E846A97BEA73}" type="pres">
      <dgm:prSet presAssocID="{FD99A524-4B44-48B1-B152-F8A7C40592B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8D1C4BB1-C577-4E84-890E-5C5D9A6CB904}" type="pres">
      <dgm:prSet presAssocID="{FD99A524-4B44-48B1-B152-F8A7C40592B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3929525-9CD5-4571-972C-4AC8B4F9A004}" type="pres">
      <dgm:prSet presAssocID="{FD99A524-4B44-48B1-B152-F8A7C40592B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E183640-A5CF-4B41-842D-1994EB3B40A5}" type="pres">
      <dgm:prSet presAssocID="{FD99A524-4B44-48B1-B152-F8A7C40592B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37493F7-CA0B-4D3F-95BA-76F416D4E48D}" type="pres">
      <dgm:prSet presAssocID="{FD99A524-4B44-48B1-B152-F8A7C40592B7}" presName="quadrantPlaceholder" presStyleCnt="0"/>
      <dgm:spPr/>
    </dgm:pt>
    <dgm:pt modelId="{22B493CD-05E0-428B-8553-E96464ED2C54}" type="pres">
      <dgm:prSet presAssocID="{FD99A524-4B44-48B1-B152-F8A7C40592B7}" presName="center1" presStyleLbl="fgShp" presStyleIdx="0" presStyleCnt="2"/>
      <dgm:spPr/>
    </dgm:pt>
    <dgm:pt modelId="{8D123510-EF2B-4FE0-B79A-8BA81B19E202}" type="pres">
      <dgm:prSet presAssocID="{FD99A524-4B44-48B1-B152-F8A7C40592B7}" presName="center2" presStyleLbl="fgShp" presStyleIdx="1" presStyleCnt="2"/>
      <dgm:spPr/>
    </dgm:pt>
  </dgm:ptLst>
  <dgm:cxnLst>
    <dgm:cxn modelId="{7203D304-2053-4511-9A43-89FF5186B9D5}" type="presOf" srcId="{D48D960F-97AD-42E6-8B7A-3207FC6EB49E}" destId="{057A440E-2DD5-4607-B5E5-EDB8BD2217E9}" srcOrd="1" destOrd="1" presId="urn:microsoft.com/office/officeart/2005/8/layout/cycle4"/>
    <dgm:cxn modelId="{C7D53B07-882F-4C94-853B-61BDFD6836FF}" srcId="{770433C2-7E75-44CF-B92C-CF3DE5F1762A}" destId="{FFDEEAB7-FF80-4865-BC6D-AF899F9BCA4E}" srcOrd="3" destOrd="0" parTransId="{FB73130E-E72D-401B-A46C-7CF904CAB341}" sibTransId="{5B385EAC-44A4-43D8-9516-26517912C45F}"/>
    <dgm:cxn modelId="{C0676A07-EFE7-4E7B-9DBD-C699E96E11D7}" type="presOf" srcId="{16659160-1ED2-40A7-9429-BB09901EB612}" destId="{59F3D448-152B-4070-BD7B-1F6F6B0BD2E2}" srcOrd="0" destOrd="0" presId="urn:microsoft.com/office/officeart/2005/8/layout/cycle4"/>
    <dgm:cxn modelId="{ACA1670C-F194-4AA2-9A1D-215854793856}" srcId="{769C9FD8-7D32-4DFC-BDD4-64F582253EEA}" destId="{B0F9CFFE-E56E-4C9F-8ED6-3E53397C9C63}" srcOrd="2" destOrd="0" parTransId="{779150D4-48DC-40AB-81A3-E7420C88A59C}" sibTransId="{060AE711-5300-477E-B000-1D90C55EF37C}"/>
    <dgm:cxn modelId="{C24E2513-EFB3-411C-BAD2-7D69781C3798}" type="presOf" srcId="{FFDEEAB7-FF80-4865-BC6D-AF899F9BCA4E}" destId="{12246F78-DC6B-43C7-85F8-E2A8E37A47C8}" srcOrd="1" destOrd="3" presId="urn:microsoft.com/office/officeart/2005/8/layout/cycle4"/>
    <dgm:cxn modelId="{2A6DF521-0A93-4B3E-9D2A-4D59807150D8}" srcId="{51ADCE7F-D125-4919-B9C2-000FA82F7048}" destId="{1BEDA8C7-E7DC-4583-8EE1-35CE868C5931}" srcOrd="1" destOrd="0" parTransId="{8B26FD01-7C80-4765-BED6-FAF7BEA8DBA3}" sibTransId="{48A64931-5037-40DB-AB65-3536D6C635AA}"/>
    <dgm:cxn modelId="{BEEB1126-1199-4A47-90BA-0C371BE83E1E}" type="presOf" srcId="{2935FF01-508F-4B6F-9F51-42E4080412A3}" destId="{057A440E-2DD5-4607-B5E5-EDB8BD2217E9}" srcOrd="1" destOrd="0" presId="urn:microsoft.com/office/officeart/2005/8/layout/cycle4"/>
    <dgm:cxn modelId="{C75B0C36-D332-4528-9D75-499ADC9D5522}" type="presOf" srcId="{1AE06A26-721E-482F-96F2-C3184369CB3D}" destId="{057A440E-2DD5-4607-B5E5-EDB8BD2217E9}" srcOrd="1" destOrd="3" presId="urn:microsoft.com/office/officeart/2005/8/layout/cycle4"/>
    <dgm:cxn modelId="{DA4EDC36-D5D0-48EA-9402-606FC47E210A}" type="presOf" srcId="{2935FF01-508F-4B6F-9F51-42E4080412A3}" destId="{4870828E-E65D-4957-AE36-0B85F88E2145}" srcOrd="0" destOrd="0" presId="urn:microsoft.com/office/officeart/2005/8/layout/cycle4"/>
    <dgm:cxn modelId="{842E423C-C2C4-4D84-926C-7541F974DC8E}" type="presOf" srcId="{FB095FB1-B359-4BB5-9189-D4F19DF14249}" destId="{6FC3B0D7-55F2-4F78-AFCC-4BC37DE5D7A9}" srcOrd="0" destOrd="0" presId="urn:microsoft.com/office/officeart/2005/8/layout/cycle4"/>
    <dgm:cxn modelId="{E4A24A3E-08A5-485F-A387-20ED378EDEA9}" type="presOf" srcId="{D02CB7F1-1F8A-4002-8F64-8F9ADB4279FC}" destId="{4870828E-E65D-4957-AE36-0B85F88E2145}" srcOrd="0" destOrd="2" presId="urn:microsoft.com/office/officeart/2005/8/layout/cycle4"/>
    <dgm:cxn modelId="{17EBF33F-B0AA-4A4C-A4F2-6BB88B4F9856}" srcId="{770433C2-7E75-44CF-B92C-CF3DE5F1762A}" destId="{026C1C81-70BB-44E2-8312-F5C732F76956}" srcOrd="2" destOrd="0" parTransId="{B00C5FCB-10DF-4B91-8010-8F0CE395660D}" sibTransId="{5CDA74FE-4677-436F-96E3-38FEE61C6AB2}"/>
    <dgm:cxn modelId="{5C72E161-9CB2-46CB-A5F8-685C7C06BAAB}" type="presOf" srcId="{0E57E44F-904A-4165-9363-0D3E831739F9}" destId="{3E183640-A5CF-4B41-842D-1994EB3B40A5}" srcOrd="0" destOrd="0" presId="urn:microsoft.com/office/officeart/2005/8/layout/cycle4"/>
    <dgm:cxn modelId="{B5CE9D67-D4DB-4D17-A0C8-D9FEE9A08F7A}" type="presOf" srcId="{FD99A524-4B44-48B1-B152-F8A7C40592B7}" destId="{D161F1E5-CFE1-4BB0-850B-11D4099252CC}" srcOrd="0" destOrd="0" presId="urn:microsoft.com/office/officeart/2005/8/layout/cycle4"/>
    <dgm:cxn modelId="{6B2E0C6A-3506-4C54-8DE7-E77F3FD08263}" type="presOf" srcId="{1BEDA8C7-E7DC-4583-8EE1-35CE868C5931}" destId="{59F3D448-152B-4070-BD7B-1F6F6B0BD2E2}" srcOrd="0" destOrd="1" presId="urn:microsoft.com/office/officeart/2005/8/layout/cycle4"/>
    <dgm:cxn modelId="{0EB01F6C-60E3-4FE0-B414-F5D3D7168383}" srcId="{770433C2-7E75-44CF-B92C-CF3DE5F1762A}" destId="{6A576918-29ED-4446-B6E7-06C26A79F59B}" srcOrd="1" destOrd="0" parTransId="{1E38B56F-50A3-4B4D-BA86-7575B143FF41}" sibTransId="{658E7636-FCE5-42D8-8C18-DB7827644770}"/>
    <dgm:cxn modelId="{3BE1406F-B40F-4615-B717-3F726673D514}" srcId="{51ADCE7F-D125-4919-B9C2-000FA82F7048}" destId="{16659160-1ED2-40A7-9429-BB09901EB612}" srcOrd="0" destOrd="0" parTransId="{389F63B4-7F28-47F6-9563-348FDD9E2A0C}" sibTransId="{06EF1793-DF4C-4329-AF19-C14FE7E38DC4}"/>
    <dgm:cxn modelId="{F29E7B53-AF5D-4007-BFFE-F42E7AE05BE7}" type="presOf" srcId="{7D7A0398-1A05-4EB5-A803-5542C876E4E7}" destId="{6FC3B0D7-55F2-4F78-AFCC-4BC37DE5D7A9}" srcOrd="0" destOrd="1" presId="urn:microsoft.com/office/officeart/2005/8/layout/cycle4"/>
    <dgm:cxn modelId="{A0889F53-2730-4981-A7F4-F4D91F9B8CCD}" type="presOf" srcId="{6C0AE26F-EC71-40AB-928D-AF6B363649F9}" destId="{12246F78-DC6B-43C7-85F8-E2A8E37A47C8}" srcOrd="1" destOrd="0" presId="urn:microsoft.com/office/officeart/2005/8/layout/cycle4"/>
    <dgm:cxn modelId="{0DA2AD73-AF18-4A13-9334-B37455B6C4CF}" srcId="{FD99A524-4B44-48B1-B152-F8A7C40592B7}" destId="{0E57E44F-904A-4165-9363-0D3E831739F9}" srcOrd="3" destOrd="0" parTransId="{24464AEA-0D86-4ECF-BC34-110DE63A95E9}" sibTransId="{DE46399B-C414-492C-8E44-1AE5B8233039}"/>
    <dgm:cxn modelId="{AA5C5A7A-2DAC-42DC-9B6B-3AEC939E7629}" srcId="{FD99A524-4B44-48B1-B152-F8A7C40592B7}" destId="{770433C2-7E75-44CF-B92C-CF3DE5F1762A}" srcOrd="1" destOrd="0" parTransId="{3467A429-964F-42F3-90FC-138B4EAA96D7}" sibTransId="{323BB6C4-CE7B-402F-AB2D-77EF3BDEBA46}"/>
    <dgm:cxn modelId="{9334177B-85A3-4E76-8F9E-D3534A091244}" type="presOf" srcId="{6C0AE26F-EC71-40AB-928D-AF6B363649F9}" destId="{CDAAAA47-EF9C-493B-8984-99DFBD9ED375}" srcOrd="0" destOrd="0" presId="urn:microsoft.com/office/officeart/2005/8/layout/cycle4"/>
    <dgm:cxn modelId="{BFEC267F-9BEA-4A40-9A1C-E1010380EDAC}" type="presOf" srcId="{770433C2-7E75-44CF-B92C-CF3DE5F1762A}" destId="{8D1C4BB1-C577-4E84-890E-5C5D9A6CB904}" srcOrd="0" destOrd="0" presId="urn:microsoft.com/office/officeart/2005/8/layout/cycle4"/>
    <dgm:cxn modelId="{980B9880-3B91-46DF-96B9-4B7C6ABE0A89}" type="presOf" srcId="{AEA5148C-6A22-4946-B655-06FF6C9CCF22}" destId="{D24C12EA-76F7-41AA-B824-524AC8C8B423}" srcOrd="1" destOrd="2" presId="urn:microsoft.com/office/officeart/2005/8/layout/cycle4"/>
    <dgm:cxn modelId="{3095B980-62BA-4ECB-A04C-D68048D9211F}" srcId="{769C9FD8-7D32-4DFC-BDD4-64F582253EEA}" destId="{FB095FB1-B359-4BB5-9189-D4F19DF14249}" srcOrd="0" destOrd="0" parTransId="{8E583E13-708E-467A-9066-2FA1A41A4601}" sibTransId="{B4BB66CF-E10F-456D-B885-1054A7700B4A}"/>
    <dgm:cxn modelId="{90C8088D-3F2C-4B17-859C-817FC2661E6B}" type="presOf" srcId="{D48D960F-97AD-42E6-8B7A-3207FC6EB49E}" destId="{4870828E-E65D-4957-AE36-0B85F88E2145}" srcOrd="0" destOrd="1" presId="urn:microsoft.com/office/officeart/2005/8/layout/cycle4"/>
    <dgm:cxn modelId="{62B34F8F-396F-49DA-89C2-307B7A69B292}" type="presOf" srcId="{16659160-1ED2-40A7-9429-BB09901EB612}" destId="{D24C12EA-76F7-41AA-B824-524AC8C8B423}" srcOrd="1" destOrd="0" presId="urn:microsoft.com/office/officeart/2005/8/layout/cycle4"/>
    <dgm:cxn modelId="{D7ED5790-F3D3-451A-AAF5-84C48F24CB02}" srcId="{769C9FD8-7D32-4DFC-BDD4-64F582253EEA}" destId="{7D7A0398-1A05-4EB5-A803-5542C876E4E7}" srcOrd="1" destOrd="0" parTransId="{C5948F77-6231-4DC0-BD53-C6BEDCC8A058}" sibTransId="{8D4FF9ED-75A1-423B-80E8-BD39715CB75E}"/>
    <dgm:cxn modelId="{CD6C2094-B764-489B-ADDE-10454A9F0C14}" srcId="{769C9FD8-7D32-4DFC-BDD4-64F582253EEA}" destId="{054E9BBE-A68D-4201-8E43-6E5343D2EC1F}" srcOrd="3" destOrd="0" parTransId="{772A1616-04C5-49F3-9038-689EDFD7397F}" sibTransId="{7F805E17-E11D-449E-8695-699EE4230AC2}"/>
    <dgm:cxn modelId="{F7565E9F-ED3C-47D5-A1B4-2478CA3DE8CA}" type="presOf" srcId="{B0F9CFFE-E56E-4C9F-8ED6-3E53397C9C63}" destId="{6FC3B0D7-55F2-4F78-AFCC-4BC37DE5D7A9}" srcOrd="0" destOrd="2" presId="urn:microsoft.com/office/officeart/2005/8/layout/cycle4"/>
    <dgm:cxn modelId="{10F13FA2-27B7-44A1-AF13-6076F214DE67}" type="presOf" srcId="{1AE06A26-721E-482F-96F2-C3184369CB3D}" destId="{4870828E-E65D-4957-AE36-0B85F88E2145}" srcOrd="0" destOrd="3" presId="urn:microsoft.com/office/officeart/2005/8/layout/cycle4"/>
    <dgm:cxn modelId="{A685BDA9-1AB3-4877-B7F2-B8C11A6EE6D1}" type="presOf" srcId="{769C9FD8-7D32-4DFC-BDD4-64F582253EEA}" destId="{D3929525-9CD5-4571-972C-4AC8B4F9A004}" srcOrd="0" destOrd="0" presId="urn:microsoft.com/office/officeart/2005/8/layout/cycle4"/>
    <dgm:cxn modelId="{CD9202B2-688E-4525-9996-1C6A471E7B4A}" srcId="{0E57E44F-904A-4165-9363-0D3E831739F9}" destId="{2935FF01-508F-4B6F-9F51-42E4080412A3}" srcOrd="0" destOrd="0" parTransId="{569C9465-C7E8-454C-9013-7EE6EE2DCE75}" sibTransId="{DA901DF3-B662-415C-AF8C-D2C8171B5CB8}"/>
    <dgm:cxn modelId="{EB0A99B4-3B42-4963-8ACD-1B45ECD9EBB0}" type="presOf" srcId="{FFDEEAB7-FF80-4865-BC6D-AF899F9BCA4E}" destId="{CDAAAA47-EF9C-493B-8984-99DFBD9ED375}" srcOrd="0" destOrd="3" presId="urn:microsoft.com/office/officeart/2005/8/layout/cycle4"/>
    <dgm:cxn modelId="{A9FF63B5-358F-4BFB-A65B-F71646F1581A}" type="presOf" srcId="{6A576918-29ED-4446-B6E7-06C26A79F59B}" destId="{CDAAAA47-EF9C-493B-8984-99DFBD9ED375}" srcOrd="0" destOrd="1" presId="urn:microsoft.com/office/officeart/2005/8/layout/cycle4"/>
    <dgm:cxn modelId="{E6580AB8-04C3-44B4-B429-C26AB581D4D1}" srcId="{0E57E44F-904A-4165-9363-0D3E831739F9}" destId="{D48D960F-97AD-42E6-8B7A-3207FC6EB49E}" srcOrd="1" destOrd="0" parTransId="{F1A096D9-AD5D-4306-A0EC-DFFAA4B22369}" sibTransId="{3E0CCF09-2297-4275-9B93-7C401CD601AB}"/>
    <dgm:cxn modelId="{C09658BD-8CC3-446F-9980-C6AD6EBB2CA2}" srcId="{FD99A524-4B44-48B1-B152-F8A7C40592B7}" destId="{51ADCE7F-D125-4919-B9C2-000FA82F7048}" srcOrd="0" destOrd="0" parTransId="{C0D9D84E-C546-48D7-8C76-C0A30F69B786}" sibTransId="{44D20A5F-5782-4FFC-85C8-1F5646E188B4}"/>
    <dgm:cxn modelId="{9B368BBD-176C-49BC-BC8D-D0A3E5A99246}" type="presOf" srcId="{B0F9CFFE-E56E-4C9F-8ED6-3E53397C9C63}" destId="{77A05A3B-8BC4-4329-9AE9-B6AD8846B33D}" srcOrd="1" destOrd="2" presId="urn:microsoft.com/office/officeart/2005/8/layout/cycle4"/>
    <dgm:cxn modelId="{F8B217BE-63BB-46F1-9CAF-061C4D213B39}" srcId="{51ADCE7F-D125-4919-B9C2-000FA82F7048}" destId="{AEA5148C-6A22-4946-B655-06FF6C9CCF22}" srcOrd="2" destOrd="0" parTransId="{FC26CB4E-36ED-4117-AE35-3D86CCC3CD54}" sibTransId="{48AC41B1-CFB3-4D11-89D1-B86012083C73}"/>
    <dgm:cxn modelId="{12790BC4-1D90-46E6-A689-11FCDE86901D}" type="presOf" srcId="{026C1C81-70BB-44E2-8312-F5C732F76956}" destId="{CDAAAA47-EF9C-493B-8984-99DFBD9ED375}" srcOrd="0" destOrd="2" presId="urn:microsoft.com/office/officeart/2005/8/layout/cycle4"/>
    <dgm:cxn modelId="{63B10AC5-2AE2-4DE6-9605-C1A33401A84F}" type="presOf" srcId="{1BEDA8C7-E7DC-4583-8EE1-35CE868C5931}" destId="{D24C12EA-76F7-41AA-B824-524AC8C8B423}" srcOrd="1" destOrd="1" presId="urn:microsoft.com/office/officeart/2005/8/layout/cycle4"/>
    <dgm:cxn modelId="{C20D10C7-F8B5-4D06-B2F4-0DF4ED680DE3}" type="presOf" srcId="{51ADCE7F-D125-4919-B9C2-000FA82F7048}" destId="{C9605C14-E948-42F2-A5CC-E846A97BEA73}" srcOrd="0" destOrd="0" presId="urn:microsoft.com/office/officeart/2005/8/layout/cycle4"/>
    <dgm:cxn modelId="{13AE85CD-0A11-49F4-9DC8-023945CB5B62}" srcId="{0E57E44F-904A-4165-9363-0D3E831739F9}" destId="{D02CB7F1-1F8A-4002-8F64-8F9ADB4279FC}" srcOrd="2" destOrd="0" parTransId="{AE122F5F-A0CE-4097-A0F3-876486902B01}" sibTransId="{49684CD2-4FBF-4340-8428-3E3C4DBC3251}"/>
    <dgm:cxn modelId="{B885C5CE-D33E-470C-8155-F65D97FBC7B0}" srcId="{770433C2-7E75-44CF-B92C-CF3DE5F1762A}" destId="{6C0AE26F-EC71-40AB-928D-AF6B363649F9}" srcOrd="0" destOrd="0" parTransId="{0D0611E9-1646-46F4-A43E-12B2C2D09EF8}" sibTransId="{C7865CC3-14A2-49C1-82C1-E2A5359EC1B8}"/>
    <dgm:cxn modelId="{20672AD5-E248-4F9A-A293-044AF128B735}" type="presOf" srcId="{7D7A0398-1A05-4EB5-A803-5542C876E4E7}" destId="{77A05A3B-8BC4-4329-9AE9-B6AD8846B33D}" srcOrd="1" destOrd="1" presId="urn:microsoft.com/office/officeart/2005/8/layout/cycle4"/>
    <dgm:cxn modelId="{8C2EEBD6-E903-4607-99C6-A835C2960C19}" type="presOf" srcId="{026C1C81-70BB-44E2-8312-F5C732F76956}" destId="{12246F78-DC6B-43C7-85F8-E2A8E37A47C8}" srcOrd="1" destOrd="2" presId="urn:microsoft.com/office/officeart/2005/8/layout/cycle4"/>
    <dgm:cxn modelId="{FC3E8CDC-BAC6-435E-BE46-FC1C4361EFEE}" type="presOf" srcId="{054E9BBE-A68D-4201-8E43-6E5343D2EC1F}" destId="{77A05A3B-8BC4-4329-9AE9-B6AD8846B33D}" srcOrd="1" destOrd="3" presId="urn:microsoft.com/office/officeart/2005/8/layout/cycle4"/>
    <dgm:cxn modelId="{30C840E2-4915-4625-B90C-7AEBE04B063C}" type="presOf" srcId="{D02CB7F1-1F8A-4002-8F64-8F9ADB4279FC}" destId="{057A440E-2DD5-4607-B5E5-EDB8BD2217E9}" srcOrd="1" destOrd="2" presId="urn:microsoft.com/office/officeart/2005/8/layout/cycle4"/>
    <dgm:cxn modelId="{E8FDF9E5-DE16-4F0B-8100-7079D4932379}" srcId="{0E57E44F-904A-4165-9363-0D3E831739F9}" destId="{1AE06A26-721E-482F-96F2-C3184369CB3D}" srcOrd="3" destOrd="0" parTransId="{26230AFD-851C-40B8-913D-20594A268243}" sibTransId="{4D1632A7-2CDA-49CC-99CD-123A6FE0E433}"/>
    <dgm:cxn modelId="{5BAB36E7-6467-4AD1-AEE8-0A706F8237A5}" type="presOf" srcId="{054E9BBE-A68D-4201-8E43-6E5343D2EC1F}" destId="{6FC3B0D7-55F2-4F78-AFCC-4BC37DE5D7A9}" srcOrd="0" destOrd="3" presId="urn:microsoft.com/office/officeart/2005/8/layout/cycle4"/>
    <dgm:cxn modelId="{6067BAEA-BA8E-4C13-8BC1-9D8D708F90F5}" type="presOf" srcId="{AEA5148C-6A22-4946-B655-06FF6C9CCF22}" destId="{59F3D448-152B-4070-BD7B-1F6F6B0BD2E2}" srcOrd="0" destOrd="2" presId="urn:microsoft.com/office/officeart/2005/8/layout/cycle4"/>
    <dgm:cxn modelId="{9DD071F2-333B-4D04-AE93-AC28720C76A2}" srcId="{FD99A524-4B44-48B1-B152-F8A7C40592B7}" destId="{769C9FD8-7D32-4DFC-BDD4-64F582253EEA}" srcOrd="2" destOrd="0" parTransId="{407EA2A3-9193-4852-AD32-15EAEAFDFE10}" sibTransId="{1397CD70-3BBB-4B8E-8EB0-B7242AE85ED0}"/>
    <dgm:cxn modelId="{712AB9F3-B29B-4F42-AE56-72B12704E9F3}" type="presOf" srcId="{6A576918-29ED-4446-B6E7-06C26A79F59B}" destId="{12246F78-DC6B-43C7-85F8-E2A8E37A47C8}" srcOrd="1" destOrd="1" presId="urn:microsoft.com/office/officeart/2005/8/layout/cycle4"/>
    <dgm:cxn modelId="{7CBB87FD-23F2-4F98-BDC4-9EC2E78040EC}" type="presOf" srcId="{FB095FB1-B359-4BB5-9189-D4F19DF14249}" destId="{77A05A3B-8BC4-4329-9AE9-B6AD8846B33D}" srcOrd="1" destOrd="0" presId="urn:microsoft.com/office/officeart/2005/8/layout/cycle4"/>
    <dgm:cxn modelId="{A4837FDD-8D32-47CC-BEBD-123C9D3DEEC5}" type="presParOf" srcId="{D161F1E5-CFE1-4BB0-850B-11D4099252CC}" destId="{0BCE6C99-E658-4E2D-8CA6-EFFD4FA082A9}" srcOrd="0" destOrd="0" presId="urn:microsoft.com/office/officeart/2005/8/layout/cycle4"/>
    <dgm:cxn modelId="{139477E8-616D-49EB-A318-6DFF16E92FE2}" type="presParOf" srcId="{0BCE6C99-E658-4E2D-8CA6-EFFD4FA082A9}" destId="{1313992B-CC63-416A-BBA3-7BAF540461A3}" srcOrd="0" destOrd="0" presId="urn:microsoft.com/office/officeart/2005/8/layout/cycle4"/>
    <dgm:cxn modelId="{25C4A3FA-AF2E-43D6-8BEE-41AE4E4A26D9}" type="presParOf" srcId="{1313992B-CC63-416A-BBA3-7BAF540461A3}" destId="{59F3D448-152B-4070-BD7B-1F6F6B0BD2E2}" srcOrd="0" destOrd="0" presId="urn:microsoft.com/office/officeart/2005/8/layout/cycle4"/>
    <dgm:cxn modelId="{B2CE2260-7828-4855-97DF-DEFAA320C79D}" type="presParOf" srcId="{1313992B-CC63-416A-BBA3-7BAF540461A3}" destId="{D24C12EA-76F7-41AA-B824-524AC8C8B423}" srcOrd="1" destOrd="0" presId="urn:microsoft.com/office/officeart/2005/8/layout/cycle4"/>
    <dgm:cxn modelId="{6E3E8E71-E948-4785-9F88-AA4AF6ED3AAA}" type="presParOf" srcId="{0BCE6C99-E658-4E2D-8CA6-EFFD4FA082A9}" destId="{E2E4F71F-AA12-4A16-BE44-1A0EF16559BA}" srcOrd="1" destOrd="0" presId="urn:microsoft.com/office/officeart/2005/8/layout/cycle4"/>
    <dgm:cxn modelId="{3CF3BE78-F56F-4A53-AAA9-E71652E2CC2C}" type="presParOf" srcId="{E2E4F71F-AA12-4A16-BE44-1A0EF16559BA}" destId="{CDAAAA47-EF9C-493B-8984-99DFBD9ED375}" srcOrd="0" destOrd="0" presId="urn:microsoft.com/office/officeart/2005/8/layout/cycle4"/>
    <dgm:cxn modelId="{D7C68D80-35E5-4471-A6CC-C96539D7ACC8}" type="presParOf" srcId="{E2E4F71F-AA12-4A16-BE44-1A0EF16559BA}" destId="{12246F78-DC6B-43C7-85F8-E2A8E37A47C8}" srcOrd="1" destOrd="0" presId="urn:microsoft.com/office/officeart/2005/8/layout/cycle4"/>
    <dgm:cxn modelId="{5133DDDE-8520-4B8B-8920-E29774D4F593}" type="presParOf" srcId="{0BCE6C99-E658-4E2D-8CA6-EFFD4FA082A9}" destId="{B5C1CA18-8767-456C-9646-9C15866F46D6}" srcOrd="2" destOrd="0" presId="urn:microsoft.com/office/officeart/2005/8/layout/cycle4"/>
    <dgm:cxn modelId="{2C088C2D-FCFA-4824-BC8F-889157F3EF65}" type="presParOf" srcId="{B5C1CA18-8767-456C-9646-9C15866F46D6}" destId="{6FC3B0D7-55F2-4F78-AFCC-4BC37DE5D7A9}" srcOrd="0" destOrd="0" presId="urn:microsoft.com/office/officeart/2005/8/layout/cycle4"/>
    <dgm:cxn modelId="{A79A5C07-9B6B-42B0-AD76-2D08696F0B8E}" type="presParOf" srcId="{B5C1CA18-8767-456C-9646-9C15866F46D6}" destId="{77A05A3B-8BC4-4329-9AE9-B6AD8846B33D}" srcOrd="1" destOrd="0" presId="urn:microsoft.com/office/officeart/2005/8/layout/cycle4"/>
    <dgm:cxn modelId="{9DFB665A-F0BB-44A1-BF58-8F10EAAB727A}" type="presParOf" srcId="{0BCE6C99-E658-4E2D-8CA6-EFFD4FA082A9}" destId="{B4C636EE-F259-4EDC-BAD2-5C06CBC50AB1}" srcOrd="3" destOrd="0" presId="urn:microsoft.com/office/officeart/2005/8/layout/cycle4"/>
    <dgm:cxn modelId="{1423B060-EACB-4297-97FF-7612BF63724B}" type="presParOf" srcId="{B4C636EE-F259-4EDC-BAD2-5C06CBC50AB1}" destId="{4870828E-E65D-4957-AE36-0B85F88E2145}" srcOrd="0" destOrd="0" presId="urn:microsoft.com/office/officeart/2005/8/layout/cycle4"/>
    <dgm:cxn modelId="{C2E71EDF-9208-4B16-A49F-414721579DE2}" type="presParOf" srcId="{B4C636EE-F259-4EDC-BAD2-5C06CBC50AB1}" destId="{057A440E-2DD5-4607-B5E5-EDB8BD2217E9}" srcOrd="1" destOrd="0" presId="urn:microsoft.com/office/officeart/2005/8/layout/cycle4"/>
    <dgm:cxn modelId="{576559F4-10FF-48F5-AB08-C4874C84E048}" type="presParOf" srcId="{0BCE6C99-E658-4E2D-8CA6-EFFD4FA082A9}" destId="{4D4336F5-6442-4A47-992E-05778587A481}" srcOrd="4" destOrd="0" presId="urn:microsoft.com/office/officeart/2005/8/layout/cycle4"/>
    <dgm:cxn modelId="{B90BB94C-4A8A-4664-ABA5-5CB7853F891C}" type="presParOf" srcId="{D161F1E5-CFE1-4BB0-850B-11D4099252CC}" destId="{8689A2BB-4AAF-4E61-B864-2CDF5BA1BBB3}" srcOrd="1" destOrd="0" presId="urn:microsoft.com/office/officeart/2005/8/layout/cycle4"/>
    <dgm:cxn modelId="{374A9D39-2CF3-4E44-9FFE-1E22013ABCE5}" type="presParOf" srcId="{8689A2BB-4AAF-4E61-B864-2CDF5BA1BBB3}" destId="{C9605C14-E948-42F2-A5CC-E846A97BEA73}" srcOrd="0" destOrd="0" presId="urn:microsoft.com/office/officeart/2005/8/layout/cycle4"/>
    <dgm:cxn modelId="{9AF01B98-57D7-4677-9767-50C3BCB543BD}" type="presParOf" srcId="{8689A2BB-4AAF-4E61-B864-2CDF5BA1BBB3}" destId="{8D1C4BB1-C577-4E84-890E-5C5D9A6CB904}" srcOrd="1" destOrd="0" presId="urn:microsoft.com/office/officeart/2005/8/layout/cycle4"/>
    <dgm:cxn modelId="{9B072955-DCA4-4D32-8461-C5155FD29BF8}" type="presParOf" srcId="{8689A2BB-4AAF-4E61-B864-2CDF5BA1BBB3}" destId="{D3929525-9CD5-4571-972C-4AC8B4F9A004}" srcOrd="2" destOrd="0" presId="urn:microsoft.com/office/officeart/2005/8/layout/cycle4"/>
    <dgm:cxn modelId="{8BE4A988-85F4-4829-98DD-056D1FB42EC6}" type="presParOf" srcId="{8689A2BB-4AAF-4E61-B864-2CDF5BA1BBB3}" destId="{3E183640-A5CF-4B41-842D-1994EB3B40A5}" srcOrd="3" destOrd="0" presId="urn:microsoft.com/office/officeart/2005/8/layout/cycle4"/>
    <dgm:cxn modelId="{204EE7CD-5785-4E8A-B7E2-5554C96DB6C0}" type="presParOf" srcId="{8689A2BB-4AAF-4E61-B864-2CDF5BA1BBB3}" destId="{137493F7-CA0B-4D3F-95BA-76F416D4E48D}" srcOrd="4" destOrd="0" presId="urn:microsoft.com/office/officeart/2005/8/layout/cycle4"/>
    <dgm:cxn modelId="{F4D40219-547E-4F96-AA41-6228E8DBBC84}" type="presParOf" srcId="{D161F1E5-CFE1-4BB0-850B-11D4099252CC}" destId="{22B493CD-05E0-428B-8553-E96464ED2C54}" srcOrd="2" destOrd="0" presId="urn:microsoft.com/office/officeart/2005/8/layout/cycle4"/>
    <dgm:cxn modelId="{17643655-73C4-45D1-9069-3F0D8FF5C8F5}" type="presParOf" srcId="{D161F1E5-CFE1-4BB0-850B-11D4099252CC}" destId="{8D123510-EF2B-4FE0-B79A-8BA81B19E20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65D50C-BF6A-41B5-B3CA-29175E510B97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7F9A6C-9356-4FF1-BAAE-351B819255D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Sourcing</a:t>
          </a:r>
        </a:p>
      </dgm:t>
    </dgm:pt>
    <dgm:pt modelId="{7CA1F36F-97B2-41A6-8A0B-C086A3B29E02}" type="parTrans" cxnId="{C4FE0FE2-6E21-4AE2-A120-52BAF8E3BB73}">
      <dgm:prSet/>
      <dgm:spPr/>
      <dgm:t>
        <a:bodyPr/>
        <a:lstStyle/>
        <a:p>
          <a:endParaRPr lang="en-US"/>
        </a:p>
      </dgm:t>
    </dgm:pt>
    <dgm:pt modelId="{1E3555AB-E2B7-4DB3-AAC8-2D95E4BBFD02}" type="sibTrans" cxnId="{C4FE0FE2-6E21-4AE2-A120-52BAF8E3BB73}">
      <dgm:prSet/>
      <dgm:spPr/>
      <dgm:t>
        <a:bodyPr/>
        <a:lstStyle/>
        <a:p>
          <a:endParaRPr lang="en-US"/>
        </a:p>
      </dgm:t>
    </dgm:pt>
    <dgm:pt modelId="{DDB2E167-D0B5-4C65-ADC1-597AE56C793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Store</a:t>
          </a:r>
        </a:p>
      </dgm:t>
    </dgm:pt>
    <dgm:pt modelId="{B7C71C03-2F6F-45E2-BFB7-E16A5F053FEC}" type="parTrans" cxnId="{A13162DE-0109-42EB-8EF1-0111EE573186}">
      <dgm:prSet/>
      <dgm:spPr/>
      <dgm:t>
        <a:bodyPr/>
        <a:lstStyle/>
        <a:p>
          <a:endParaRPr lang="en-US"/>
        </a:p>
      </dgm:t>
    </dgm:pt>
    <dgm:pt modelId="{9F57F372-8CC6-40BF-A702-698E6779F61C}" type="sibTrans" cxnId="{A13162DE-0109-42EB-8EF1-0111EE573186}">
      <dgm:prSet/>
      <dgm:spPr/>
      <dgm:t>
        <a:bodyPr/>
        <a:lstStyle/>
        <a:p>
          <a:endParaRPr lang="en-US"/>
        </a:p>
      </dgm:t>
    </dgm:pt>
    <dgm:pt modelId="{4FDC3992-7500-4612-979D-5A341BF86028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Feature Engineer</a:t>
          </a:r>
        </a:p>
      </dgm:t>
    </dgm:pt>
    <dgm:pt modelId="{AA11A064-08AD-4B8A-9577-C59A4C80EC32}" type="parTrans" cxnId="{E63C019A-165B-4B11-9E42-2544A2B0FA77}">
      <dgm:prSet/>
      <dgm:spPr/>
      <dgm:t>
        <a:bodyPr/>
        <a:lstStyle/>
        <a:p>
          <a:endParaRPr lang="en-US"/>
        </a:p>
      </dgm:t>
    </dgm:pt>
    <dgm:pt modelId="{CCFFD39F-1708-4DF9-BB2F-E634B81181F4}" type="sibTrans" cxnId="{E63C019A-165B-4B11-9E42-2544A2B0FA77}">
      <dgm:prSet/>
      <dgm:spPr/>
      <dgm:t>
        <a:bodyPr/>
        <a:lstStyle/>
        <a:p>
          <a:endParaRPr lang="en-US"/>
        </a:p>
      </dgm:t>
    </dgm:pt>
    <dgm:pt modelId="{E8950E95-8A89-469D-917A-19EDBEB7E1E5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Selection</a:t>
          </a:r>
        </a:p>
      </dgm:t>
    </dgm:pt>
    <dgm:pt modelId="{87D876F9-CA5D-4D43-81C6-662ED83BE82D}" type="parTrans" cxnId="{6173CA2B-0082-4DA7-BB69-27BFF48B3CDE}">
      <dgm:prSet/>
      <dgm:spPr/>
      <dgm:t>
        <a:bodyPr/>
        <a:lstStyle/>
        <a:p>
          <a:endParaRPr lang="en-US"/>
        </a:p>
      </dgm:t>
    </dgm:pt>
    <dgm:pt modelId="{C92C8E07-4070-4256-B556-5977EAD2D28B}" type="sibTrans" cxnId="{6173CA2B-0082-4DA7-BB69-27BFF48B3CDE}">
      <dgm:prSet/>
      <dgm:spPr/>
      <dgm:t>
        <a:bodyPr/>
        <a:lstStyle/>
        <a:p>
          <a:endParaRPr lang="en-US"/>
        </a:p>
      </dgm:t>
    </dgm:pt>
    <dgm:pt modelId="{B10F4AC2-52F4-4CC9-93B0-8188E805228F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Train</a:t>
          </a:r>
        </a:p>
      </dgm:t>
    </dgm:pt>
    <dgm:pt modelId="{1088EC2F-C924-4949-9A89-BA8473F4E496}" type="parTrans" cxnId="{B130C363-AD6B-4D6E-8233-825AB93BA0C8}">
      <dgm:prSet/>
      <dgm:spPr/>
      <dgm:t>
        <a:bodyPr/>
        <a:lstStyle/>
        <a:p>
          <a:endParaRPr lang="en-US"/>
        </a:p>
      </dgm:t>
    </dgm:pt>
    <dgm:pt modelId="{7EF6698A-E111-4ABB-83EC-ADCD152BA812}" type="sibTrans" cxnId="{B130C363-AD6B-4D6E-8233-825AB93BA0C8}">
      <dgm:prSet/>
      <dgm:spPr/>
      <dgm:t>
        <a:bodyPr/>
        <a:lstStyle/>
        <a:p>
          <a:endParaRPr lang="en-US"/>
        </a:p>
      </dgm:t>
    </dgm:pt>
    <dgm:pt modelId="{E8640E7D-7E8B-4284-9DF3-B5563D867416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Deploy</a:t>
          </a:r>
        </a:p>
      </dgm:t>
    </dgm:pt>
    <dgm:pt modelId="{72A9416F-19AF-4C27-BB72-D24E23FB0148}" type="parTrans" cxnId="{2FBF7F66-4785-483C-A737-2979BE7BE215}">
      <dgm:prSet/>
      <dgm:spPr/>
      <dgm:t>
        <a:bodyPr/>
        <a:lstStyle/>
        <a:p>
          <a:endParaRPr lang="en-US"/>
        </a:p>
      </dgm:t>
    </dgm:pt>
    <dgm:pt modelId="{6A744042-8108-41EE-9043-31226AA4D575}" type="sibTrans" cxnId="{2FBF7F66-4785-483C-A737-2979BE7BE215}">
      <dgm:prSet/>
      <dgm:spPr/>
      <dgm:t>
        <a:bodyPr/>
        <a:lstStyle/>
        <a:p>
          <a:endParaRPr lang="en-US"/>
        </a:p>
      </dgm:t>
    </dgm:pt>
    <dgm:pt modelId="{4DBC3D66-7B8A-4068-B816-D5F5D40E7007}" type="pres">
      <dgm:prSet presAssocID="{7665D50C-BF6A-41B5-B3CA-29175E510B97}" presName="Name0" presStyleCnt="0">
        <dgm:presLayoutVars>
          <dgm:dir/>
          <dgm:resizeHandles val="exact"/>
        </dgm:presLayoutVars>
      </dgm:prSet>
      <dgm:spPr/>
    </dgm:pt>
    <dgm:pt modelId="{F6999B92-31FA-41F1-990D-34484715EBF7}" type="pres">
      <dgm:prSet presAssocID="{DF7F9A6C-9356-4FF1-BAAE-351B819255DF}" presName="parTxOnly" presStyleLbl="node1" presStyleIdx="0" presStyleCnt="6">
        <dgm:presLayoutVars>
          <dgm:bulletEnabled val="1"/>
        </dgm:presLayoutVars>
      </dgm:prSet>
      <dgm:spPr/>
    </dgm:pt>
    <dgm:pt modelId="{6BC2BC36-1655-498D-8386-0CA4C8B46C87}" type="pres">
      <dgm:prSet presAssocID="{1E3555AB-E2B7-4DB3-AAC8-2D95E4BBFD02}" presName="parSpace" presStyleCnt="0"/>
      <dgm:spPr/>
    </dgm:pt>
    <dgm:pt modelId="{5B21BBC8-AB53-4F70-B78B-46FE856E4842}" type="pres">
      <dgm:prSet presAssocID="{DDB2E167-D0B5-4C65-ADC1-597AE56C7936}" presName="parTxOnly" presStyleLbl="node1" presStyleIdx="1" presStyleCnt="6">
        <dgm:presLayoutVars>
          <dgm:bulletEnabled val="1"/>
        </dgm:presLayoutVars>
      </dgm:prSet>
      <dgm:spPr/>
    </dgm:pt>
    <dgm:pt modelId="{481BCBB7-6009-4CD3-B483-F1B40D39FD53}" type="pres">
      <dgm:prSet presAssocID="{9F57F372-8CC6-40BF-A702-698E6779F61C}" presName="parSpace" presStyleCnt="0"/>
      <dgm:spPr/>
    </dgm:pt>
    <dgm:pt modelId="{1DA0F926-FA92-4DED-B76C-A74F45C29669}" type="pres">
      <dgm:prSet presAssocID="{4FDC3992-7500-4612-979D-5A341BF86028}" presName="parTxOnly" presStyleLbl="node1" presStyleIdx="2" presStyleCnt="6">
        <dgm:presLayoutVars>
          <dgm:bulletEnabled val="1"/>
        </dgm:presLayoutVars>
      </dgm:prSet>
      <dgm:spPr/>
    </dgm:pt>
    <dgm:pt modelId="{1D1211FA-44C5-4832-AE15-E84EBA5B3FB3}" type="pres">
      <dgm:prSet presAssocID="{CCFFD39F-1708-4DF9-BB2F-E634B81181F4}" presName="parSpace" presStyleCnt="0"/>
      <dgm:spPr/>
    </dgm:pt>
    <dgm:pt modelId="{00104B89-FFC6-403C-B750-24D573A335F7}" type="pres">
      <dgm:prSet presAssocID="{E8950E95-8A89-469D-917A-19EDBEB7E1E5}" presName="parTxOnly" presStyleLbl="node1" presStyleIdx="3" presStyleCnt="6">
        <dgm:presLayoutVars>
          <dgm:bulletEnabled val="1"/>
        </dgm:presLayoutVars>
      </dgm:prSet>
      <dgm:spPr/>
    </dgm:pt>
    <dgm:pt modelId="{2D8615CF-7E29-48EA-8E0A-11FBB037E200}" type="pres">
      <dgm:prSet presAssocID="{C92C8E07-4070-4256-B556-5977EAD2D28B}" presName="parSpace" presStyleCnt="0"/>
      <dgm:spPr/>
    </dgm:pt>
    <dgm:pt modelId="{6FCEE9BB-B071-4475-97AE-F2268F9D0BEE}" type="pres">
      <dgm:prSet presAssocID="{B10F4AC2-52F4-4CC9-93B0-8188E805228F}" presName="parTxOnly" presStyleLbl="node1" presStyleIdx="4" presStyleCnt="6">
        <dgm:presLayoutVars>
          <dgm:bulletEnabled val="1"/>
        </dgm:presLayoutVars>
      </dgm:prSet>
      <dgm:spPr/>
    </dgm:pt>
    <dgm:pt modelId="{5EF0EB22-2BB9-48AF-BF90-2CEFBF615211}" type="pres">
      <dgm:prSet presAssocID="{7EF6698A-E111-4ABB-83EC-ADCD152BA812}" presName="parSpace" presStyleCnt="0"/>
      <dgm:spPr/>
    </dgm:pt>
    <dgm:pt modelId="{24A6F778-CBB5-4B95-91CB-DC74A38BAE13}" type="pres">
      <dgm:prSet presAssocID="{E8640E7D-7E8B-4284-9DF3-B5563D867416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2AB35609-D84D-4E18-8F86-BCA0D6883B77}" type="presOf" srcId="{DF7F9A6C-9356-4FF1-BAAE-351B819255DF}" destId="{F6999B92-31FA-41F1-990D-34484715EBF7}" srcOrd="0" destOrd="0" presId="urn:microsoft.com/office/officeart/2005/8/layout/hChevron3"/>
    <dgm:cxn modelId="{6173CA2B-0082-4DA7-BB69-27BFF48B3CDE}" srcId="{7665D50C-BF6A-41B5-B3CA-29175E510B97}" destId="{E8950E95-8A89-469D-917A-19EDBEB7E1E5}" srcOrd="3" destOrd="0" parTransId="{87D876F9-CA5D-4D43-81C6-662ED83BE82D}" sibTransId="{C92C8E07-4070-4256-B556-5977EAD2D28B}"/>
    <dgm:cxn modelId="{B130C363-AD6B-4D6E-8233-825AB93BA0C8}" srcId="{7665D50C-BF6A-41B5-B3CA-29175E510B97}" destId="{B10F4AC2-52F4-4CC9-93B0-8188E805228F}" srcOrd="4" destOrd="0" parTransId="{1088EC2F-C924-4949-9A89-BA8473F4E496}" sibTransId="{7EF6698A-E111-4ABB-83EC-ADCD152BA812}"/>
    <dgm:cxn modelId="{2FBF7F66-4785-483C-A737-2979BE7BE215}" srcId="{7665D50C-BF6A-41B5-B3CA-29175E510B97}" destId="{E8640E7D-7E8B-4284-9DF3-B5563D867416}" srcOrd="5" destOrd="0" parTransId="{72A9416F-19AF-4C27-BB72-D24E23FB0148}" sibTransId="{6A744042-8108-41EE-9043-31226AA4D575}"/>
    <dgm:cxn modelId="{F583BA7A-D41E-4903-BC79-3BDF16C77115}" type="presOf" srcId="{B10F4AC2-52F4-4CC9-93B0-8188E805228F}" destId="{6FCEE9BB-B071-4475-97AE-F2268F9D0BEE}" srcOrd="0" destOrd="0" presId="urn:microsoft.com/office/officeart/2005/8/layout/hChevron3"/>
    <dgm:cxn modelId="{44A00685-2DC3-4B09-B62D-BBDFD4BDA3EA}" type="presOf" srcId="{7665D50C-BF6A-41B5-B3CA-29175E510B97}" destId="{4DBC3D66-7B8A-4068-B816-D5F5D40E7007}" srcOrd="0" destOrd="0" presId="urn:microsoft.com/office/officeart/2005/8/layout/hChevron3"/>
    <dgm:cxn modelId="{0AA8418D-9F16-41BF-A8BA-7A65042E5E87}" type="presOf" srcId="{DDB2E167-D0B5-4C65-ADC1-597AE56C7936}" destId="{5B21BBC8-AB53-4F70-B78B-46FE856E4842}" srcOrd="0" destOrd="0" presId="urn:microsoft.com/office/officeart/2005/8/layout/hChevron3"/>
    <dgm:cxn modelId="{E63C019A-165B-4B11-9E42-2544A2B0FA77}" srcId="{7665D50C-BF6A-41B5-B3CA-29175E510B97}" destId="{4FDC3992-7500-4612-979D-5A341BF86028}" srcOrd="2" destOrd="0" parTransId="{AA11A064-08AD-4B8A-9577-C59A4C80EC32}" sibTransId="{CCFFD39F-1708-4DF9-BB2F-E634B81181F4}"/>
    <dgm:cxn modelId="{8540C5CF-5850-4F00-9E75-C33752DBC86B}" type="presOf" srcId="{4FDC3992-7500-4612-979D-5A341BF86028}" destId="{1DA0F926-FA92-4DED-B76C-A74F45C29669}" srcOrd="0" destOrd="0" presId="urn:microsoft.com/office/officeart/2005/8/layout/hChevron3"/>
    <dgm:cxn modelId="{A13162DE-0109-42EB-8EF1-0111EE573186}" srcId="{7665D50C-BF6A-41B5-B3CA-29175E510B97}" destId="{DDB2E167-D0B5-4C65-ADC1-597AE56C7936}" srcOrd="1" destOrd="0" parTransId="{B7C71C03-2F6F-45E2-BFB7-E16A5F053FEC}" sibTransId="{9F57F372-8CC6-40BF-A702-698E6779F61C}"/>
    <dgm:cxn modelId="{5ED259E0-640B-4936-A9CD-D4534298EA41}" type="presOf" srcId="{E8950E95-8A89-469D-917A-19EDBEB7E1E5}" destId="{00104B89-FFC6-403C-B750-24D573A335F7}" srcOrd="0" destOrd="0" presId="urn:microsoft.com/office/officeart/2005/8/layout/hChevron3"/>
    <dgm:cxn modelId="{C4FE0FE2-6E21-4AE2-A120-52BAF8E3BB73}" srcId="{7665D50C-BF6A-41B5-B3CA-29175E510B97}" destId="{DF7F9A6C-9356-4FF1-BAAE-351B819255DF}" srcOrd="0" destOrd="0" parTransId="{7CA1F36F-97B2-41A6-8A0B-C086A3B29E02}" sibTransId="{1E3555AB-E2B7-4DB3-AAC8-2D95E4BBFD02}"/>
    <dgm:cxn modelId="{9F7BCAE2-3E1E-4059-9E7B-99B2A7EEC2DD}" type="presOf" srcId="{E8640E7D-7E8B-4284-9DF3-B5563D867416}" destId="{24A6F778-CBB5-4B95-91CB-DC74A38BAE13}" srcOrd="0" destOrd="0" presId="urn:microsoft.com/office/officeart/2005/8/layout/hChevron3"/>
    <dgm:cxn modelId="{5D33A9CB-F20C-4854-B6D5-485D3016267D}" type="presParOf" srcId="{4DBC3D66-7B8A-4068-B816-D5F5D40E7007}" destId="{F6999B92-31FA-41F1-990D-34484715EBF7}" srcOrd="0" destOrd="0" presId="urn:microsoft.com/office/officeart/2005/8/layout/hChevron3"/>
    <dgm:cxn modelId="{5FF26DA6-0F46-4450-8FCE-EA0A1353759B}" type="presParOf" srcId="{4DBC3D66-7B8A-4068-B816-D5F5D40E7007}" destId="{6BC2BC36-1655-498D-8386-0CA4C8B46C87}" srcOrd="1" destOrd="0" presId="urn:microsoft.com/office/officeart/2005/8/layout/hChevron3"/>
    <dgm:cxn modelId="{B1A10DBE-2752-4BC4-BE8E-724B65CE7BD3}" type="presParOf" srcId="{4DBC3D66-7B8A-4068-B816-D5F5D40E7007}" destId="{5B21BBC8-AB53-4F70-B78B-46FE856E4842}" srcOrd="2" destOrd="0" presId="urn:microsoft.com/office/officeart/2005/8/layout/hChevron3"/>
    <dgm:cxn modelId="{CA86C3F5-6EC6-458A-951C-88E7A953F790}" type="presParOf" srcId="{4DBC3D66-7B8A-4068-B816-D5F5D40E7007}" destId="{481BCBB7-6009-4CD3-B483-F1B40D39FD53}" srcOrd="3" destOrd="0" presId="urn:microsoft.com/office/officeart/2005/8/layout/hChevron3"/>
    <dgm:cxn modelId="{D937E129-8051-4149-A6B5-54D1230EB847}" type="presParOf" srcId="{4DBC3D66-7B8A-4068-B816-D5F5D40E7007}" destId="{1DA0F926-FA92-4DED-B76C-A74F45C29669}" srcOrd="4" destOrd="0" presId="urn:microsoft.com/office/officeart/2005/8/layout/hChevron3"/>
    <dgm:cxn modelId="{74BBFF9A-DD3D-4772-972D-996B4E5C31FC}" type="presParOf" srcId="{4DBC3D66-7B8A-4068-B816-D5F5D40E7007}" destId="{1D1211FA-44C5-4832-AE15-E84EBA5B3FB3}" srcOrd="5" destOrd="0" presId="urn:microsoft.com/office/officeart/2005/8/layout/hChevron3"/>
    <dgm:cxn modelId="{6416D8E2-7A15-40C8-BC80-E9F23BFEF265}" type="presParOf" srcId="{4DBC3D66-7B8A-4068-B816-D5F5D40E7007}" destId="{00104B89-FFC6-403C-B750-24D573A335F7}" srcOrd="6" destOrd="0" presId="urn:microsoft.com/office/officeart/2005/8/layout/hChevron3"/>
    <dgm:cxn modelId="{17FFFB4D-762D-48EA-9025-C3C1CFA51D8C}" type="presParOf" srcId="{4DBC3D66-7B8A-4068-B816-D5F5D40E7007}" destId="{2D8615CF-7E29-48EA-8E0A-11FBB037E200}" srcOrd="7" destOrd="0" presId="urn:microsoft.com/office/officeart/2005/8/layout/hChevron3"/>
    <dgm:cxn modelId="{26A29635-9D3E-4BC9-A7D3-72C1F3691A4B}" type="presParOf" srcId="{4DBC3D66-7B8A-4068-B816-D5F5D40E7007}" destId="{6FCEE9BB-B071-4475-97AE-F2268F9D0BEE}" srcOrd="8" destOrd="0" presId="urn:microsoft.com/office/officeart/2005/8/layout/hChevron3"/>
    <dgm:cxn modelId="{7188BEE4-92DE-4BC4-8B5F-12AE608DB32E}" type="presParOf" srcId="{4DBC3D66-7B8A-4068-B816-D5F5D40E7007}" destId="{5EF0EB22-2BB9-48AF-BF90-2CEFBF615211}" srcOrd="9" destOrd="0" presId="urn:microsoft.com/office/officeart/2005/8/layout/hChevron3"/>
    <dgm:cxn modelId="{0DCE1249-FF50-46CC-8575-BF74B112B8A9}" type="presParOf" srcId="{4DBC3D66-7B8A-4068-B816-D5F5D40E7007}" destId="{24A6F778-CBB5-4B95-91CB-DC74A38BAE1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0509F-B622-408F-96BE-7F48FCB4C822}">
      <dsp:nvSpPr>
        <dsp:cNvPr id="0" name=""/>
        <dsp:cNvSpPr/>
      </dsp:nvSpPr>
      <dsp:spPr>
        <a:xfrm>
          <a:off x="126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406BB-CFD9-4FD7-8A0D-E7CF780DECFD}">
      <dsp:nvSpPr>
        <dsp:cNvPr id="0" name=""/>
        <dsp:cNvSpPr/>
      </dsp:nvSpPr>
      <dsp:spPr>
        <a:xfrm rot="17700000">
          <a:off x="334862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1943 - Alan Turing (Imitation Game) &amp; John Von </a:t>
          </a:r>
          <a:r>
            <a:rPr lang="en-US" sz="800" kern="1200" dirty="0" err="1"/>
            <a:t>Neumman</a:t>
          </a:r>
          <a:r>
            <a:rPr lang="en-US" sz="800" kern="1200" dirty="0"/>
            <a:t> - fathers of modern computing</a:t>
          </a:r>
        </a:p>
      </dsp:txBody>
      <dsp:txXfrm>
        <a:off x="334862" y="1139810"/>
        <a:ext cx="1180952" cy="569127"/>
      </dsp:txXfrm>
    </dsp:sp>
    <dsp:sp modelId="{CF849AD4-9058-44E3-B5AB-8F1D9F5464BB}">
      <dsp:nvSpPr>
        <dsp:cNvPr id="0" name=""/>
        <dsp:cNvSpPr/>
      </dsp:nvSpPr>
      <dsp:spPr>
        <a:xfrm>
          <a:off x="1021756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F7FF0-2F6B-4698-A3AD-20102CBD9DDE}">
      <dsp:nvSpPr>
        <dsp:cNvPr id="0" name=""/>
        <dsp:cNvSpPr/>
      </dsp:nvSpPr>
      <dsp:spPr>
        <a:xfrm rot="17700000">
          <a:off x="1356492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1956 - AI conference “</a:t>
          </a:r>
          <a:r>
            <a:rPr lang="en-US" sz="800" kern="1200" dirty="0" err="1"/>
            <a:t>Minksy</a:t>
          </a:r>
          <a:r>
            <a:rPr lang="en-US" sz="800" kern="1200" dirty="0"/>
            <a:t>/McCarthy” — focus on top-down rules (golden years 56-74)</a:t>
          </a:r>
        </a:p>
      </dsp:txBody>
      <dsp:txXfrm>
        <a:off x="1356492" y="1139810"/>
        <a:ext cx="1180952" cy="569127"/>
      </dsp:txXfrm>
    </dsp:sp>
    <dsp:sp modelId="{6AE25A36-1642-45E7-A54A-9C03CD8E9061}">
      <dsp:nvSpPr>
        <dsp:cNvPr id="0" name=""/>
        <dsp:cNvSpPr/>
      </dsp:nvSpPr>
      <dsp:spPr>
        <a:xfrm>
          <a:off x="2043311" y="2142697"/>
          <a:ext cx="493108" cy="4931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83E14-BBCB-40CB-9502-8A62A9521BA6}">
      <dsp:nvSpPr>
        <dsp:cNvPr id="0" name=""/>
        <dsp:cNvSpPr/>
      </dsp:nvSpPr>
      <dsp:spPr>
        <a:xfrm rot="17700000">
          <a:off x="1459291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1970 - </a:t>
          </a:r>
          <a:r>
            <a:rPr lang="en-US" sz="700" kern="1200" dirty="0" err="1"/>
            <a:t>Minksy</a:t>
          </a:r>
          <a:r>
            <a:rPr lang="en-US" sz="700" kern="1200" dirty="0"/>
            <a:t> “ in 3-8 </a:t>
          </a:r>
          <a:r>
            <a:rPr lang="en-US" sz="700" kern="1200" dirty="0" err="1"/>
            <a:t>yrs</a:t>
          </a:r>
          <a:r>
            <a:rPr lang="en-US" sz="700" kern="1200" dirty="0"/>
            <a:t> we will have a machine w/ the general intelligence of an average human being” &lt;- bad claims all around</a:t>
          </a:r>
        </a:p>
      </dsp:txBody>
      <dsp:txXfrm>
        <a:off x="1459291" y="2829026"/>
        <a:ext cx="1021579" cy="492567"/>
      </dsp:txXfrm>
    </dsp:sp>
    <dsp:sp modelId="{C330A890-2D2A-4BED-9249-28BA3395DAFD}">
      <dsp:nvSpPr>
        <dsp:cNvPr id="0" name=""/>
        <dsp:cNvSpPr/>
      </dsp:nvSpPr>
      <dsp:spPr>
        <a:xfrm rot="17700000">
          <a:off x="2098860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3E425-BD1C-4B4E-9AE2-CC8453A9CB09}">
      <dsp:nvSpPr>
        <dsp:cNvPr id="0" name=""/>
        <dsp:cNvSpPr/>
      </dsp:nvSpPr>
      <dsp:spPr>
        <a:xfrm>
          <a:off x="2607977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3B27E-12A9-49E2-9434-3237B1AD32F1}">
      <dsp:nvSpPr>
        <dsp:cNvPr id="0" name=""/>
        <dsp:cNvSpPr/>
      </dsp:nvSpPr>
      <dsp:spPr>
        <a:xfrm rot="17700000">
          <a:off x="2942713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1973 - “AI Winter” (1974-1980)</a:t>
          </a:r>
        </a:p>
      </dsp:txBody>
      <dsp:txXfrm>
        <a:off x="2942713" y="1139810"/>
        <a:ext cx="1180952" cy="569127"/>
      </dsp:txXfrm>
    </dsp:sp>
    <dsp:sp modelId="{53032991-8D79-45F8-B74D-93F5794F5C61}">
      <dsp:nvSpPr>
        <dsp:cNvPr id="0" name=""/>
        <dsp:cNvSpPr/>
      </dsp:nvSpPr>
      <dsp:spPr>
        <a:xfrm>
          <a:off x="3629532" y="2142697"/>
          <a:ext cx="493108" cy="493108"/>
        </a:xfrm>
        <a:prstGeom prst="ellipse">
          <a:avLst/>
        </a:prstGeom>
        <a:solidFill>
          <a:schemeClr val="accent5">
            <a:hueOff val="1766471"/>
            <a:satOff val="5752"/>
            <a:lumOff val="2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541EB-2E38-4432-81F7-155A92CC1802}">
      <dsp:nvSpPr>
        <dsp:cNvPr id="0" name=""/>
        <dsp:cNvSpPr/>
      </dsp:nvSpPr>
      <dsp:spPr>
        <a:xfrm rot="17700000">
          <a:off x="3045512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1980’s - “Expert Systems boom” - DEC RI ($40m annual saving success)</a:t>
          </a:r>
        </a:p>
      </dsp:txBody>
      <dsp:txXfrm>
        <a:off x="3045512" y="2829026"/>
        <a:ext cx="1021579" cy="492567"/>
      </dsp:txXfrm>
    </dsp:sp>
    <dsp:sp modelId="{B1F0A585-182E-4486-9654-914F85F58277}">
      <dsp:nvSpPr>
        <dsp:cNvPr id="0" name=""/>
        <dsp:cNvSpPr/>
      </dsp:nvSpPr>
      <dsp:spPr>
        <a:xfrm rot="17700000">
          <a:off x="3685081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B7D9C-FF3C-4C90-80EB-04973FD2C3D2}">
      <dsp:nvSpPr>
        <dsp:cNvPr id="0" name=""/>
        <dsp:cNvSpPr/>
      </dsp:nvSpPr>
      <dsp:spPr>
        <a:xfrm>
          <a:off x="4194198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2982-09A7-467C-AA44-F1E0D21F0AF5}">
      <dsp:nvSpPr>
        <dsp:cNvPr id="0" name=""/>
        <dsp:cNvSpPr/>
      </dsp:nvSpPr>
      <dsp:spPr>
        <a:xfrm rot="17700000">
          <a:off x="4528934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1987 (AI winter #2 - 1987-1993)</a:t>
          </a:r>
        </a:p>
      </dsp:txBody>
      <dsp:txXfrm>
        <a:off x="4528934" y="1139810"/>
        <a:ext cx="1180952" cy="569127"/>
      </dsp:txXfrm>
    </dsp:sp>
    <dsp:sp modelId="{65A4AA73-BFA1-40CA-8AF9-CB448CE22536}">
      <dsp:nvSpPr>
        <dsp:cNvPr id="0" name=""/>
        <dsp:cNvSpPr/>
      </dsp:nvSpPr>
      <dsp:spPr>
        <a:xfrm>
          <a:off x="5215752" y="2142697"/>
          <a:ext cx="493108" cy="493108"/>
        </a:xfrm>
        <a:prstGeom prst="ellipse">
          <a:avLst/>
        </a:prstGeom>
        <a:solidFill>
          <a:schemeClr val="accent5">
            <a:hueOff val="3532942"/>
            <a:satOff val="11503"/>
            <a:lumOff val="4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FB15E-6FCB-4C92-9826-562453FA49B8}">
      <dsp:nvSpPr>
        <dsp:cNvPr id="0" name=""/>
        <dsp:cNvSpPr/>
      </dsp:nvSpPr>
      <dsp:spPr>
        <a:xfrm rot="17700000">
          <a:off x="4631733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1997 - Deep blue (beat </a:t>
          </a:r>
          <a:r>
            <a:rPr lang="en-US" sz="700" kern="1200" dirty="0" err="1"/>
            <a:t>kasparov</a:t>
          </a:r>
          <a:r>
            <a:rPr lang="en-US" sz="700" kern="1200" dirty="0"/>
            <a:t>) ? (Brute force + heuristics), </a:t>
          </a:r>
          <a:r>
            <a:rPr lang="en-US" sz="700" kern="1200" dirty="0" err="1"/>
            <a:t>kasparov</a:t>
          </a:r>
          <a:r>
            <a:rPr lang="en-US" sz="700" kern="1200" dirty="0"/>
            <a:t> big on AI now</a:t>
          </a:r>
        </a:p>
      </dsp:txBody>
      <dsp:txXfrm>
        <a:off x="4631733" y="2829026"/>
        <a:ext cx="1021579" cy="492567"/>
      </dsp:txXfrm>
    </dsp:sp>
    <dsp:sp modelId="{AEA8C181-1E0A-411F-BD1E-80492D5FFC48}">
      <dsp:nvSpPr>
        <dsp:cNvPr id="0" name=""/>
        <dsp:cNvSpPr/>
      </dsp:nvSpPr>
      <dsp:spPr>
        <a:xfrm rot="17700000">
          <a:off x="5271302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D7367-E7BC-46B3-9C45-6576D6EC0963}">
      <dsp:nvSpPr>
        <dsp:cNvPr id="0" name=""/>
        <dsp:cNvSpPr/>
      </dsp:nvSpPr>
      <dsp:spPr>
        <a:xfrm>
          <a:off x="5780343" y="2142697"/>
          <a:ext cx="493108" cy="493108"/>
        </a:xfrm>
        <a:prstGeom prst="ellipse">
          <a:avLst/>
        </a:prstGeom>
        <a:solidFill>
          <a:schemeClr val="accent5">
            <a:hueOff val="5299413"/>
            <a:satOff val="17255"/>
            <a:lumOff val="6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324DA-D4BD-48DA-9AFA-D672F5E8507F}">
      <dsp:nvSpPr>
        <dsp:cNvPr id="0" name=""/>
        <dsp:cNvSpPr/>
      </dsp:nvSpPr>
      <dsp:spPr>
        <a:xfrm rot="17700000">
          <a:off x="5196323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1999 - GPU invented (for games)</a:t>
          </a:r>
        </a:p>
      </dsp:txBody>
      <dsp:txXfrm>
        <a:off x="5196323" y="2829026"/>
        <a:ext cx="1021579" cy="492567"/>
      </dsp:txXfrm>
    </dsp:sp>
    <dsp:sp modelId="{EC214082-5F4B-4EBA-AEE7-99F79D97609F}">
      <dsp:nvSpPr>
        <dsp:cNvPr id="0" name=""/>
        <dsp:cNvSpPr/>
      </dsp:nvSpPr>
      <dsp:spPr>
        <a:xfrm rot="17700000">
          <a:off x="5835892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3709B-004E-415E-B3C4-3FC7FDA2C803}">
      <dsp:nvSpPr>
        <dsp:cNvPr id="0" name=""/>
        <dsp:cNvSpPr/>
      </dsp:nvSpPr>
      <dsp:spPr>
        <a:xfrm>
          <a:off x="6345009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E0100-D323-4572-A9ED-7AF639C6E60F}">
      <dsp:nvSpPr>
        <dsp:cNvPr id="0" name=""/>
        <dsp:cNvSpPr/>
      </dsp:nvSpPr>
      <dsp:spPr>
        <a:xfrm rot="17700000">
          <a:off x="6679745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2007 - CUDA - GPU for non-games (finance/statistics)</a:t>
          </a:r>
        </a:p>
      </dsp:txBody>
      <dsp:txXfrm>
        <a:off x="6679745" y="1139810"/>
        <a:ext cx="1180952" cy="569127"/>
      </dsp:txXfrm>
    </dsp:sp>
    <dsp:sp modelId="{89CDB1F0-C521-4AD5-9FD6-0182D45BD04C}">
      <dsp:nvSpPr>
        <dsp:cNvPr id="0" name=""/>
        <dsp:cNvSpPr/>
      </dsp:nvSpPr>
      <dsp:spPr>
        <a:xfrm>
          <a:off x="7366564" y="2142697"/>
          <a:ext cx="493108" cy="493108"/>
        </a:xfrm>
        <a:prstGeom prst="ellipse">
          <a:avLst/>
        </a:prstGeom>
        <a:solidFill>
          <a:schemeClr val="accent5">
            <a:hueOff val="7065884"/>
            <a:satOff val="23006"/>
            <a:lumOff val="8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41147-3A1D-4C9F-A402-4F99E273369F}">
      <dsp:nvSpPr>
        <dsp:cNvPr id="0" name=""/>
        <dsp:cNvSpPr/>
      </dsp:nvSpPr>
      <dsp:spPr>
        <a:xfrm rot="17700000">
          <a:off x="6782544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2010 - First GPU for NN/Deep Learning - Goodfellow ch12.2</a:t>
          </a:r>
        </a:p>
      </dsp:txBody>
      <dsp:txXfrm>
        <a:off x="6782544" y="2829026"/>
        <a:ext cx="1021579" cy="492567"/>
      </dsp:txXfrm>
    </dsp:sp>
    <dsp:sp modelId="{5CD61DE4-8F33-44E3-8866-C3CFFAC3BE34}">
      <dsp:nvSpPr>
        <dsp:cNvPr id="0" name=""/>
        <dsp:cNvSpPr/>
      </dsp:nvSpPr>
      <dsp:spPr>
        <a:xfrm rot="17700000">
          <a:off x="7422113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23407-95E9-4883-9C3C-AE4E3F4C9DFE}">
      <dsp:nvSpPr>
        <dsp:cNvPr id="0" name=""/>
        <dsp:cNvSpPr/>
      </dsp:nvSpPr>
      <dsp:spPr>
        <a:xfrm>
          <a:off x="7931230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8494A-88E4-4906-89AC-B3E46206ECF7}">
      <dsp:nvSpPr>
        <dsp:cNvPr id="0" name=""/>
        <dsp:cNvSpPr/>
      </dsp:nvSpPr>
      <dsp:spPr>
        <a:xfrm rot="17700000">
          <a:off x="8265966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2011 - IBM Watson Jeopardy - some ML (NLP)</a:t>
          </a:r>
        </a:p>
      </dsp:txBody>
      <dsp:txXfrm>
        <a:off x="8265966" y="1139810"/>
        <a:ext cx="1180952" cy="569127"/>
      </dsp:txXfrm>
    </dsp:sp>
    <dsp:sp modelId="{D912E5C2-E5BE-4EDA-863E-5F32E38355FD}">
      <dsp:nvSpPr>
        <dsp:cNvPr id="0" name=""/>
        <dsp:cNvSpPr/>
      </dsp:nvSpPr>
      <dsp:spPr>
        <a:xfrm>
          <a:off x="8952784" y="2142697"/>
          <a:ext cx="493108" cy="493108"/>
        </a:xfrm>
        <a:prstGeom prst="ellips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6ECBC-7F92-4E68-BF3C-9C581D295E01}">
      <dsp:nvSpPr>
        <dsp:cNvPr id="0" name=""/>
        <dsp:cNvSpPr/>
      </dsp:nvSpPr>
      <dsp:spPr>
        <a:xfrm rot="17700000">
          <a:off x="8368764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2016 - Alpha Go - Deep NN</a:t>
          </a:r>
        </a:p>
      </dsp:txBody>
      <dsp:txXfrm>
        <a:off x="8368764" y="2829026"/>
        <a:ext cx="1021579" cy="492567"/>
      </dsp:txXfrm>
    </dsp:sp>
    <dsp:sp modelId="{58757B64-62DB-4E40-B9CD-D1940F9F5336}">
      <dsp:nvSpPr>
        <dsp:cNvPr id="0" name=""/>
        <dsp:cNvSpPr/>
      </dsp:nvSpPr>
      <dsp:spPr>
        <a:xfrm rot="17700000">
          <a:off x="9008334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ACB65-1E61-4A74-B738-510AC1B9C1E1}">
      <dsp:nvSpPr>
        <dsp:cNvPr id="0" name=""/>
        <dsp:cNvSpPr/>
      </dsp:nvSpPr>
      <dsp:spPr>
        <a:xfrm>
          <a:off x="9517450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E1FCC-CB9D-495F-B3D6-7A00CB1A08DC}">
      <dsp:nvSpPr>
        <dsp:cNvPr id="0" name=""/>
        <dsp:cNvSpPr/>
      </dsp:nvSpPr>
      <dsp:spPr>
        <a:xfrm rot="17700000">
          <a:off x="9852187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2029 - </a:t>
          </a:r>
          <a:r>
            <a:rPr lang="en-US" sz="800" kern="1200" dirty="0" err="1"/>
            <a:t>Kurtweil</a:t>
          </a:r>
          <a:r>
            <a:rPr lang="en-US" sz="800" kern="1200" dirty="0"/>
            <a:t> Prediction!</a:t>
          </a:r>
        </a:p>
      </dsp:txBody>
      <dsp:txXfrm>
        <a:off x="9852187" y="1139810"/>
        <a:ext cx="1180952" cy="569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9DA03-23E8-47CF-AA71-3100C16E4D81}">
      <dsp:nvSpPr>
        <dsp:cNvPr id="0" name=""/>
        <dsp:cNvSpPr/>
      </dsp:nvSpPr>
      <dsp:spPr>
        <a:xfrm>
          <a:off x="61064" y="1339362"/>
          <a:ext cx="1868279" cy="2404719"/>
        </a:xfrm>
        <a:prstGeom prst="homePlate">
          <a:avLst>
            <a:gd name="adj" fmla="val 25000"/>
          </a:avLst>
        </a:prstGeom>
        <a:solidFill>
          <a:schemeClr val="bg1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70" tIns="50800" rIns="302278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Sourcing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ETL / ELT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Cleanse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</dsp:txBody>
      <dsp:txXfrm>
        <a:off x="61064" y="1339362"/>
        <a:ext cx="1634744" cy="2404719"/>
      </dsp:txXfrm>
    </dsp:sp>
    <dsp:sp modelId="{4EA222C0-2C4C-4AC1-8B07-C334DD2B941E}">
      <dsp:nvSpPr>
        <dsp:cNvPr id="0" name=""/>
        <dsp:cNvSpPr/>
      </dsp:nvSpPr>
      <dsp:spPr>
        <a:xfrm>
          <a:off x="1500917" y="1339362"/>
          <a:ext cx="2495280" cy="2404719"/>
        </a:xfrm>
        <a:prstGeom prst="chevron">
          <a:avLst>
            <a:gd name="adj" fmla="val 25000"/>
          </a:avLst>
        </a:prstGeom>
        <a:solidFill>
          <a:schemeClr val="bg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70" tIns="50800" rIns="7557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Store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RDBMS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Warehouse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Hadoop Data Lake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KDB</a:t>
          </a:r>
        </a:p>
      </dsp:txBody>
      <dsp:txXfrm>
        <a:off x="2102097" y="1339362"/>
        <a:ext cx="1292920" cy="2404719"/>
      </dsp:txXfrm>
    </dsp:sp>
    <dsp:sp modelId="{64F7EEFE-B30F-49FB-8760-1C6A5BDF75C4}">
      <dsp:nvSpPr>
        <dsp:cNvPr id="0" name=""/>
        <dsp:cNvSpPr/>
      </dsp:nvSpPr>
      <dsp:spPr>
        <a:xfrm>
          <a:off x="3567772" y="1339362"/>
          <a:ext cx="2550825" cy="2404719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70" tIns="50800" rIns="7557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Feature Engineer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Encoding</a:t>
          </a:r>
        </a:p>
      </dsp:txBody>
      <dsp:txXfrm>
        <a:off x="4168952" y="1339362"/>
        <a:ext cx="1348465" cy="2404719"/>
      </dsp:txXfrm>
    </dsp:sp>
    <dsp:sp modelId="{6D49CCA1-9F50-4F59-AB3D-6484AF0B35BA}">
      <dsp:nvSpPr>
        <dsp:cNvPr id="0" name=""/>
        <dsp:cNvSpPr/>
      </dsp:nvSpPr>
      <dsp:spPr>
        <a:xfrm>
          <a:off x="5690171" y="1339362"/>
          <a:ext cx="2376134" cy="2404719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70" tIns="50800" rIns="7557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L-Regress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SVM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NN, CNN, RNN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6284205" y="1339362"/>
        <a:ext cx="1188067" cy="2404719"/>
      </dsp:txXfrm>
    </dsp:sp>
    <dsp:sp modelId="{505CA62F-1E90-459C-88C8-34B28041238C}">
      <dsp:nvSpPr>
        <dsp:cNvPr id="0" name=""/>
        <dsp:cNvSpPr/>
      </dsp:nvSpPr>
      <dsp:spPr>
        <a:xfrm>
          <a:off x="7637880" y="1339362"/>
          <a:ext cx="2142128" cy="2404719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70" tIns="50800" rIns="7557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Train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Param tuning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Cross Validate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Evaluate Results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8173412" y="1339362"/>
        <a:ext cx="1071064" cy="2404719"/>
      </dsp:txXfrm>
    </dsp:sp>
    <dsp:sp modelId="{8E03C2A0-20F6-4EF9-8B1E-47EA3666D78A}">
      <dsp:nvSpPr>
        <dsp:cNvPr id="0" name=""/>
        <dsp:cNvSpPr/>
      </dsp:nvSpPr>
      <dsp:spPr>
        <a:xfrm>
          <a:off x="9274865" y="1339362"/>
          <a:ext cx="2142128" cy="2404719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70" tIns="50800" rIns="7557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Deploy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Release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Monitor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9810397" y="1339362"/>
        <a:ext cx="1071064" cy="2404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3B0D7-55F2-4F78-AFCC-4BC37DE5D7A9}">
      <dsp:nvSpPr>
        <dsp:cNvPr id="0" name=""/>
        <dsp:cNvSpPr/>
      </dsp:nvSpPr>
      <dsp:spPr>
        <a:xfrm>
          <a:off x="5307399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 Robot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Alteryx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H2o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Tableau</a:t>
          </a:r>
        </a:p>
      </dsp:txBody>
      <dsp:txXfrm>
        <a:off x="6148536" y="4156276"/>
        <a:ext cx="1797595" cy="1224300"/>
      </dsp:txXfrm>
    </dsp:sp>
    <dsp:sp modelId="{4870828E-E65D-4957-AE36-0B85F88E2145}">
      <dsp:nvSpPr>
        <dsp:cNvPr id="0" name=""/>
        <dsp:cNvSpPr/>
      </dsp:nvSpPr>
      <dsp:spPr>
        <a:xfrm>
          <a:off x="939953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Google GCP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Amazon AWS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MSFT Azure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Oracle</a:t>
          </a:r>
        </a:p>
      </dsp:txBody>
      <dsp:txXfrm>
        <a:off x="978043" y="4156276"/>
        <a:ext cx="1797595" cy="1224300"/>
      </dsp:txXfrm>
    </dsp:sp>
    <dsp:sp modelId="{CDAAAA47-EF9C-493B-8984-99DFBD9ED375}">
      <dsp:nvSpPr>
        <dsp:cNvPr id="0" name=""/>
        <dsp:cNvSpPr/>
      </dsp:nvSpPr>
      <dsp:spPr>
        <a:xfrm>
          <a:off x="5307399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Scikit</a:t>
          </a:r>
          <a:r>
            <a:rPr lang="en-US" sz="1700" kern="1200" dirty="0"/>
            <a:t> Learn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TensorFlow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MXNET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PyTorch</a:t>
          </a:r>
          <a:endParaRPr lang="en-US" sz="1700" kern="1200" dirty="0"/>
        </a:p>
      </dsp:txBody>
      <dsp:txXfrm>
        <a:off x="6148536" y="38090"/>
        <a:ext cx="1797595" cy="1224300"/>
      </dsp:txXfrm>
    </dsp:sp>
    <dsp:sp modelId="{59F3D448-152B-4070-BD7B-1F6F6B0BD2E2}">
      <dsp:nvSpPr>
        <dsp:cNvPr id="0" name=""/>
        <dsp:cNvSpPr/>
      </dsp:nvSpPr>
      <dsp:spPr>
        <a:xfrm>
          <a:off x="939953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Apache Spark &amp; Hadoop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KDB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Oracle</a:t>
          </a:r>
        </a:p>
      </dsp:txBody>
      <dsp:txXfrm>
        <a:off x="978043" y="38090"/>
        <a:ext cx="1797595" cy="1224300"/>
      </dsp:txXfrm>
    </dsp:sp>
    <dsp:sp modelId="{C9605C14-E948-42F2-A5CC-E846A97BEA73}">
      <dsp:nvSpPr>
        <dsp:cNvPr id="0" name=""/>
        <dsp:cNvSpPr/>
      </dsp:nvSpPr>
      <dsp:spPr>
        <a:xfrm>
          <a:off x="2061618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Big Data 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Database Vendors</a:t>
          </a:r>
        </a:p>
      </dsp:txBody>
      <dsp:txXfrm>
        <a:off x="2748828" y="996074"/>
        <a:ext cx="1659072" cy="1659072"/>
      </dsp:txXfrm>
    </dsp:sp>
    <dsp:sp modelId="{8D1C4BB1-C577-4E84-890E-5C5D9A6CB904}">
      <dsp:nvSpPr>
        <dsp:cNvPr id="0" name=""/>
        <dsp:cNvSpPr/>
      </dsp:nvSpPr>
      <dsp:spPr>
        <a:xfrm rot="5400000">
          <a:off x="4516274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2944118"/>
                <a:satOff val="9586"/>
                <a:lumOff val="333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2944118"/>
                <a:satOff val="9586"/>
                <a:lumOff val="333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2944118"/>
                <a:satOff val="9586"/>
                <a:lumOff val="333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API/Analytic Toolkits</a:t>
          </a:r>
        </a:p>
      </dsp:txBody>
      <dsp:txXfrm rot="-5400000">
        <a:off x="4516274" y="996074"/>
        <a:ext cx="1659072" cy="1659072"/>
      </dsp:txXfrm>
    </dsp:sp>
    <dsp:sp modelId="{D3929525-9CD5-4571-972C-4AC8B4F9A004}">
      <dsp:nvSpPr>
        <dsp:cNvPr id="0" name=""/>
        <dsp:cNvSpPr/>
      </dsp:nvSpPr>
      <dsp:spPr>
        <a:xfrm rot="10800000">
          <a:off x="4516274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5888237"/>
                <a:satOff val="19172"/>
                <a:lumOff val="6667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5888237"/>
                <a:satOff val="19172"/>
                <a:lumOff val="6667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5888237"/>
                <a:satOff val="19172"/>
                <a:lumOff val="6667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Full Stack Vendors</a:t>
          </a:r>
        </a:p>
      </dsp:txBody>
      <dsp:txXfrm rot="10800000">
        <a:off x="4516274" y="2763520"/>
        <a:ext cx="1659072" cy="1659072"/>
      </dsp:txXfrm>
    </dsp:sp>
    <dsp:sp modelId="{3E183640-A5CF-4B41-842D-1994EB3B40A5}">
      <dsp:nvSpPr>
        <dsp:cNvPr id="0" name=""/>
        <dsp:cNvSpPr/>
      </dsp:nvSpPr>
      <dsp:spPr>
        <a:xfrm rot="16200000">
          <a:off x="2061618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8832355"/>
                <a:satOff val="28758"/>
                <a:lumOff val="1000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8832355"/>
                <a:satOff val="28758"/>
                <a:lumOff val="1000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8832355"/>
                <a:satOff val="28758"/>
                <a:lumOff val="1000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Cloud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Providers</a:t>
          </a:r>
        </a:p>
      </dsp:txBody>
      <dsp:txXfrm rot="5400000">
        <a:off x="2748828" y="2763520"/>
        <a:ext cx="1659072" cy="1659072"/>
      </dsp:txXfrm>
    </dsp:sp>
    <dsp:sp modelId="{22B493CD-05E0-428B-8553-E96464ED2C54}">
      <dsp:nvSpPr>
        <dsp:cNvPr id="0" name=""/>
        <dsp:cNvSpPr/>
      </dsp:nvSpPr>
      <dsp:spPr>
        <a:xfrm>
          <a:off x="4057042" y="2221653"/>
          <a:ext cx="810090" cy="704426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8D123510-EF2B-4FE0-B79A-8BA81B19E202}">
      <dsp:nvSpPr>
        <dsp:cNvPr id="0" name=""/>
        <dsp:cNvSpPr/>
      </dsp:nvSpPr>
      <dsp:spPr>
        <a:xfrm rot="10800000">
          <a:off x="4057042" y="2492586"/>
          <a:ext cx="810090" cy="704426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9B92-31FA-41F1-990D-34484715EBF7}">
      <dsp:nvSpPr>
        <dsp:cNvPr id="0" name=""/>
        <dsp:cNvSpPr/>
      </dsp:nvSpPr>
      <dsp:spPr>
        <a:xfrm>
          <a:off x="1396" y="1200588"/>
          <a:ext cx="2287357" cy="914943"/>
        </a:xfrm>
        <a:prstGeom prst="homePlate">
          <a:avLst/>
        </a:prstGeom>
        <a:solidFill>
          <a:schemeClr val="bg1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Sourcing</a:t>
          </a:r>
        </a:p>
      </dsp:txBody>
      <dsp:txXfrm>
        <a:off x="1396" y="1200588"/>
        <a:ext cx="2058621" cy="914943"/>
      </dsp:txXfrm>
    </dsp:sp>
    <dsp:sp modelId="{5B21BBC8-AB53-4F70-B78B-46FE856E4842}">
      <dsp:nvSpPr>
        <dsp:cNvPr id="0" name=""/>
        <dsp:cNvSpPr/>
      </dsp:nvSpPr>
      <dsp:spPr>
        <a:xfrm>
          <a:off x="1831282" y="1200588"/>
          <a:ext cx="2287357" cy="914943"/>
        </a:xfrm>
        <a:prstGeom prst="chevron">
          <a:avLst/>
        </a:prstGeom>
        <a:solidFill>
          <a:schemeClr val="bg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Store</a:t>
          </a:r>
        </a:p>
      </dsp:txBody>
      <dsp:txXfrm>
        <a:off x="2288754" y="1200588"/>
        <a:ext cx="1372414" cy="914943"/>
      </dsp:txXfrm>
    </dsp:sp>
    <dsp:sp modelId="{1DA0F926-FA92-4DED-B76C-A74F45C29669}">
      <dsp:nvSpPr>
        <dsp:cNvPr id="0" name=""/>
        <dsp:cNvSpPr/>
      </dsp:nvSpPr>
      <dsp:spPr>
        <a:xfrm>
          <a:off x="3661168" y="1200588"/>
          <a:ext cx="2287357" cy="91494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Feature Engineer</a:t>
          </a:r>
        </a:p>
      </dsp:txBody>
      <dsp:txXfrm>
        <a:off x="4118640" y="1200588"/>
        <a:ext cx="1372414" cy="914943"/>
      </dsp:txXfrm>
    </dsp:sp>
    <dsp:sp modelId="{00104B89-FFC6-403C-B750-24D573A335F7}">
      <dsp:nvSpPr>
        <dsp:cNvPr id="0" name=""/>
        <dsp:cNvSpPr/>
      </dsp:nvSpPr>
      <dsp:spPr>
        <a:xfrm>
          <a:off x="5491055" y="1200588"/>
          <a:ext cx="2287357" cy="91494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Selection</a:t>
          </a:r>
        </a:p>
      </dsp:txBody>
      <dsp:txXfrm>
        <a:off x="5948527" y="1200588"/>
        <a:ext cx="1372414" cy="914943"/>
      </dsp:txXfrm>
    </dsp:sp>
    <dsp:sp modelId="{6FCEE9BB-B071-4475-97AE-F2268F9D0BEE}">
      <dsp:nvSpPr>
        <dsp:cNvPr id="0" name=""/>
        <dsp:cNvSpPr/>
      </dsp:nvSpPr>
      <dsp:spPr>
        <a:xfrm>
          <a:off x="7320941" y="1200588"/>
          <a:ext cx="2287357" cy="91494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Train</a:t>
          </a:r>
        </a:p>
      </dsp:txBody>
      <dsp:txXfrm>
        <a:off x="7778413" y="1200588"/>
        <a:ext cx="1372414" cy="914943"/>
      </dsp:txXfrm>
    </dsp:sp>
    <dsp:sp modelId="{24A6F778-CBB5-4B95-91CB-DC74A38BAE13}">
      <dsp:nvSpPr>
        <dsp:cNvPr id="0" name=""/>
        <dsp:cNvSpPr/>
      </dsp:nvSpPr>
      <dsp:spPr>
        <a:xfrm>
          <a:off x="9150827" y="1200588"/>
          <a:ext cx="2287357" cy="91494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Deploy</a:t>
          </a:r>
        </a:p>
      </dsp:txBody>
      <dsp:txXfrm>
        <a:off x="9608299" y="1200588"/>
        <a:ext cx="1372414" cy="914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321F1-9548-42E8-83C0-9D1CE634E1B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99D4D-39B6-46EF-A86A-B16C7DEB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1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99D4D-39B6-46EF-A86A-B16C7DEB27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dougfoo/machineLearnin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neural_network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stanford.edu/slides/2017/cs231n_2017_lecture4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phaGo" TargetMode="External"/><Relationship Id="rId2" Type="http://schemas.openxmlformats.org/officeDocument/2006/relationships/hyperlink" Target="https://blog.openai.com/openai-fiv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epmind.com/blog/alphago-zero-learning-scratch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messerra.com/archive/2015/04/what-is-a-data-lake/" TargetMode="External"/><Relationship Id="rId2" Type="http://schemas.openxmlformats.org/officeDocument/2006/relationships/hyperlink" Target="https://medium.com/@rpradeepmenon/demystifying-data-lake-architecture-30cf4ac8aa0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www.bbc.com/news/technology-30290540" TargetMode="External"/><Relationship Id="rId7" Type="http://schemas.openxmlformats.org/officeDocument/2006/relationships/hyperlink" Target="https://en.wikipedia.org/wiki/AI_winter" TargetMode="External"/><Relationship Id="rId2" Type="http://schemas.openxmlformats.org/officeDocument/2006/relationships/hyperlink" Target="https://en.wikipedia.org/wiki/Technological_singular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ye5C-zlCAyM&amp;t=211s" TargetMode="External"/><Relationship Id="rId5" Type="http://schemas.openxmlformats.org/officeDocument/2006/relationships/hyperlink" Target="https://futurism.com/father-artificial-intelligence-singularity-decades-away" TargetMode="External"/><Relationship Id="rId4" Type="http://schemas.openxmlformats.org/officeDocument/2006/relationships/hyperlink" Target="http://www.stuff.co.nz/technology/gadgets/7302528/Beware-the-singularity-says-Skype-founder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blog/big-data/2017/05/an-in-depth-look-at-googles-first-tensor-processing-unit-tpu#closeImag" TargetMode="External"/><Relationship Id="rId3" Type="http://schemas.openxmlformats.org/officeDocument/2006/relationships/hyperlink" Target="https://cs.stanford.edu/people/eroberts/courses/soco/projects/neural-networks/History/history1.html" TargetMode="External"/><Relationship Id="rId7" Type="http://schemas.openxmlformats.org/officeDocument/2006/relationships/hyperlink" Target="https://en.wikipedia.org/wiki/The_Computer_and_the_Brain" TargetMode="External"/><Relationship Id="rId2" Type="http://schemas.openxmlformats.org/officeDocument/2006/relationships/hyperlink" Target="http://www.psych.utoronto.ca/users/reingold/courses/ai/cache/neural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he_Singularity_Is_Near" TargetMode="External"/><Relationship Id="rId5" Type="http://schemas.openxmlformats.org/officeDocument/2006/relationships/hyperlink" Target="https://en.wikipedia.org/wik/Timeline_of_machine_learning" TargetMode="External"/><Relationship Id="rId4" Type="http://schemas.openxmlformats.org/officeDocument/2006/relationships/hyperlink" Target="https://www.import.io/post/history-of-deep-learn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arpathy/software-2-0-a64152b37c35" TargetMode="External"/><Relationship Id="rId2" Type="http://schemas.openxmlformats.org/officeDocument/2006/relationships/hyperlink" Target="https://machinelearningmastery.com/basic-concepts-in-machine-learn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microsoft.com/office/2007/relationships/hdphoto" Target="../media/hdphoto1.wdp"/><Relationship Id="rId7" Type="http://schemas.openxmlformats.org/officeDocument/2006/relationships/diagramData" Target="../diagrams/data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nfinite_monkey_theorem" TargetMode="External"/><Relationship Id="rId11" Type="http://schemas.microsoft.com/office/2007/relationships/diagramDrawing" Target="../diagrams/drawing1.xml"/><Relationship Id="rId5" Type="http://schemas.openxmlformats.org/officeDocument/2006/relationships/hyperlink" Target="http://en.wikipedia.org/wiki/History_of_artificial_intelligence" TargetMode="External"/><Relationship Id="rId10" Type="http://schemas.openxmlformats.org/officeDocument/2006/relationships/diagramColors" Target="../diagrams/colors1.xml"/><Relationship Id="rId4" Type="http://schemas.openxmlformats.org/officeDocument/2006/relationships/hyperlink" Target="http://www.bbc.co.uk/timelines/zq376fr" TargetMode="External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dnuggets.com/2015/06/machine-learning-more-data-better-algorithms.html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cloud.google.com/blog/products/gcp/an-in-depth-look-at-googles-first-tensor-processing-unit-tp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googleusercontent.com/media/research.google.com/en/pubs/archive/35179.pdf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7/05/machine-learning-crash-course-part-1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youtube.com/watch?time_continue=6&amp;v=G7fPB4OHky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FE16-33A2-4C1A-BC31-878CCF6F0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Machine Learning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47032-1DC2-4C84-8646-5D08EE4AD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Doug Cha</a:t>
            </a:r>
          </a:p>
          <a:p>
            <a:r>
              <a:rPr lang="en-US" dirty="0"/>
              <a:t>©2018</a:t>
            </a:r>
          </a:p>
          <a:p>
            <a:r>
              <a:rPr lang="en-US" dirty="0">
                <a:hlinkClick r:id="rId2"/>
              </a:rPr>
              <a:t>http://github.com/dougfoo/machineLearning/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2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10374338" cy="987729"/>
          </a:xfrm>
        </p:spPr>
        <p:txBody>
          <a:bodyPr>
            <a:noAutofit/>
          </a:bodyPr>
          <a:lstStyle/>
          <a:p>
            <a:r>
              <a:rPr lang="en-US" sz="3600" u="sng" dirty="0"/>
              <a:t>How it really works - Linear Regression example (1)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DCED4B-7EA5-4602-B6F0-224D40AC4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537994"/>
              </p:ext>
            </p:extLst>
          </p:nvPr>
        </p:nvGraphicFramePr>
        <p:xfrm>
          <a:off x="1220700" y="852677"/>
          <a:ext cx="4875300" cy="251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EC543-1113-4EC4-B98F-317D59E16CCE}"/>
              </a:ext>
            </a:extLst>
          </p:cNvPr>
          <p:cNvSpPr txBox="1"/>
          <p:nvPr/>
        </p:nvSpPr>
        <p:spPr>
          <a:xfrm>
            <a:off x="6183169" y="1123481"/>
            <a:ext cx="4788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price model:</a:t>
            </a:r>
          </a:p>
          <a:p>
            <a:r>
              <a:rPr lang="en-US" dirty="0"/>
              <a:t>  h(x) = W</a:t>
            </a:r>
            <a:r>
              <a:rPr lang="en-US" baseline="-25000" dirty="0"/>
              <a:t>0 </a:t>
            </a:r>
            <a:r>
              <a:rPr lang="en-US" dirty="0"/>
              <a:t>+  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SqM</a:t>
            </a:r>
            <a:r>
              <a:rPr lang="en-US" dirty="0"/>
              <a:t>  +  W</a:t>
            </a:r>
            <a:r>
              <a:rPr lang="en-US" baseline="-25000" dirty="0"/>
              <a:t>2</a:t>
            </a:r>
            <a:r>
              <a:rPr lang="en-US" dirty="0"/>
              <a:t>*Loc + W</a:t>
            </a:r>
            <a:r>
              <a:rPr lang="en-US" baseline="-25000" dirty="0"/>
              <a:t>3</a:t>
            </a:r>
            <a:r>
              <a:rPr lang="en-US" dirty="0"/>
              <a:t>*BR + …</a:t>
            </a:r>
          </a:p>
          <a:p>
            <a:endParaRPr lang="en-US" dirty="0"/>
          </a:p>
          <a:p>
            <a:r>
              <a:rPr lang="en-US" dirty="0"/>
              <a:t>General form:</a:t>
            </a:r>
          </a:p>
          <a:p>
            <a:r>
              <a:rPr lang="en-US" dirty="0"/>
              <a:t>   h(x) = 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 + W</a:t>
            </a:r>
            <a:r>
              <a:rPr lang="en-US" baseline="-25000" dirty="0"/>
              <a:t>3</a:t>
            </a:r>
            <a:r>
              <a:rPr lang="en-US" dirty="0"/>
              <a:t>*X</a:t>
            </a:r>
            <a:r>
              <a:rPr lang="en-US" baseline="-25000" dirty="0"/>
              <a:t>3 </a:t>
            </a:r>
            <a:r>
              <a:rPr lang="en-US" dirty="0"/>
              <a:t>+ ….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b="1" i="1" dirty="0"/>
              <a:t>samples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b="1" i="1" dirty="0"/>
              <a:t>learn </a:t>
            </a:r>
            <a:r>
              <a:rPr lang="en-US" dirty="0"/>
              <a:t>“weights”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35F0D-A177-4686-AE9C-D6CC013A80F4}"/>
              </a:ext>
            </a:extLst>
          </p:cNvPr>
          <p:cNvSpPr txBox="1"/>
          <p:nvPr/>
        </p:nvSpPr>
        <p:spPr>
          <a:xfrm>
            <a:off x="5891999" y="3103408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 </a:t>
            </a:r>
            <a:r>
              <a:rPr lang="en-US" sz="1100" u="sng" dirty="0" err="1"/>
              <a:t>SqM</a:t>
            </a:r>
            <a:endParaRPr lang="en-US" sz="11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FEAE4-D6C9-460F-A140-EC49558C6721}"/>
              </a:ext>
            </a:extLst>
          </p:cNvPr>
          <p:cNvSpPr txBox="1"/>
          <p:nvPr/>
        </p:nvSpPr>
        <p:spPr>
          <a:xfrm rot="16200000">
            <a:off x="110952" y="1181851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100’s $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72DA4-4D02-480C-BF22-44BD5895F9C8}"/>
              </a:ext>
            </a:extLst>
          </p:cNvPr>
          <p:cNvSpPr txBox="1"/>
          <p:nvPr/>
        </p:nvSpPr>
        <p:spPr>
          <a:xfrm>
            <a:off x="1070854" y="3475978"/>
            <a:ext cx="100072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Model example using just 1 variable/feature.</a:t>
            </a:r>
          </a:p>
          <a:p>
            <a:r>
              <a:rPr lang="en-US" dirty="0"/>
              <a:t>  h(x) = W</a:t>
            </a:r>
            <a:r>
              <a:rPr lang="en-US" baseline="-25000" dirty="0"/>
              <a:t>0 </a:t>
            </a:r>
            <a:r>
              <a:rPr lang="en-US" dirty="0"/>
              <a:t>+  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SqM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ie</a:t>
            </a:r>
            <a:r>
              <a:rPr lang="en-US" dirty="0"/>
              <a:t>, y = mx+ b (solve for the regression line)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Solve for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 </a:t>
            </a:r>
            <a:r>
              <a:rPr lang="en-US" dirty="0"/>
              <a:t>given x samples {5,10,15,20]; y labels=[3,4,3,5]</a:t>
            </a:r>
          </a:p>
          <a:p>
            <a:endParaRPr lang="en-US" dirty="0"/>
          </a:p>
          <a:p>
            <a:r>
              <a:rPr lang="en-US" b="1" dirty="0"/>
              <a:t>Algorithm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Choose random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Calculate Error (MSE - Mean Square Error)</a:t>
            </a:r>
          </a:p>
          <a:p>
            <a:pPr marL="285750" indent="-285750">
              <a:buFontTx/>
              <a:buChar char="-"/>
            </a:pPr>
            <a:r>
              <a:rPr lang="en-US" dirty="0"/>
              <a:t>Adjust W to minimize MSE (Gradient Descent)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Iterate until minimum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1A613-E9B2-4DB2-A2D5-DC8CB0E4F9C3}"/>
              </a:ext>
            </a:extLst>
          </p:cNvPr>
          <p:cNvSpPr txBox="1"/>
          <p:nvPr/>
        </p:nvSpPr>
        <p:spPr>
          <a:xfrm>
            <a:off x="4928696" y="6504000"/>
            <a:ext cx="729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Adapted from Andrew Ng’s Machine Learning course:  </a:t>
            </a:r>
            <a:r>
              <a:rPr lang="en-US" sz="1200" i="1" dirty="0">
                <a:hlinkClick r:id="rId3"/>
              </a:rPr>
              <a:t>https://www.coursera.org/learn/machine-learning</a:t>
            </a:r>
            <a:r>
              <a:rPr lang="en-US" sz="1200" i="1" dirty="0"/>
              <a:t>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212F9C-5F54-490A-AE01-501AF4F79847}"/>
              </a:ext>
            </a:extLst>
          </p:cNvPr>
          <p:cNvSpPr/>
          <p:nvPr/>
        </p:nvSpPr>
        <p:spPr>
          <a:xfrm rot="1956828">
            <a:off x="3715390" y="2525278"/>
            <a:ext cx="584929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Redo</a:t>
            </a:r>
          </a:p>
        </p:txBody>
      </p:sp>
    </p:spTree>
    <p:extLst>
      <p:ext uri="{BB962C8B-B14F-4D97-AF65-F5344CB8AC3E}">
        <p14:creationId xmlns:p14="http://schemas.microsoft.com/office/powerpoint/2010/main" val="407681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59" y="196965"/>
            <a:ext cx="10285669" cy="987729"/>
          </a:xfrm>
        </p:spPr>
        <p:txBody>
          <a:bodyPr>
            <a:noAutofit/>
          </a:bodyPr>
          <a:lstStyle/>
          <a:p>
            <a:r>
              <a:rPr lang="en-US" sz="3600" u="sng" dirty="0"/>
              <a:t>How it really works - Linear Regression example (2)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DCED4B-7EA5-4602-B6F0-224D40AC43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0700" y="852677"/>
          <a:ext cx="4875300" cy="251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EC543-1113-4EC4-B98F-317D59E16CCE}"/>
              </a:ext>
            </a:extLst>
          </p:cNvPr>
          <p:cNvSpPr txBox="1"/>
          <p:nvPr/>
        </p:nvSpPr>
        <p:spPr>
          <a:xfrm>
            <a:off x="6425961" y="1068743"/>
            <a:ext cx="5001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samples {5,10,15,20]; y labels=[3,4,3,5]</a:t>
            </a:r>
          </a:p>
          <a:p>
            <a:endParaRPr lang="en-US" b="1" dirty="0"/>
          </a:p>
          <a:p>
            <a:r>
              <a:rPr lang="en-US" b="1" dirty="0"/>
              <a:t>Algorithm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Choose random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Calculate Error (MSE - Mean Square Error)</a:t>
            </a:r>
          </a:p>
          <a:p>
            <a:pPr marL="285750" indent="-285750">
              <a:buFontTx/>
              <a:buChar char="-"/>
            </a:pPr>
            <a:r>
              <a:rPr lang="en-US" dirty="0"/>
              <a:t>Adjust W to minimize MSE (</a:t>
            </a:r>
            <a:r>
              <a:rPr lang="en-US" b="1" dirty="0"/>
              <a:t>Gradient Descent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Iterate until minimum error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35F0D-A177-4686-AE9C-D6CC013A80F4}"/>
              </a:ext>
            </a:extLst>
          </p:cNvPr>
          <p:cNvSpPr txBox="1"/>
          <p:nvPr/>
        </p:nvSpPr>
        <p:spPr>
          <a:xfrm>
            <a:off x="5891999" y="3103408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 </a:t>
            </a:r>
            <a:r>
              <a:rPr lang="en-US" sz="1100" u="sng" dirty="0" err="1"/>
              <a:t>SqM</a:t>
            </a:r>
            <a:endParaRPr lang="en-US" sz="11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FEAE4-D6C9-460F-A140-EC49558C6721}"/>
              </a:ext>
            </a:extLst>
          </p:cNvPr>
          <p:cNvSpPr txBox="1"/>
          <p:nvPr/>
        </p:nvSpPr>
        <p:spPr>
          <a:xfrm rot="16200000">
            <a:off x="110951" y="1160135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100’s 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072DA4-4D02-480C-BF22-44BD5895F9C8}"/>
                  </a:ext>
                </a:extLst>
              </p:cNvPr>
              <p:cNvSpPr txBox="1"/>
              <p:nvPr/>
            </p:nvSpPr>
            <p:spPr>
              <a:xfrm>
                <a:off x="1065313" y="3481520"/>
                <a:ext cx="4238208" cy="271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Iteration: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Set W</a:t>
                </a:r>
                <a:r>
                  <a:rPr lang="en-US" baseline="-25000" dirty="0"/>
                  <a:t>0</a:t>
                </a:r>
                <a:r>
                  <a:rPr lang="en-US" dirty="0"/>
                  <a:t>,W</a:t>
                </a:r>
                <a:r>
                  <a:rPr lang="en-US" baseline="-25000" dirty="0"/>
                  <a:t>1</a:t>
                </a:r>
                <a:r>
                  <a:rPr lang="en-US" dirty="0"/>
                  <a:t> = 1,1 </a:t>
                </a:r>
                <a:r>
                  <a:rPr lang="en-US" dirty="0" err="1"/>
                  <a:t>ie</a:t>
                </a:r>
                <a:r>
                  <a:rPr lang="en-US" dirty="0"/>
                  <a:t>, y = x + 1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Calculate Error(E) - MSE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y</a:t>
                </a:r>
                <a:r>
                  <a:rPr lang="en-US" baseline="30000" dirty="0" err="1"/>
                  <a:t>i</a:t>
                </a:r>
                <a:r>
                  <a:rPr lang="en-US" dirty="0"/>
                  <a:t> – f(x</a:t>
                </a:r>
                <a:r>
                  <a:rPr lang="en-US" baseline="30000" dirty="0"/>
                  <a:t>i</a:t>
                </a:r>
                <a:r>
                  <a:rPr lang="en-US" dirty="0"/>
                  <a:t>))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Calculate Gradients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Adjust W</a:t>
                </a:r>
                <a:r>
                  <a:rPr lang="en-US" baseline="-25000" dirty="0"/>
                  <a:t>0</a:t>
                </a:r>
                <a:r>
                  <a:rPr lang="en-US" dirty="0"/>
                  <a:t>,W</a:t>
                </a:r>
                <a:r>
                  <a:rPr lang="en-US" baseline="-25000" dirty="0"/>
                  <a:t>1</a:t>
                </a:r>
                <a:r>
                  <a:rPr lang="en-US" dirty="0"/>
                  <a:t> by Gradients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Iterate until Error is </a:t>
                </a:r>
                <a:r>
                  <a:rPr lang="en-US" dirty="0" err="1"/>
                  <a:t>mimimized</a:t>
                </a:r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072DA4-4D02-480C-BF22-44BD5895F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13" y="3481520"/>
                <a:ext cx="4238208" cy="2715552"/>
              </a:xfrm>
              <a:prstGeom prst="rect">
                <a:avLst/>
              </a:prstGeom>
              <a:blipFill>
                <a:blip r:embed="rId3"/>
                <a:stretch>
                  <a:fillRect l="-1295"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BA4F4E91-13F5-4668-A92D-800B3C02DA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767141"/>
              </p:ext>
            </p:extLst>
          </p:nvPr>
        </p:nvGraphicFramePr>
        <p:xfrm>
          <a:off x="6183168" y="3654066"/>
          <a:ext cx="5698489" cy="3090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1367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Logistic Regression –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70" y="1023667"/>
            <a:ext cx="9146874" cy="905787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- feature inputs, calculate a probability of Y or N (1 or 0)</a:t>
            </a:r>
          </a:p>
          <a:p>
            <a:r>
              <a:rPr lang="en-US" dirty="0"/>
              <a:t>Example E-mail Spam Detector – 4 feature “scores” generates a +/- result</a:t>
            </a:r>
          </a:p>
          <a:p>
            <a:endParaRPr lang="en-US" i="0" dirty="0"/>
          </a:p>
          <a:p>
            <a:endParaRPr lang="en-US" i="0" dirty="0"/>
          </a:p>
          <a:p>
            <a:endParaRPr lang="en-US" i="0" dirty="0"/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2D6586-DAC7-4A08-BAC8-024011905289}"/>
              </a:ext>
            </a:extLst>
          </p:cNvPr>
          <p:cNvSpPr/>
          <p:nvPr/>
        </p:nvSpPr>
        <p:spPr>
          <a:xfrm>
            <a:off x="1257353" y="1877439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600" kern="1200" dirty="0"/>
              <a:t>“Urgent”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AE2447-0E86-4F87-B86B-2A8C615D0CEC}"/>
              </a:ext>
            </a:extLst>
          </p:cNvPr>
          <p:cNvSpPr/>
          <p:nvPr/>
        </p:nvSpPr>
        <p:spPr>
          <a:xfrm>
            <a:off x="1278653" y="2475676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2</a:t>
            </a:r>
            <a:r>
              <a:rPr lang="en-US" sz="1600" kern="1200" dirty="0"/>
              <a:t>“Help”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E3B496-6FB3-4788-B3BB-C8406F1ED42A}"/>
              </a:ext>
            </a:extLst>
          </p:cNvPr>
          <p:cNvSpPr/>
          <p:nvPr/>
        </p:nvSpPr>
        <p:spPr>
          <a:xfrm>
            <a:off x="1287703" y="3079455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3</a:t>
            </a:r>
            <a:r>
              <a:rPr lang="en-US" sz="1600" kern="1200" dirty="0"/>
              <a:t>“Audit”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A95F87B-CCC9-45E7-BE21-68B4741A50C2}"/>
              </a:ext>
            </a:extLst>
          </p:cNvPr>
          <p:cNvSpPr/>
          <p:nvPr/>
        </p:nvSpPr>
        <p:spPr>
          <a:xfrm>
            <a:off x="1259525" y="3690312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4</a:t>
            </a:r>
            <a:r>
              <a:rPr lang="en-US" sz="1600" kern="1200" dirty="0"/>
              <a:t>“Hello”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A4BF0D-E35D-486A-B009-F42B7236C01B}"/>
              </a:ext>
            </a:extLst>
          </p:cNvPr>
          <p:cNvSpPr/>
          <p:nvPr/>
        </p:nvSpPr>
        <p:spPr>
          <a:xfrm>
            <a:off x="5163289" y="2487051"/>
            <a:ext cx="1630980" cy="905787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  </a:t>
            </a:r>
            <a:r>
              <a:rPr lang="en-US" sz="1700" b="1" kern="1200" dirty="0"/>
              <a:t>Logistic F</a:t>
            </a: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 dirty="0"/>
              <a:t>Sigmoid, </a:t>
            </a:r>
            <a:r>
              <a:rPr lang="en-US" sz="1300" kern="1200" dirty="0" err="1"/>
              <a:t>Relu</a:t>
            </a:r>
            <a:r>
              <a:rPr lang="en-US" sz="1300" kern="1200" dirty="0"/>
              <a:t>, </a:t>
            </a:r>
            <a:r>
              <a:rPr lang="en-US" sz="1300" kern="1200" dirty="0" err="1"/>
              <a:t>TanH</a:t>
            </a:r>
            <a:r>
              <a:rPr lang="en-US" sz="1300" kern="1200" dirty="0"/>
              <a:t> Function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93AE85-0055-461A-B72B-1C65E39855BD}"/>
              </a:ext>
            </a:extLst>
          </p:cNvPr>
          <p:cNvSpPr/>
          <p:nvPr/>
        </p:nvSpPr>
        <p:spPr>
          <a:xfrm>
            <a:off x="8752472" y="2584550"/>
            <a:ext cx="1557741" cy="780577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dirty="0"/>
              <a:t>   </a:t>
            </a:r>
            <a:r>
              <a:rPr lang="en-US" sz="1700" b="1" dirty="0"/>
              <a:t>Spam</a:t>
            </a:r>
            <a:r>
              <a:rPr lang="en-US" sz="1700" dirty="0"/>
              <a:t>? </a:t>
            </a:r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dirty="0"/>
              <a:t>1 or 0 (Y/N)</a:t>
            </a:r>
            <a:endParaRPr lang="en-US" sz="1300" kern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1ADFF6-A826-4C49-8B4F-16860184D3A0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2630307" y="2163112"/>
            <a:ext cx="2532982" cy="776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AF3B24-D975-46C4-9177-A6DAF221B4D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2651607" y="2761349"/>
            <a:ext cx="2511682" cy="178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0AECA-4681-4835-A287-C664A3A37989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V="1">
            <a:off x="2660657" y="2939945"/>
            <a:ext cx="2502632" cy="425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C0BC37-4565-4BB1-A39C-BF28694AE103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flipV="1">
            <a:off x="2632479" y="2939945"/>
            <a:ext cx="2530810" cy="1036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E732D7-D872-4726-92B8-65186C72041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794270" y="2939945"/>
            <a:ext cx="1958202" cy="3489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https://cdn-images-1.medium.com/max/1600/1*RqXFpiNGwdiKBWyLJc_E7g.png">
            <a:extLst>
              <a:ext uri="{FF2B5EF4-FFF2-40B4-BE49-F238E27FC236}">
                <a16:creationId xmlns:a16="http://schemas.microsoft.com/office/drawing/2014/main" id="{B2D00C68-1E9D-4960-8085-00F832A4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25" y="3494386"/>
            <a:ext cx="2550774" cy="117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0C8D09F-8EE4-44F9-B39D-44FE4F134517}"/>
              </a:ext>
            </a:extLst>
          </p:cNvPr>
          <p:cNvSpPr txBox="1"/>
          <p:nvPr/>
        </p:nvSpPr>
        <p:spPr>
          <a:xfrm>
            <a:off x="3408218" y="2277687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A4B049-2C31-442B-B274-FEA649BFABF6}"/>
              </a:ext>
            </a:extLst>
          </p:cNvPr>
          <p:cNvSpPr txBox="1"/>
          <p:nvPr/>
        </p:nvSpPr>
        <p:spPr>
          <a:xfrm>
            <a:off x="3391668" y="2660259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B4F77A-0D38-46F9-89DB-7ECF9CB68C20}"/>
              </a:ext>
            </a:extLst>
          </p:cNvPr>
          <p:cNvSpPr txBox="1"/>
          <p:nvPr/>
        </p:nvSpPr>
        <p:spPr>
          <a:xfrm>
            <a:off x="3395942" y="3005113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51718B-4840-4E01-85EB-DC82C925BF88}"/>
              </a:ext>
            </a:extLst>
          </p:cNvPr>
          <p:cNvSpPr txBox="1"/>
          <p:nvPr/>
        </p:nvSpPr>
        <p:spPr>
          <a:xfrm>
            <a:off x="3395942" y="3393603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CE594F61-141D-49C8-826C-5014698DAB9F}"/>
              </a:ext>
            </a:extLst>
          </p:cNvPr>
          <p:cNvSpPr txBox="1">
            <a:spLocks/>
          </p:cNvSpPr>
          <p:nvPr/>
        </p:nvSpPr>
        <p:spPr>
          <a:xfrm>
            <a:off x="1043483" y="4718161"/>
            <a:ext cx="5163354" cy="186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Training model sets W</a:t>
            </a:r>
            <a:r>
              <a:rPr lang="en-US" sz="1700" baseline="-25000" dirty="0"/>
              <a:t>1-4</a:t>
            </a:r>
            <a:r>
              <a:rPr lang="en-US" sz="1700" dirty="0"/>
              <a:t> values -1 to 1, </a:t>
            </a:r>
            <a:r>
              <a:rPr lang="en-US" sz="1700" dirty="0" err="1"/>
              <a:t>eg</a:t>
            </a:r>
            <a:r>
              <a:rPr lang="en-US" sz="1700" dirty="0"/>
              <a:t>:</a:t>
            </a:r>
          </a:p>
          <a:p>
            <a:pPr lvl="1"/>
            <a:r>
              <a:rPr lang="en-US" sz="1700" dirty="0"/>
              <a:t>“Urgent” – likely spam, W</a:t>
            </a:r>
            <a:r>
              <a:rPr lang="en-US" sz="1700" baseline="-25000" dirty="0"/>
              <a:t>1 </a:t>
            </a:r>
            <a:r>
              <a:rPr lang="en-US" sz="1700" dirty="0"/>
              <a:t>~ +0.9</a:t>
            </a:r>
          </a:p>
          <a:p>
            <a:pPr lvl="1"/>
            <a:r>
              <a:rPr lang="en-US" sz="1700" dirty="0"/>
              <a:t>“Help” – maybe spam, W</a:t>
            </a:r>
            <a:r>
              <a:rPr lang="en-US" sz="1700" baseline="-25000" dirty="0"/>
              <a:t>2 </a:t>
            </a:r>
            <a:r>
              <a:rPr lang="en-US" sz="1700" dirty="0"/>
              <a:t>~ +0.4</a:t>
            </a:r>
          </a:p>
          <a:p>
            <a:pPr lvl="1"/>
            <a:r>
              <a:rPr lang="en-US" sz="1700" dirty="0"/>
              <a:t>“Audit” – not likely, W</a:t>
            </a:r>
            <a:r>
              <a:rPr lang="en-US" sz="1700" baseline="-25000" dirty="0"/>
              <a:t>3 </a:t>
            </a:r>
            <a:r>
              <a:rPr lang="en-US" sz="1700" dirty="0"/>
              <a:t>~ -0.9</a:t>
            </a:r>
          </a:p>
          <a:p>
            <a:pPr lvl="1"/>
            <a:r>
              <a:rPr lang="en-US" sz="1700" dirty="0"/>
              <a:t>“Hello” – not sure, W</a:t>
            </a:r>
            <a:r>
              <a:rPr lang="en-US" sz="1700" baseline="-25000" dirty="0"/>
              <a:t>4 </a:t>
            </a:r>
            <a:r>
              <a:rPr lang="en-US" sz="1700" dirty="0"/>
              <a:t>~ +0.1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C1B3B218-90D6-4918-844B-BC996664E8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6837" y="4714260"/>
                <a:ext cx="5494712" cy="18652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Given new email, evaluate likelihood of spam:</a:t>
                </a:r>
              </a:p>
              <a:p>
                <a:pPr lvl="1"/>
                <a:r>
                  <a:rPr lang="en-US" sz="1600" dirty="0"/>
                  <a:t>h(x) = W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3 </a:t>
                </a:r>
                <a:r>
                  <a:rPr lang="en-US" sz="1600" dirty="0"/>
                  <a:t>+ ….</a:t>
                </a:r>
              </a:p>
              <a:p>
                <a:pPr lvl="1"/>
                <a:r>
                  <a:rPr lang="en-US" sz="1600" dirty="0"/>
                  <a:t>Heavy spam mail results in h(x) = 15</a:t>
                </a:r>
              </a:p>
              <a:p>
                <a:pPr lvl="1"/>
                <a:r>
                  <a:rPr lang="en-US" sz="1600" dirty="0"/>
                  <a:t>Wrap in sigmoid function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sz="16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generates 1 to 0 range</a:t>
                </a:r>
              </a:p>
              <a:p>
                <a:pPr marL="530352" lvl="1" indent="0">
                  <a:buNone/>
                </a:pPr>
                <a:endParaRPr lang="en-US" sz="16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530352" lvl="1" indent="0">
                  <a:buFont typeface="Franklin Gothic Book" panose="020B0503020102020204" pitchFamily="34" charset="0"/>
                  <a:buNone/>
                </a:pPr>
                <a:endParaRPr lang="en-US" sz="1800" i="0" dirty="0"/>
              </a:p>
              <a:p>
                <a:pPr lvl="1"/>
                <a:endParaRPr lang="en-US" sz="1800" i="0" dirty="0"/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C1B3B218-90D6-4918-844B-BC996664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837" y="4714260"/>
                <a:ext cx="5494712" cy="1865261"/>
              </a:xfrm>
              <a:prstGeom prst="rect">
                <a:avLst/>
              </a:prstGeom>
              <a:blipFill>
                <a:blip r:embed="rId3"/>
                <a:stretch>
                  <a:fillRect l="-443" t="-1634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70B53F0F-EA95-4687-85CD-86541CA6AF71}"/>
              </a:ext>
            </a:extLst>
          </p:cNvPr>
          <p:cNvSpPr txBox="1"/>
          <p:nvPr/>
        </p:nvSpPr>
        <p:spPr>
          <a:xfrm>
            <a:off x="3414660" y="3713074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664207-6664-409D-9D56-A3ED25DF19E7}"/>
              </a:ext>
            </a:extLst>
          </p:cNvPr>
          <p:cNvSpPr txBox="1"/>
          <p:nvPr/>
        </p:nvSpPr>
        <p:spPr>
          <a:xfrm>
            <a:off x="1793983" y="4216542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CF646A-94E1-4999-827A-10519F82327C}"/>
              </a:ext>
            </a:extLst>
          </p:cNvPr>
          <p:cNvSpPr txBox="1"/>
          <p:nvPr/>
        </p:nvSpPr>
        <p:spPr>
          <a:xfrm>
            <a:off x="1043483" y="6539345"/>
            <a:ext cx="1037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(4 features * 1,000 examples = 4,000 partial derivatives to calculate.  Typical email may have ~500 words/features.  Full corpus 50k)</a:t>
            </a:r>
          </a:p>
        </p:txBody>
      </p:sp>
    </p:spTree>
    <p:extLst>
      <p:ext uri="{BB962C8B-B14F-4D97-AF65-F5344CB8AC3E}">
        <p14:creationId xmlns:p14="http://schemas.microsoft.com/office/powerpoint/2010/main" val="422751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8A7D6B-DB9F-4D04-9660-6314C2A3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86" y="2499045"/>
            <a:ext cx="7273469" cy="3994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Neural Networks &amp;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/>
          </a:bodyPr>
          <a:lstStyle/>
          <a:p>
            <a:r>
              <a:rPr lang="en-US" i="0" dirty="0"/>
              <a:t>The </a:t>
            </a:r>
            <a:r>
              <a:rPr lang="en-US" dirty="0"/>
              <a:t>Computer and the Brain – John </a:t>
            </a:r>
            <a:r>
              <a:rPr lang="en-US" i="0" dirty="0"/>
              <a:t>Von Neumann 1958</a:t>
            </a:r>
          </a:p>
          <a:p>
            <a:pPr lvl="1"/>
            <a:r>
              <a:rPr lang="en-US" i="0" dirty="0"/>
              <a:t>First concept of an Artificial Neural Network (Human Brain) was 1943 – Pitts &amp; McCullough</a:t>
            </a:r>
          </a:p>
          <a:p>
            <a:pPr lvl="1"/>
            <a:r>
              <a:rPr lang="en-US" i="0" dirty="0"/>
              <a:t>Biology doesn’t really match, but it sounds great “Deep Learning” (hype)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0" dirty="0"/>
              <a:t>Interesting facts:</a:t>
            </a:r>
          </a:p>
          <a:p>
            <a:r>
              <a:rPr lang="en-US" i="0" dirty="0"/>
              <a:t>Worm C Elegans – 300 Neurons</a:t>
            </a:r>
          </a:p>
          <a:p>
            <a:r>
              <a:rPr lang="en-US" i="0" dirty="0"/>
              <a:t>Fruit Fly – 135k Neurons</a:t>
            </a:r>
          </a:p>
          <a:p>
            <a:r>
              <a:rPr lang="en-US" dirty="0"/>
              <a:t>Human – 80B-100B Neurons</a:t>
            </a:r>
            <a:endParaRPr lang="en-US" i="0" dirty="0"/>
          </a:p>
          <a:p>
            <a:endParaRPr lang="en-US" i="0" dirty="0"/>
          </a:p>
          <a:p>
            <a:pPr marL="0" indent="0">
              <a:buNone/>
            </a:pPr>
            <a:r>
              <a:rPr lang="en-US" dirty="0"/>
              <a:t>Modelling AI / ANN this way is </a:t>
            </a:r>
          </a:p>
          <a:p>
            <a:pPr marL="0" indent="0">
              <a:buNone/>
            </a:pPr>
            <a:r>
              <a:rPr lang="en-US" dirty="0"/>
              <a:t>   not going to work… !!</a:t>
            </a:r>
            <a:endParaRPr lang="en-US" i="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i="0" baseline="30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91E3C2-7014-41CF-8155-11044437BD64}"/>
              </a:ext>
            </a:extLst>
          </p:cNvPr>
          <p:cNvSpPr/>
          <p:nvPr/>
        </p:nvSpPr>
        <p:spPr>
          <a:xfrm>
            <a:off x="799688" y="6291703"/>
            <a:ext cx="54359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https://en.wikipedia.org/wiki/Artificial_neural_network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http://cs231n.stanford.edu/slides/2017/cs231n_2017_lecture4.pdf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311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Neural Network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20061C-3D6F-49DF-A7FA-F44B236CD315}"/>
              </a:ext>
            </a:extLst>
          </p:cNvPr>
          <p:cNvSpPr/>
          <p:nvPr/>
        </p:nvSpPr>
        <p:spPr>
          <a:xfrm>
            <a:off x="718050" y="6507146"/>
            <a:ext cx="8682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https://towardsdatascience.com/the-mostly-complete-chart-of-neural-networks-explained-3fb6f2367464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615FB-E988-4B09-A76A-99C70FCB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266" y="1267451"/>
            <a:ext cx="1781175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CA169-B355-4723-BC05-EC0C6D2A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98" y="1114425"/>
            <a:ext cx="2400300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10D4A6-0E5A-4807-91C8-E0E1095F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812" y="4114175"/>
            <a:ext cx="2990850" cy="1962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7DD6D-D6D4-44BC-A227-59ED0B6F3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855" y="996918"/>
            <a:ext cx="4010025" cy="281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729ED1-3B84-4B1A-BFD9-D0EDF11317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0560" y="4114175"/>
            <a:ext cx="3590925" cy="2162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AFC95D-3E7C-4B33-9A0E-1762D3D49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5701" y="1267451"/>
            <a:ext cx="1524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Digression– Challenges to think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Feature Growth – (Imagine 1 for every word in the dictionary ???)</a:t>
            </a:r>
          </a:p>
          <a:p>
            <a:pPr lvl="1"/>
            <a:r>
              <a:rPr lang="en-US" i="0" dirty="0"/>
              <a:t>Slow to train</a:t>
            </a:r>
          </a:p>
          <a:p>
            <a:pPr lvl="1"/>
            <a:r>
              <a:rPr lang="en-US" i="0" dirty="0"/>
              <a:t>Hard to determine valuable features vs junk</a:t>
            </a:r>
          </a:p>
          <a:p>
            <a:r>
              <a:rPr lang="en-US" dirty="0"/>
              <a:t>Non-Numeric Features</a:t>
            </a:r>
          </a:p>
          <a:p>
            <a:pPr lvl="1"/>
            <a:r>
              <a:rPr lang="en-US" i="0" dirty="0"/>
              <a:t>How to encode Trade Type = “Swap, Bond, Future” into digits ?</a:t>
            </a:r>
          </a:p>
          <a:p>
            <a:pPr lvl="1"/>
            <a:r>
              <a:rPr lang="en-US" i="0" dirty="0"/>
              <a:t>How to normalize across numbers of various ranges (Notional $100m’s vs Gender M/F)</a:t>
            </a:r>
            <a:br>
              <a:rPr lang="en-US" i="0" dirty="0"/>
            </a:br>
            <a:endParaRPr lang="en-US" i="0" dirty="0"/>
          </a:p>
          <a:p>
            <a:r>
              <a:rPr lang="en-US" i="0" dirty="0"/>
              <a:t>Which model to use – there are so many ….</a:t>
            </a:r>
          </a:p>
          <a:p>
            <a:endParaRPr lang="en-US" i="0" dirty="0"/>
          </a:p>
          <a:p>
            <a:r>
              <a:rPr lang="en-US" dirty="0"/>
              <a:t>Training takes time (can take days/weeks on hundreds of CPU to train an AI)</a:t>
            </a:r>
          </a:p>
          <a:p>
            <a:pPr lvl="1"/>
            <a:r>
              <a:rPr lang="en-US" i="0" dirty="0"/>
              <a:t>Game AI Dota2 (open.ai 2017)  Months w/ 256 GPUs and 128,000 CPU cores !!    </a:t>
            </a:r>
          </a:p>
          <a:p>
            <a:pPr lvl="1"/>
            <a:r>
              <a:rPr lang="en-US" i="0" dirty="0"/>
              <a:t>Alpha Go (Google 2015) – 40 days w/ 176 GPU</a:t>
            </a:r>
          </a:p>
          <a:p>
            <a:pPr lvl="1"/>
            <a:r>
              <a:rPr lang="en-US" i="0" dirty="0"/>
              <a:t>Alpha Go Zero (2017) – 3 days w/ just 4 TPU !!</a:t>
            </a:r>
          </a:p>
          <a:p>
            <a:endParaRPr lang="en-US" i="0" dirty="0"/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7B5F2-1DCF-4D5C-A016-46F6A2DEC5FD}"/>
              </a:ext>
            </a:extLst>
          </p:cNvPr>
          <p:cNvSpPr/>
          <p:nvPr/>
        </p:nvSpPr>
        <p:spPr>
          <a:xfrm>
            <a:off x="783004" y="6080952"/>
            <a:ext cx="469384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hlinkClick r:id="rId2"/>
              </a:rPr>
              <a:t>https://blog.openai.com/openai-five/</a:t>
            </a:r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>
                <a:hlinkClick r:id="rId3"/>
              </a:rPr>
              <a:t>https://en.wikipedia.org/wiki/AlphaGo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https://deepmind.com/blog/alphago-zero-learning-scratch/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492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State of AI/ML – Platform Showdown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321" y="6321645"/>
            <a:ext cx="10550105" cy="428289"/>
          </a:xfrm>
        </p:spPr>
        <p:txBody>
          <a:bodyPr>
            <a:normAutofit/>
          </a:bodyPr>
          <a:lstStyle/>
          <a:p>
            <a:r>
              <a:rPr lang="en-US" sz="1800" i="1" dirty="0"/>
              <a:t>Note on the danger of </a:t>
            </a:r>
            <a:r>
              <a:rPr lang="en-US" sz="1800" i="1" dirty="0" err="1"/>
              <a:t>SkyNet</a:t>
            </a:r>
            <a:r>
              <a:rPr lang="en-US" sz="1800" i="1" dirty="0"/>
              <a:t> &amp; “The Singularity” (Ray Kurtzweil &amp; Von Neumann) </a:t>
            </a:r>
          </a:p>
          <a:p>
            <a:endParaRPr lang="en-US" sz="1800" i="1" dirty="0"/>
          </a:p>
          <a:p>
            <a:endParaRPr lang="en-US" sz="1800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E1BA944-903D-4908-8A73-235221C82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546137"/>
              </p:ext>
            </p:extLst>
          </p:nvPr>
        </p:nvGraphicFramePr>
        <p:xfrm>
          <a:off x="1699490" y="902978"/>
          <a:ext cx="89241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84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Machine Learning Workflow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3F87DA4-9B9F-4992-92FC-F29D4CF05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463542"/>
              </p:ext>
            </p:extLst>
          </p:nvPr>
        </p:nvGraphicFramePr>
        <p:xfrm>
          <a:off x="752419" y="962350"/>
          <a:ext cx="11439582" cy="3316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Arrow: U-Turn 22">
            <a:extLst>
              <a:ext uri="{FF2B5EF4-FFF2-40B4-BE49-F238E27FC236}">
                <a16:creationId xmlns:a16="http://schemas.microsoft.com/office/drawing/2014/main" id="{715946FC-6A8B-4724-A1AD-DA450668EA88}"/>
              </a:ext>
            </a:extLst>
          </p:cNvPr>
          <p:cNvSpPr/>
          <p:nvPr/>
        </p:nvSpPr>
        <p:spPr>
          <a:xfrm flipH="1">
            <a:off x="5458691" y="1443029"/>
            <a:ext cx="3933830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F80451D5-54E8-44F8-99E3-E429C9A68F54}"/>
              </a:ext>
            </a:extLst>
          </p:cNvPr>
          <p:cNvSpPr/>
          <p:nvPr/>
        </p:nvSpPr>
        <p:spPr>
          <a:xfrm flipH="1">
            <a:off x="7342909" y="1448571"/>
            <a:ext cx="2037601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B6220-1AE7-4B1C-807A-17605CD634D9}"/>
              </a:ext>
            </a:extLst>
          </p:cNvPr>
          <p:cNvSpPr txBox="1"/>
          <p:nvPr/>
        </p:nvSpPr>
        <p:spPr>
          <a:xfrm>
            <a:off x="395695" y="3068817"/>
            <a:ext cx="231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Durations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A2FDA694-87BA-4E51-B7A4-D9302811F3D3}"/>
              </a:ext>
            </a:extLst>
          </p:cNvPr>
          <p:cNvSpPr/>
          <p:nvPr/>
        </p:nvSpPr>
        <p:spPr>
          <a:xfrm flipH="1">
            <a:off x="1460179" y="1586420"/>
            <a:ext cx="2037601" cy="58360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dSubTitle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319" y="1276588"/>
            <a:ext cx="2920883" cy="4616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I. Load/Cleanup Data</a:t>
            </a:r>
            <a:endParaRPr lang="en-US" i="0" dirty="0"/>
          </a:p>
        </p:txBody>
      </p:sp>
      <p:sp>
        <p:nvSpPr>
          <p:cNvPr id="14" name="ddSubTitle">
            <a:extLst>
              <a:ext uri="{FF2B5EF4-FFF2-40B4-BE49-F238E27FC236}">
                <a16:creationId xmlns:a16="http://schemas.microsoft.com/office/drawing/2014/main" id="{5574BA87-2165-45A9-9D74-6DABA821BFBA}"/>
              </a:ext>
            </a:extLst>
          </p:cNvPr>
          <p:cNvSpPr txBox="1">
            <a:spLocks/>
          </p:cNvSpPr>
          <p:nvPr/>
        </p:nvSpPr>
        <p:spPr>
          <a:xfrm>
            <a:off x="5889182" y="1121251"/>
            <a:ext cx="3131250" cy="461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b="1" i="1" dirty="0"/>
              <a:t>II. Refine Features &amp; Model</a:t>
            </a:r>
            <a:endParaRPr lang="en-US" dirty="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E4AA650D-3BF5-4A75-BE5B-B28B3ADF26B7}"/>
              </a:ext>
            </a:extLst>
          </p:cNvPr>
          <p:cNvSpPr/>
          <p:nvPr/>
        </p:nvSpPr>
        <p:spPr>
          <a:xfrm>
            <a:off x="752420" y="3726651"/>
            <a:ext cx="3911270" cy="484632"/>
          </a:xfrm>
          <a:prstGeom prst="striped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 months+ – 80%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F485D3C4-FF55-4658-9FCD-51EC5F3535AB}"/>
              </a:ext>
            </a:extLst>
          </p:cNvPr>
          <p:cNvSpPr/>
          <p:nvPr/>
        </p:nvSpPr>
        <p:spPr>
          <a:xfrm>
            <a:off x="752419" y="3393837"/>
            <a:ext cx="11433993" cy="484632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 month project</a:t>
            </a:r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DA4A0CF0-A5C0-4B9F-83FD-C11E495B4018}"/>
              </a:ext>
            </a:extLst>
          </p:cNvPr>
          <p:cNvSpPr/>
          <p:nvPr/>
        </p:nvSpPr>
        <p:spPr>
          <a:xfrm>
            <a:off x="4295660" y="4097253"/>
            <a:ext cx="2469204" cy="484632"/>
          </a:xfrm>
          <a:prstGeom prst="striped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2-3 months+ – 15%</a:t>
            </a:r>
          </a:p>
        </p:txBody>
      </p: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4966F5FF-6107-46AA-A919-AAE7CFF12A26}"/>
              </a:ext>
            </a:extLst>
          </p:cNvPr>
          <p:cNvSpPr/>
          <p:nvPr/>
        </p:nvSpPr>
        <p:spPr>
          <a:xfrm>
            <a:off x="6198202" y="4451323"/>
            <a:ext cx="5988209" cy="484632"/>
          </a:xfrm>
          <a:prstGeom prst="striped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1-2 months+ – 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DA6608-2573-47D5-84A9-1333B1A371C2}"/>
              </a:ext>
            </a:extLst>
          </p:cNvPr>
          <p:cNvSpPr txBox="1"/>
          <p:nvPr/>
        </p:nvSpPr>
        <p:spPr>
          <a:xfrm>
            <a:off x="460022" y="872892"/>
            <a:ext cx="258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Typical Workflow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2D7232-42A1-4638-A755-69B515C2C4B4}"/>
              </a:ext>
            </a:extLst>
          </p:cNvPr>
          <p:cNvSpPr txBox="1"/>
          <p:nvPr/>
        </p:nvSpPr>
        <p:spPr>
          <a:xfrm>
            <a:off x="901533" y="4834929"/>
            <a:ext cx="231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Platform Strengths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70EC499D-635A-4E6B-A779-D9884D1CE7C5}"/>
              </a:ext>
            </a:extLst>
          </p:cNvPr>
          <p:cNvSpPr/>
          <p:nvPr/>
        </p:nvSpPr>
        <p:spPr>
          <a:xfrm>
            <a:off x="752419" y="5181302"/>
            <a:ext cx="3911271" cy="427732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Big Data Vendors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3F8DD0F8-B2BC-416D-B1DD-7A5FA42926CE}"/>
              </a:ext>
            </a:extLst>
          </p:cNvPr>
          <p:cNvSpPr/>
          <p:nvPr/>
        </p:nvSpPr>
        <p:spPr>
          <a:xfrm>
            <a:off x="7587048" y="5903739"/>
            <a:ext cx="4332899" cy="427732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Vendors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3E983678-057C-4455-AAE5-24B444C4DABE}"/>
              </a:ext>
            </a:extLst>
          </p:cNvPr>
          <p:cNvSpPr/>
          <p:nvPr/>
        </p:nvSpPr>
        <p:spPr>
          <a:xfrm>
            <a:off x="3316800" y="5517853"/>
            <a:ext cx="5875506" cy="427732"/>
          </a:xfrm>
          <a:prstGeom prst="left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Stack Vendors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2DC1D3C-B74E-4B6D-8BB4-1B4A151D9E81}"/>
              </a:ext>
            </a:extLst>
          </p:cNvPr>
          <p:cNvSpPr/>
          <p:nvPr/>
        </p:nvSpPr>
        <p:spPr>
          <a:xfrm>
            <a:off x="5313881" y="6307445"/>
            <a:ext cx="4559168" cy="427732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Vendors</a:t>
            </a:r>
          </a:p>
        </p:txBody>
      </p:sp>
    </p:spTree>
    <p:extLst>
      <p:ext uri="{BB962C8B-B14F-4D97-AF65-F5344CB8AC3E}">
        <p14:creationId xmlns:p14="http://schemas.microsoft.com/office/powerpoint/2010/main" val="4140591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Full Stack Vendors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70" y="1023666"/>
            <a:ext cx="4134074" cy="5348377"/>
          </a:xfrm>
        </p:spPr>
        <p:txBody>
          <a:bodyPr>
            <a:normAutofit/>
          </a:bodyPr>
          <a:lstStyle/>
          <a:p>
            <a:r>
              <a:rPr lang="en-US" i="0" dirty="0"/>
              <a:t>Summary of Gartner Magic Quadrant Analysis</a:t>
            </a:r>
          </a:p>
          <a:p>
            <a:r>
              <a:rPr lang="en-US" dirty="0"/>
              <a:t>“Full Stack Vendors” offer a E2E solution – </a:t>
            </a:r>
          </a:p>
          <a:p>
            <a:pPr lvl="1"/>
            <a:r>
              <a:rPr lang="en-US" i="0" dirty="0"/>
              <a:t>Some Data Loading ETL tools</a:t>
            </a:r>
          </a:p>
          <a:p>
            <a:pPr lvl="1"/>
            <a:r>
              <a:rPr lang="en-US" i="0" dirty="0"/>
              <a:t>Some Data Storage</a:t>
            </a:r>
          </a:p>
          <a:p>
            <a:pPr lvl="1"/>
            <a:r>
              <a:rPr lang="en-US" i="0" dirty="0"/>
              <a:t>Feature Selection Tools</a:t>
            </a:r>
          </a:p>
          <a:p>
            <a:pPr lvl="1"/>
            <a:r>
              <a:rPr lang="en-US" b="1" i="0" dirty="0"/>
              <a:t>Strong DS Test Env &amp; Auto-ML </a:t>
            </a:r>
          </a:p>
          <a:p>
            <a:pPr lvl="1"/>
            <a:r>
              <a:rPr lang="en-US" i="0" dirty="0"/>
              <a:t>Deployment tools</a:t>
            </a:r>
          </a:p>
          <a:p>
            <a:pPr lvl="1"/>
            <a:r>
              <a:rPr lang="en-US" i="0" dirty="0"/>
              <a:t>Visualization/Dashboards</a:t>
            </a:r>
          </a:p>
          <a:p>
            <a:r>
              <a:rPr lang="en-US" dirty="0"/>
              <a:t>Where is </a:t>
            </a:r>
            <a:r>
              <a:rPr lang="en-US" b="1" dirty="0"/>
              <a:t>Data Robot</a:t>
            </a:r>
            <a:r>
              <a:rPr lang="en-US" dirty="0"/>
              <a:t>??</a:t>
            </a:r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050" name="Picture 2" descr="Gartner MQ Data Science ML Platforms 2018">
            <a:extLst>
              <a:ext uri="{FF2B5EF4-FFF2-40B4-BE49-F238E27FC236}">
                <a16:creationId xmlns:a16="http://schemas.microsoft.com/office/drawing/2014/main" id="{D3A4A060-1757-44BE-B8BE-EE85A704E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32" y="690829"/>
            <a:ext cx="6134793" cy="61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FBBBC1-F46F-4932-A36C-C4261BE40B6A}"/>
              </a:ext>
            </a:extLst>
          </p:cNvPr>
          <p:cNvSpPr/>
          <p:nvPr/>
        </p:nvSpPr>
        <p:spPr>
          <a:xfrm>
            <a:off x="716690" y="6507146"/>
            <a:ext cx="8155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https://www.gartner.com/doc/3860063/magic-quadrant-data-science-machinelearning</a:t>
            </a:r>
          </a:p>
        </p:txBody>
      </p:sp>
    </p:spTree>
    <p:extLst>
      <p:ext uri="{BB962C8B-B14F-4D97-AF65-F5344CB8AC3E}">
        <p14:creationId xmlns:p14="http://schemas.microsoft.com/office/powerpoint/2010/main" val="1479279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API/Analytic Toolkits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6"/>
            <a:ext cx="3302053" cy="5261803"/>
          </a:xfrm>
        </p:spPr>
        <p:txBody>
          <a:bodyPr>
            <a:normAutofit/>
          </a:bodyPr>
          <a:lstStyle/>
          <a:p>
            <a:r>
              <a:rPr lang="en-US" dirty="0"/>
              <a:t>API and Analytic Libraries</a:t>
            </a:r>
          </a:p>
          <a:p>
            <a:r>
              <a:rPr lang="en-US" dirty="0"/>
              <a:t>Low level Libraries</a:t>
            </a:r>
          </a:p>
          <a:p>
            <a:r>
              <a:rPr lang="en-US" i="0" dirty="0"/>
              <a:t>All do the same thing (diff GPU/</a:t>
            </a:r>
            <a:r>
              <a:rPr lang="en-US" dirty="0"/>
              <a:t>OS support)</a:t>
            </a:r>
          </a:p>
          <a:p>
            <a:r>
              <a:rPr lang="en-US" dirty="0"/>
              <a:t>Good for highly technical teams just needing an API library</a:t>
            </a:r>
          </a:p>
          <a:p>
            <a:endParaRPr lang="en-US" i="0" dirty="0"/>
          </a:p>
          <a:p>
            <a:r>
              <a:rPr lang="en-US" i="0" dirty="0"/>
              <a:t>They are all similar.. And seem to be converging (TensorFlow, PyTorch, </a:t>
            </a:r>
            <a:r>
              <a:rPr lang="en-US" i="0" dirty="0" err="1"/>
              <a:t>Keras</a:t>
            </a:r>
            <a:r>
              <a:rPr lang="en-US" dirty="0"/>
              <a:t> are winning ?)</a:t>
            </a:r>
            <a:r>
              <a:rPr lang="en-US" i="0" dirty="0"/>
              <a:t>..</a:t>
            </a:r>
          </a:p>
          <a:p>
            <a:endParaRPr lang="en-US" i="0" dirty="0"/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47B78-15B7-41D2-A6A5-D183601D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76" y="779238"/>
            <a:ext cx="7426127" cy="58817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4DFF36-F2D7-4C65-8C3B-069992359353}"/>
              </a:ext>
            </a:extLst>
          </p:cNvPr>
          <p:cNvSpPr/>
          <p:nvPr/>
        </p:nvSpPr>
        <p:spPr>
          <a:xfrm>
            <a:off x="796310" y="6507146"/>
            <a:ext cx="852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https://towardsdatascience.com/battle-of-the-deep-learning-frameworks-part-i-cff0e3841750</a:t>
            </a:r>
          </a:p>
        </p:txBody>
      </p:sp>
    </p:spTree>
    <p:extLst>
      <p:ext uri="{BB962C8B-B14F-4D97-AF65-F5344CB8AC3E}">
        <p14:creationId xmlns:p14="http://schemas.microsoft.com/office/powerpoint/2010/main" val="204608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6D77-A7F8-4F3F-B32B-E74CD59F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947"/>
          </a:xfrm>
        </p:spPr>
        <p:txBody>
          <a:bodyPr/>
          <a:lstStyle/>
          <a:p>
            <a:r>
              <a:rPr lang="en-US" dirty="0" err="1"/>
              <a:t>ToC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A1B8-CD69-4CE2-8665-69A20A8E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6747"/>
            <a:ext cx="10366310" cy="56778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AI 101</a:t>
            </a:r>
          </a:p>
          <a:p>
            <a:r>
              <a:rPr lang="en-US" dirty="0"/>
              <a:t>What is Machine Learning</a:t>
            </a:r>
          </a:p>
          <a:p>
            <a:r>
              <a:rPr lang="en-US" dirty="0"/>
              <a:t>History of AI / Machine Learning</a:t>
            </a:r>
          </a:p>
          <a:p>
            <a:r>
              <a:rPr lang="en-US" dirty="0"/>
              <a:t>Why ML So Hot Today ?</a:t>
            </a:r>
          </a:p>
          <a:p>
            <a:r>
              <a:rPr lang="en-US" dirty="0"/>
              <a:t>Classes of Machine Learning</a:t>
            </a:r>
          </a:p>
          <a:p>
            <a:r>
              <a:rPr lang="en-US" dirty="0"/>
              <a:t>Machine learning workflow</a:t>
            </a:r>
          </a:p>
          <a:p>
            <a:r>
              <a:rPr lang="en-US" dirty="0"/>
              <a:t>Example of “Machine Learning” – Linear Regression ? (the basics)</a:t>
            </a:r>
          </a:p>
          <a:p>
            <a:r>
              <a:rPr lang="en-US" dirty="0"/>
              <a:t>Example of “Machine Learning” – pt2</a:t>
            </a:r>
          </a:p>
          <a:p>
            <a:r>
              <a:rPr lang="en-US" dirty="0"/>
              <a:t>Example of “Machine Learning” – Logistic Regression</a:t>
            </a:r>
          </a:p>
          <a:p>
            <a:r>
              <a:rPr lang="en-US" dirty="0"/>
              <a:t>Computers and the Brain (von Neuman)</a:t>
            </a:r>
          </a:p>
          <a:p>
            <a:r>
              <a:rPr lang="en-US" dirty="0"/>
              <a:t>Extended example of “Machine Learning” – Neural Network</a:t>
            </a:r>
          </a:p>
          <a:p>
            <a:r>
              <a:rPr lang="en-US" dirty="0"/>
              <a:t>Types of Neural Networks, FF, CNN, RNN, </a:t>
            </a:r>
          </a:p>
          <a:p>
            <a:r>
              <a:rPr lang="en-US" dirty="0"/>
              <a:t>ML Landscape</a:t>
            </a:r>
          </a:p>
          <a:p>
            <a:r>
              <a:rPr lang="en-US" dirty="0"/>
              <a:t>State of AI &amp; Beware The Singularity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3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BB02A-30D4-4EE2-935B-83D23A55D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930" y="1425146"/>
            <a:ext cx="6923130" cy="5235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Cloud Offerings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Amazon AWS</a:t>
            </a:r>
          </a:p>
          <a:p>
            <a:r>
              <a:rPr lang="en-US" dirty="0"/>
              <a:t>Azure ML Studio</a:t>
            </a:r>
          </a:p>
          <a:p>
            <a:r>
              <a:rPr lang="en-US" dirty="0"/>
              <a:t>Google GCP &amp;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r>
              <a:rPr lang="en-US" dirty="0"/>
              <a:t>Oracle Cloud Platform (GCP)</a:t>
            </a:r>
          </a:p>
          <a:p>
            <a:r>
              <a:rPr lang="en-US" dirty="0"/>
              <a:t>Sony Cloud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Features:</a:t>
            </a:r>
          </a:p>
          <a:p>
            <a:r>
              <a:rPr lang="en-US" dirty="0"/>
              <a:t>CPU/GPU/TPU on demand</a:t>
            </a:r>
          </a:p>
          <a:p>
            <a:r>
              <a:rPr lang="en-US" dirty="0"/>
              <a:t>Some have GUI’s</a:t>
            </a:r>
          </a:p>
          <a:p>
            <a:r>
              <a:rPr lang="en-US" dirty="0"/>
              <a:t>Good Data backend integration</a:t>
            </a:r>
          </a:p>
          <a:p>
            <a:r>
              <a:rPr lang="en-US" dirty="0"/>
              <a:t>Strong deployment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Big Data – Apache Spark/Hadoop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9BEF2-47AD-4E23-BA83-3D7EC430E67C}"/>
              </a:ext>
            </a:extLst>
          </p:cNvPr>
          <p:cNvSpPr/>
          <p:nvPr/>
        </p:nvSpPr>
        <p:spPr>
          <a:xfrm>
            <a:off x="811898" y="6291703"/>
            <a:ext cx="115802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https://medium.com/@rpradeepmenon/demystifying-data-lake-architecture-30cf4ac8aa07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https://www.jamesserra.com/archive/2015/04/what-is-a-data-lake/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4098" name="Picture 2" descr="https://cdn-images-1.medium.com/max/1600/0*0QWNiHyklyVOEjhw.jpg">
            <a:extLst>
              <a:ext uri="{FF2B5EF4-FFF2-40B4-BE49-F238E27FC236}">
                <a16:creationId xmlns:a16="http://schemas.microsoft.com/office/drawing/2014/main" id="{A090BB1A-CBD0-41E9-B57C-B7ED2251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55" y="1711354"/>
            <a:ext cx="7315750" cy="41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9366DC-ABD4-4798-8F3F-1C2309E7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312657"/>
            <a:ext cx="3384431" cy="50593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Apache Spark &amp; Hadoop</a:t>
            </a:r>
          </a:p>
          <a:p>
            <a:pPr lvl="0"/>
            <a:r>
              <a:rPr lang="en-US" dirty="0"/>
              <a:t>KDB</a:t>
            </a:r>
          </a:p>
          <a:p>
            <a:pPr lvl="0"/>
            <a:r>
              <a:rPr lang="en-US" dirty="0"/>
              <a:t>Oracle</a:t>
            </a:r>
          </a:p>
          <a:p>
            <a:endParaRPr lang="en-US" dirty="0"/>
          </a:p>
          <a:p>
            <a:r>
              <a:rPr lang="en-US" dirty="0"/>
              <a:t>Bring ML to the data</a:t>
            </a:r>
          </a:p>
          <a:p>
            <a:pPr lvl="1"/>
            <a:r>
              <a:rPr lang="en-US" dirty="0"/>
              <a:t>(Data being the hardest part ?)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9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Final Words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9BEF2-47AD-4E23-BA83-3D7EC430E67C}"/>
              </a:ext>
            </a:extLst>
          </p:cNvPr>
          <p:cNvSpPr/>
          <p:nvPr/>
        </p:nvSpPr>
        <p:spPr>
          <a:xfrm>
            <a:off x="811898" y="6291703"/>
            <a:ext cx="115802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https://en.wikipedia.org/wiki/Technological_singularity</a:t>
            </a:r>
            <a:endParaRPr lang="en-US" sz="1400" dirty="0"/>
          </a:p>
          <a:p>
            <a:r>
              <a:rPr lang="en-US" sz="1400" dirty="0"/>
              <a:t>“Singularity” term comes from Ray Kurtzweil, who says he came up with this from reading works by John Von Neumann</a:t>
            </a:r>
          </a:p>
          <a:p>
            <a:endParaRPr 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9366DC-ABD4-4798-8F3F-1C2309E7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560" y="871117"/>
            <a:ext cx="10674917" cy="505938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hlinkClick r:id="rId3"/>
              </a:rPr>
              <a:t>“Stephen Hawking warns artificial intelligence could end mankind ...”</a:t>
            </a:r>
          </a:p>
          <a:p>
            <a:r>
              <a:rPr lang="en-US" dirty="0">
                <a:hlinkClick r:id="rId3"/>
              </a:rPr>
              <a:t>“</a:t>
            </a:r>
            <a:r>
              <a:rPr lang="en-US" dirty="0">
                <a:hlinkClick r:id="rId4"/>
              </a:rPr>
              <a:t>Beware the singularity, says Skype founder | Stuff.co.nz”</a:t>
            </a:r>
          </a:p>
          <a:p>
            <a:r>
              <a:rPr lang="en-US" u="sng" dirty="0">
                <a:hlinkClick r:id="rId5"/>
              </a:rPr>
              <a:t>The "Father of Artificial Intelligence" Says Singularity Is 30 Years Away ...</a:t>
            </a:r>
          </a:p>
          <a:p>
            <a:pPr marL="0" indent="0">
              <a:buNone/>
            </a:pPr>
            <a:endParaRPr lang="en-US" b="1" dirty="0">
              <a:hlinkClick r:id="rId3"/>
            </a:endParaRPr>
          </a:p>
          <a:p>
            <a:pPr marL="0" indent="0">
              <a:buNone/>
            </a:pPr>
            <a:r>
              <a:rPr lang="en-US" b="1" u="sng" dirty="0"/>
              <a:t>The Singularity..</a:t>
            </a:r>
            <a:endParaRPr lang="en-US" dirty="0">
              <a:hlinkClick r:id="rId3"/>
            </a:endParaRPr>
          </a:p>
          <a:p>
            <a:r>
              <a:rPr lang="en-US" dirty="0"/>
              <a:t>Theory/Logic </a:t>
            </a:r>
          </a:p>
          <a:p>
            <a:pPr lvl="1"/>
            <a:r>
              <a:rPr lang="en-US" dirty="0"/>
              <a:t>If we can train a machine to be “smarter” than us (the creators) – “the singularity”</a:t>
            </a:r>
          </a:p>
          <a:p>
            <a:pPr lvl="1"/>
            <a:r>
              <a:rPr lang="en-US" dirty="0"/>
              <a:t>Then the machine can train another machine to be smarter than itself</a:t>
            </a:r>
          </a:p>
          <a:p>
            <a:pPr lvl="1"/>
            <a:r>
              <a:rPr lang="en-US" dirty="0"/>
              <a:t>Recursively – it can evolve into a super-intelligence</a:t>
            </a:r>
          </a:p>
          <a:p>
            <a:pPr lvl="1"/>
            <a:r>
              <a:rPr lang="en-US" dirty="0"/>
              <a:t>What this sometime for fun: </a:t>
            </a:r>
            <a:r>
              <a:rPr lang="en-US" dirty="0">
                <a:hlinkClick r:id="rId6"/>
              </a:rPr>
              <a:t>https://www.youtube.com/watch?v=ye5C-zlCAyM&amp;t=211s</a:t>
            </a:r>
            <a:endParaRPr lang="en-US" dirty="0"/>
          </a:p>
          <a:p>
            <a:r>
              <a:rPr lang="en-US" b="1" i="0" dirty="0"/>
              <a:t>In Practice..</a:t>
            </a:r>
            <a:r>
              <a:rPr lang="en-US" i="0" dirty="0"/>
              <a:t> we are nowhere near this for “Artificial General Intelligence” – all applications so far are “Narrow Intelligence”…  Kurtzweil thought we are &lt; 30yr away (See: </a:t>
            </a:r>
            <a:r>
              <a:rPr lang="en-US" i="0" dirty="0">
                <a:hlinkClick r:id="rId7"/>
              </a:rPr>
              <a:t>AI Winter</a:t>
            </a:r>
            <a:r>
              <a:rPr lang="en-US" i="0" dirty="0"/>
              <a:t>)</a:t>
            </a:r>
            <a:endParaRPr lang="en-US" b="1" i="0" dirty="0"/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5C1C-EC9A-459F-AEFB-F0C5A5211F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5718" y="125626"/>
            <a:ext cx="3624263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46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History of ML</a:t>
            </a:r>
          </a:p>
          <a:p>
            <a:r>
              <a:rPr lang="en-US" dirty="0">
                <a:hlinkClick r:id="rId2"/>
              </a:rPr>
              <a:t>http://www.psych.utoronto.ca/users/reingold/courses/ai/cache/neural4.html</a:t>
            </a:r>
            <a:endParaRPr lang="en-US" dirty="0"/>
          </a:p>
          <a:p>
            <a:r>
              <a:rPr lang="en-US" dirty="0">
                <a:hlinkClick r:id="rId3"/>
              </a:rPr>
              <a:t>https://cs.stanford.edu/people/eroberts/courses/soco/projects/neural-networks/History/history1.html</a:t>
            </a:r>
            <a:endParaRPr lang="en-US" dirty="0"/>
          </a:p>
          <a:p>
            <a:r>
              <a:rPr lang="en-US" dirty="0">
                <a:hlinkClick r:id="rId4"/>
              </a:rPr>
              <a:t>https://www.import.io/post/history-of-deep-learning/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https://en.wikipedia.org/wik/Timeline_of_machine_learning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Singularity </a:t>
            </a:r>
          </a:p>
          <a:p>
            <a:r>
              <a:rPr lang="en-US" dirty="0"/>
              <a:t>Ray Kurzweil – Singularity - </a:t>
            </a:r>
            <a:r>
              <a:rPr lang="en-US" dirty="0">
                <a:hlinkClick r:id="rId6"/>
              </a:rPr>
              <a:t>https://en.wikipedia.org/wiki/The_Singularity_Is_Near</a:t>
            </a:r>
            <a:endParaRPr lang="en-US" dirty="0"/>
          </a:p>
          <a:p>
            <a:r>
              <a:rPr lang="en-US" dirty="0"/>
              <a:t>John Von Neumann - </a:t>
            </a:r>
            <a:r>
              <a:rPr lang="en-US" dirty="0">
                <a:hlinkClick r:id="rId7"/>
              </a:rPr>
              <a:t>https://en.wikipedia.org/wiki/The_Computer_and_the_Brain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Hardware</a:t>
            </a:r>
          </a:p>
          <a:p>
            <a:r>
              <a:rPr lang="en-US" dirty="0"/>
              <a:t>TPU diagram (scalar, vector, matrix) and perf chart:  </a:t>
            </a:r>
            <a:r>
              <a:rPr lang="en-US" dirty="0">
                <a:hlinkClick r:id="rId8"/>
              </a:rPr>
              <a:t>https://cloud.google.com/blog/big-data/2017/05/an-in-depth-look-at-googles-first-tensor-processing-unit-tpu#closeImag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Other</a:t>
            </a:r>
          </a:p>
          <a:p>
            <a:r>
              <a:rPr lang="en-US" dirty="0"/>
              <a:t>Kaggle – Boosting 70% wins (article:  https://medium.com/syncedreview/tree-boosting-with-xgboost-why-does-xgboost-win-every-machine-learning-competition-ca8034c0b283)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4569C46-CD3D-4921-BD15-6AB454BA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38" y="3311371"/>
            <a:ext cx="11066151" cy="315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What is Artificial Intelligence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6171BC-8096-4B6C-9FB0-176BBE6E8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81" y="911730"/>
            <a:ext cx="7457620" cy="27909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25B34D-FE84-4535-AD47-7401EE68DAB7}"/>
              </a:ext>
            </a:extLst>
          </p:cNvPr>
          <p:cNvSpPr/>
          <p:nvPr/>
        </p:nvSpPr>
        <p:spPr>
          <a:xfrm>
            <a:off x="1769755" y="6551741"/>
            <a:ext cx="83448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https://www.aba.com/</a:t>
            </a:r>
            <a:r>
              <a:rPr lang="en-US" sz="1400" dirty="0">
                <a:solidFill>
                  <a:srgbClr val="FF0000"/>
                </a:solidFill>
              </a:rPr>
              <a:t>Tools/Function/Technology/Documents/understanding-ar</a:t>
            </a:r>
            <a:r>
              <a:rPr lang="en-US" sz="1400" dirty="0"/>
              <a:t>tificial-intelligence.pdf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A9F6A-91E9-47D5-B226-939857C6A5D7}"/>
              </a:ext>
            </a:extLst>
          </p:cNvPr>
          <p:cNvSpPr txBox="1"/>
          <p:nvPr/>
        </p:nvSpPr>
        <p:spPr>
          <a:xfrm>
            <a:off x="1429304" y="3978686"/>
            <a:ext cx="768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Trends 2004-Present   AI vs ML vs NLP vs RPA vs 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181384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045" y="281021"/>
            <a:ext cx="9601200" cy="987729"/>
          </a:xfrm>
        </p:spPr>
        <p:txBody>
          <a:bodyPr/>
          <a:lstStyle/>
          <a:p>
            <a:r>
              <a:rPr lang="en-US" dirty="0"/>
              <a:t>What is Data Science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281021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F0D59B0B-0F4B-400A-8C76-9FEB0C0CECB5}"/>
              </a:ext>
            </a:extLst>
          </p:cNvPr>
          <p:cNvSpPr/>
          <p:nvPr/>
        </p:nvSpPr>
        <p:spPr>
          <a:xfrm>
            <a:off x="833434" y="6423090"/>
            <a:ext cx="98648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https://www.kdnuggets.com/2016/10/battle-data-science-venn-diagrams.html</a:t>
            </a:r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82F4F8DC-521C-435E-9362-8DE7435E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34" y="877330"/>
            <a:ext cx="7837871" cy="560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3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045" y="281021"/>
            <a:ext cx="9601200" cy="987729"/>
          </a:xfrm>
        </p:spPr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CF4A7-0FAD-4A37-85D6-1391BE6C2585}"/>
              </a:ext>
            </a:extLst>
          </p:cNvPr>
          <p:cNvSpPr/>
          <p:nvPr/>
        </p:nvSpPr>
        <p:spPr>
          <a:xfrm>
            <a:off x="1457212" y="1429211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AA544-B49D-479F-AF28-64EE5D331E22}"/>
              </a:ext>
            </a:extLst>
          </p:cNvPr>
          <p:cNvSpPr/>
          <p:nvPr/>
        </p:nvSpPr>
        <p:spPr>
          <a:xfrm>
            <a:off x="1439961" y="2291840"/>
            <a:ext cx="1006414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026BD7-F9BE-4469-9346-B0CD4AF2177D}"/>
              </a:ext>
            </a:extLst>
          </p:cNvPr>
          <p:cNvSpPr/>
          <p:nvPr/>
        </p:nvSpPr>
        <p:spPr>
          <a:xfrm>
            <a:off x="4570523" y="1758745"/>
            <a:ext cx="1186132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D60050-D68B-45B3-9310-8A698E23F921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2446375" y="1820275"/>
            <a:ext cx="484929" cy="329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5E59A8-FCFE-4F35-9654-A163A783228D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 flipV="1">
            <a:off x="2446375" y="2149809"/>
            <a:ext cx="484929" cy="533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CB6CB6-6452-4679-9888-55DBCE5A2E47}"/>
              </a:ext>
            </a:extLst>
          </p:cNvPr>
          <p:cNvSpPr/>
          <p:nvPr/>
        </p:nvSpPr>
        <p:spPr>
          <a:xfrm>
            <a:off x="7220315" y="2323631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101721-15FD-4B4F-81B4-2BD141CAA0D0}"/>
              </a:ext>
            </a:extLst>
          </p:cNvPr>
          <p:cNvSpPr/>
          <p:nvPr/>
        </p:nvSpPr>
        <p:spPr>
          <a:xfrm>
            <a:off x="10553801" y="1939195"/>
            <a:ext cx="1169597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7EA153-ED19-43B1-B04C-A162A0A6ED0C}"/>
              </a:ext>
            </a:extLst>
          </p:cNvPr>
          <p:cNvSpPr/>
          <p:nvPr/>
        </p:nvSpPr>
        <p:spPr>
          <a:xfrm>
            <a:off x="7220315" y="1429211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16E4ED-66AD-44FB-98DD-15D78658F04C}"/>
              </a:ext>
            </a:extLst>
          </p:cNvPr>
          <p:cNvSpPr/>
          <p:nvPr/>
        </p:nvSpPr>
        <p:spPr>
          <a:xfrm>
            <a:off x="2931304" y="1758745"/>
            <a:ext cx="1186132" cy="78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EE3EBC-A083-473E-A172-A9E3622205A7}"/>
              </a:ext>
            </a:extLst>
          </p:cNvPr>
          <p:cNvCxnSpPr>
            <a:cxnSpLocks/>
            <a:stCxn id="50" idx="3"/>
            <a:endCxn id="29" idx="1"/>
          </p:cNvCxnSpPr>
          <p:nvPr/>
        </p:nvCxnSpPr>
        <p:spPr>
          <a:xfrm>
            <a:off x="4117436" y="2149809"/>
            <a:ext cx="453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3AB9D0D-B1BF-4059-B41F-9681DCFC3521}"/>
              </a:ext>
            </a:extLst>
          </p:cNvPr>
          <p:cNvSpPr/>
          <p:nvPr/>
        </p:nvSpPr>
        <p:spPr>
          <a:xfrm>
            <a:off x="8835882" y="1939195"/>
            <a:ext cx="1186132" cy="78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3C4E97-6C9C-43F7-B3B5-51B557718D7E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>
            <a:off x="8209478" y="1820275"/>
            <a:ext cx="626404" cy="50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639EE4-9749-456E-94E3-870FF61F5C5F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 flipV="1">
            <a:off x="8209478" y="2330259"/>
            <a:ext cx="626404" cy="384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A294EF-B51B-4180-8AA4-69946CD492F0}"/>
              </a:ext>
            </a:extLst>
          </p:cNvPr>
          <p:cNvCxnSpPr>
            <a:cxnSpLocks/>
            <a:stCxn id="57" idx="3"/>
            <a:endCxn id="37" idx="1"/>
          </p:cNvCxnSpPr>
          <p:nvPr/>
        </p:nvCxnSpPr>
        <p:spPr>
          <a:xfrm>
            <a:off x="10022014" y="2330259"/>
            <a:ext cx="5317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7F050C0-DCBB-4E70-8919-560882A7E687}"/>
              </a:ext>
            </a:extLst>
          </p:cNvPr>
          <p:cNvSpPr/>
          <p:nvPr/>
        </p:nvSpPr>
        <p:spPr>
          <a:xfrm>
            <a:off x="1211021" y="6487482"/>
            <a:ext cx="86016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https://machinelearningmastery.com/basic-concepts-in-machine-learning/</a:t>
            </a:r>
            <a:r>
              <a:rPr lang="en-US" sz="1100" dirty="0"/>
              <a:t> </a:t>
            </a:r>
          </a:p>
          <a:p>
            <a:r>
              <a:rPr lang="en-US" sz="1100" dirty="0">
                <a:hlinkClick r:id="rId3"/>
              </a:rPr>
              <a:t>https://medium.com/@karpathy/software-2-0-a64152b37c35</a:t>
            </a:r>
            <a:r>
              <a:rPr lang="en-US" sz="1100" dirty="0"/>
              <a:t>  - </a:t>
            </a:r>
            <a:r>
              <a:rPr lang="en-US" sz="1100" dirty="0" err="1"/>
              <a:t>A.Karpathy</a:t>
            </a:r>
            <a:r>
              <a:rPr lang="en-US" sz="1100" dirty="0"/>
              <a:t> – Tesla Director of AI</a:t>
            </a:r>
          </a:p>
        </p:txBody>
      </p:sp>
      <p:pic>
        <p:nvPicPr>
          <p:cNvPr id="1026" name="Picture 2" descr="https://cdn-images-1.medium.com/max/1760/1*5NG3U8MsaTqmQpjkr_-UOw.png">
            <a:extLst>
              <a:ext uri="{FF2B5EF4-FFF2-40B4-BE49-F238E27FC236}">
                <a16:creationId xmlns:a16="http://schemas.microsoft.com/office/drawing/2014/main" id="{AFB43AF1-9CE9-4CD8-99CE-C84FBE43B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70"/>
          <a:stretch/>
        </p:blipFill>
        <p:spPr bwMode="auto">
          <a:xfrm>
            <a:off x="7041380" y="3444078"/>
            <a:ext cx="4559467" cy="30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09561-CD31-4D14-9592-E572DD964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758" y="3414010"/>
            <a:ext cx="4947471" cy="27708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3681CCF-8A90-4A09-BD4B-54BB96C1E87B}"/>
              </a:ext>
            </a:extLst>
          </p:cNvPr>
          <p:cNvSpPr txBox="1"/>
          <p:nvPr/>
        </p:nvSpPr>
        <p:spPr>
          <a:xfrm>
            <a:off x="1293339" y="1012047"/>
            <a:ext cx="423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Software Today (1.0):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C9CEC0-BDD8-41B7-8F84-A1442F715219}"/>
              </a:ext>
            </a:extLst>
          </p:cNvPr>
          <p:cNvSpPr txBox="1"/>
          <p:nvPr/>
        </p:nvSpPr>
        <p:spPr>
          <a:xfrm>
            <a:off x="6863615" y="1006095"/>
            <a:ext cx="423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Transformed to (2.0):</a:t>
            </a:r>
          </a:p>
        </p:txBody>
      </p:sp>
      <p:sp>
        <p:nvSpPr>
          <p:cNvPr id="1031" name="Arrow: Striped Right 1030">
            <a:extLst>
              <a:ext uri="{FF2B5EF4-FFF2-40B4-BE49-F238E27FC236}">
                <a16:creationId xmlns:a16="http://schemas.microsoft.com/office/drawing/2014/main" id="{28F6D9F6-6FDF-4778-9514-99A74EB91C23}"/>
              </a:ext>
            </a:extLst>
          </p:cNvPr>
          <p:cNvSpPr/>
          <p:nvPr/>
        </p:nvSpPr>
        <p:spPr>
          <a:xfrm>
            <a:off x="6103246" y="2064179"/>
            <a:ext cx="764896" cy="431899"/>
          </a:xfrm>
          <a:prstGeom prst="striped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D679F619-F0C1-4CF8-948D-9CD689FA3228}"/>
              </a:ext>
            </a:extLst>
          </p:cNvPr>
          <p:cNvSpPr/>
          <p:nvPr/>
        </p:nvSpPr>
        <p:spPr>
          <a:xfrm>
            <a:off x="1293339" y="1324814"/>
            <a:ext cx="4656098" cy="184626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D7D5AF0-B18E-4C72-A798-427A0A818502}"/>
              </a:ext>
            </a:extLst>
          </p:cNvPr>
          <p:cNvSpPr/>
          <p:nvPr/>
        </p:nvSpPr>
        <p:spPr>
          <a:xfrm>
            <a:off x="6955850" y="1343607"/>
            <a:ext cx="4887594" cy="19038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8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E47829-E615-488A-B9B5-E051799B05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 trans="77000" brushSize="1"/>
                    </a14:imgEffect>
                    <a14:imgEffect>
                      <a14:saturation sat="107000"/>
                    </a14:imgEffect>
                  </a14:imgLayer>
                </a14:imgProps>
              </a:ext>
            </a:extLst>
          </a:blip>
          <a:srcRect l="3342" t="13135" r="4995" b="2990"/>
          <a:stretch/>
        </p:blipFill>
        <p:spPr>
          <a:xfrm>
            <a:off x="814646" y="886690"/>
            <a:ext cx="11083637" cy="587432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u="sng" dirty="0"/>
              <a:t>History and Evolution of AI/ML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604" y="72568"/>
            <a:ext cx="5955835" cy="1634312"/>
          </a:xfrm>
        </p:spPr>
        <p:txBody>
          <a:bodyPr>
            <a:noAutofit/>
          </a:bodyPr>
          <a:lstStyle/>
          <a:p>
            <a:r>
              <a:rPr lang="en-US" sz="800" dirty="0"/>
              <a:t>Other key factors:</a:t>
            </a:r>
          </a:p>
          <a:p>
            <a:pPr lvl="0"/>
            <a:r>
              <a:rPr lang="en-US" sz="800" dirty="0"/>
              <a:t>+ (Perf) - 97 Deep Blue - 10,000,000 x faster than 1950’s</a:t>
            </a:r>
          </a:p>
          <a:p>
            <a:pPr lvl="0"/>
            <a:r>
              <a:rPr lang="en-US" sz="800" dirty="0"/>
              <a:t>+ (GPU) - 10-100x faster than CPU, TPU/ASIC 5-10x faster than GPU</a:t>
            </a:r>
          </a:p>
          <a:p>
            <a:pPr lvl="0"/>
            <a:r>
              <a:rPr lang="en-US" sz="800" dirty="0"/>
              <a:t>+ Neural Network and Training (Backprop)</a:t>
            </a:r>
          </a:p>
          <a:p>
            <a:r>
              <a:rPr lang="en-US" sz="800" dirty="0"/>
              <a:t>- Richard Dawkins - natural selection w/ fitness function (similar to ML ?)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FA4FCF-C467-4CCD-814E-BDF635F72A5A}"/>
              </a:ext>
            </a:extLst>
          </p:cNvPr>
          <p:cNvSpPr/>
          <p:nvPr/>
        </p:nvSpPr>
        <p:spPr>
          <a:xfrm>
            <a:off x="1092133" y="6729504"/>
            <a:ext cx="8516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https://trends.google.com/trends/explore?date=all&amp;q=machine%20learning,artificial%20intelligence </a:t>
            </a:r>
          </a:p>
          <a:p>
            <a:r>
              <a:rPr lang="en-US" sz="1000" dirty="0">
                <a:hlinkClick r:id="rId4"/>
              </a:rPr>
              <a:t>http://www.bbc.co.uk/timelines/zq376fr</a:t>
            </a:r>
            <a:r>
              <a:rPr lang="en-US" sz="1000" dirty="0"/>
              <a:t>  - “15 moments in story of AI”</a:t>
            </a:r>
          </a:p>
          <a:p>
            <a:r>
              <a:rPr lang="en-US" sz="1000" dirty="0">
                <a:hlinkClick r:id="rId5"/>
              </a:rPr>
              <a:t>http://en.wikipedia.org/wiki/History_of_artificial_intelligence</a:t>
            </a:r>
            <a:r>
              <a:rPr lang="en-US" sz="1000" dirty="0"/>
              <a:t>  </a:t>
            </a:r>
          </a:p>
          <a:p>
            <a:r>
              <a:rPr lang="en-US" sz="1000" dirty="0">
                <a:hlinkClick r:id="rId6"/>
              </a:rPr>
              <a:t>http://en.wikipedia.org/wiki/Infinite_monkey_theorem</a:t>
            </a:r>
            <a:r>
              <a:rPr lang="en-US" sz="1000" dirty="0"/>
              <a:t> - Infinite Monkey Theorem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1A70EB-AE48-42B4-9161-CC2C230B6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574836"/>
              </p:ext>
            </p:extLst>
          </p:nvPr>
        </p:nvGraphicFramePr>
        <p:xfrm>
          <a:off x="1092133" y="798022"/>
          <a:ext cx="10950238" cy="441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1898BBB-64EB-44B8-907A-021F18BA6AAB}"/>
              </a:ext>
            </a:extLst>
          </p:cNvPr>
          <p:cNvSpPr/>
          <p:nvPr/>
        </p:nvSpPr>
        <p:spPr>
          <a:xfrm rot="1956828">
            <a:off x="3715390" y="2525278"/>
            <a:ext cx="584929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Redo</a:t>
            </a:r>
          </a:p>
        </p:txBody>
      </p:sp>
    </p:spTree>
    <p:extLst>
      <p:ext uri="{BB962C8B-B14F-4D97-AF65-F5344CB8AC3E}">
        <p14:creationId xmlns:p14="http://schemas.microsoft.com/office/powerpoint/2010/main" val="58488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u="sng" dirty="0"/>
              <a:t>Why ML So Hot Today?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1970DFC-1813-463B-9884-00AFAC52FA26}"/>
              </a:ext>
            </a:extLst>
          </p:cNvPr>
          <p:cNvSpPr txBox="1">
            <a:spLocks/>
          </p:cNvSpPr>
          <p:nvPr/>
        </p:nvSpPr>
        <p:spPr>
          <a:xfrm>
            <a:off x="-38047" y="-52417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720A9-1B4A-4E40-805D-748158CA87D2}"/>
              </a:ext>
            </a:extLst>
          </p:cNvPr>
          <p:cNvSpPr txBox="1"/>
          <p:nvPr/>
        </p:nvSpPr>
        <p:spPr>
          <a:xfrm>
            <a:off x="1399485" y="1189682"/>
            <a:ext cx="3970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Hardware Leaps</a:t>
            </a:r>
          </a:p>
          <a:p>
            <a:pPr marL="285750" indent="-285750">
              <a:buFontTx/>
              <a:buChar char="-"/>
            </a:pPr>
            <a:r>
              <a:rPr lang="en-US" dirty="0"/>
              <a:t>Big Data </a:t>
            </a:r>
          </a:p>
          <a:p>
            <a:pPr marL="285750" indent="-285750">
              <a:buFontTx/>
              <a:buChar char="-"/>
            </a:pPr>
            <a:r>
              <a:rPr lang="en-US" dirty="0"/>
              <a:t>Algorithm Improvements (Less)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99726F-82DF-4DF3-BCD9-7260517C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552" y="849084"/>
            <a:ext cx="5034506" cy="27956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8B6A3A7-0E34-4AE6-95AC-647F460FA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717" y="2797869"/>
            <a:ext cx="5238133" cy="28038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F4218C-958E-4532-ACC9-0F5ED579C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552" y="3827472"/>
            <a:ext cx="5034506" cy="283915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9C9B36-EBC3-48FF-AB86-43F0D9E8F79F}"/>
              </a:ext>
            </a:extLst>
          </p:cNvPr>
          <p:cNvSpPr/>
          <p:nvPr/>
        </p:nvSpPr>
        <p:spPr>
          <a:xfrm>
            <a:off x="666192" y="6140296"/>
            <a:ext cx="98458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6"/>
              </a:rPr>
              <a:t>https://static.googleusercontent.com/media/research.google.com/en//pubs/archive/35179.pdf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https://cloud.google.com/blog/products/gcp/an-in-depth-look-at-googles-first-tensor-processing-unit-tpu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https://www.kdnuggets.com/2015/06/machine-learning-more-data-better-algorithms.html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244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u="sng" dirty="0"/>
              <a:t>Machine Learning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1970DFC-1813-463B-9884-00AFAC52FA26}"/>
              </a:ext>
            </a:extLst>
          </p:cNvPr>
          <p:cNvSpPr txBox="1">
            <a:spLocks/>
          </p:cNvSpPr>
          <p:nvPr/>
        </p:nvSpPr>
        <p:spPr>
          <a:xfrm>
            <a:off x="-38047" y="-52417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247E35-C92D-4038-8CC7-4EA9E5F35F0F}"/>
              </a:ext>
            </a:extLst>
          </p:cNvPr>
          <p:cNvSpPr/>
          <p:nvPr/>
        </p:nvSpPr>
        <p:spPr>
          <a:xfrm>
            <a:off x="1356367" y="906932"/>
            <a:ext cx="17045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cap="none" spc="0" dirty="0">
                <a:ln/>
                <a:effectLst/>
              </a:rPr>
              <a:t>Prediction</a:t>
            </a:r>
            <a:endParaRPr lang="en-US" sz="2800" cap="none" spc="0" dirty="0">
              <a:ln/>
              <a:effectLst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34E404-C994-48AD-A887-58874D75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856" y="1836786"/>
            <a:ext cx="3037321" cy="290960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8B56E09-F685-4B57-88FF-7F9E372A44EA}"/>
              </a:ext>
            </a:extLst>
          </p:cNvPr>
          <p:cNvSpPr/>
          <p:nvPr/>
        </p:nvSpPr>
        <p:spPr>
          <a:xfrm>
            <a:off x="8235982" y="1434076"/>
            <a:ext cx="31847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cap="none" spc="0" dirty="0">
                <a:ln/>
                <a:effectLst/>
              </a:rPr>
              <a:t>Labelled Classification</a:t>
            </a:r>
            <a:endParaRPr lang="en-US" sz="2800" cap="none" spc="0" dirty="0">
              <a:ln/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B28925-3216-40EA-9DDB-4C8986EA1025}"/>
              </a:ext>
            </a:extLst>
          </p:cNvPr>
          <p:cNvSpPr/>
          <p:nvPr/>
        </p:nvSpPr>
        <p:spPr>
          <a:xfrm>
            <a:off x="1004594" y="6399425"/>
            <a:ext cx="887652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https://www.kdnuggets.com/2017/05/machine-learning-crash-course-part-1.html</a:t>
            </a:r>
            <a:endParaRPr lang="en-US" sz="1100" dirty="0"/>
          </a:p>
          <a:p>
            <a:r>
              <a:rPr lang="en-US" sz="1100" dirty="0">
                <a:hlinkClick r:id="rId4"/>
              </a:rPr>
              <a:t>https://www.youtube.com/watch?time_continue=6&amp;v=G7fPB4OHkys</a:t>
            </a:r>
            <a:endParaRPr lang="en-US" sz="1100" dirty="0"/>
          </a:p>
          <a:p>
            <a:endParaRPr lang="en-US" sz="11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2AE6C5-BC96-47E9-A9B3-9A2536E16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454" y="1312657"/>
            <a:ext cx="4652546" cy="250388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85D910-F20F-49CD-A87B-4A4B37975C32}"/>
              </a:ext>
            </a:extLst>
          </p:cNvPr>
          <p:cNvSpPr/>
          <p:nvPr/>
        </p:nvSpPr>
        <p:spPr>
          <a:xfrm>
            <a:off x="2876077" y="3923498"/>
            <a:ext cx="5509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cap="none" spc="0" dirty="0">
                <a:ln/>
                <a:effectLst/>
              </a:rPr>
              <a:t>Un-Labelled / Clustering (patterns in data)</a:t>
            </a:r>
            <a:endParaRPr lang="en-US" sz="2800" cap="none" spc="0" dirty="0">
              <a:ln/>
              <a:effectLst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B47512-2C3D-40B9-A353-9D6286EFA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061" y="4323608"/>
            <a:ext cx="4127408" cy="20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8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Machine Learning Workflow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3F87DA4-9B9F-4992-92FC-F29D4CF05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227774"/>
              </p:ext>
            </p:extLst>
          </p:nvPr>
        </p:nvGraphicFramePr>
        <p:xfrm>
          <a:off x="752419" y="829000"/>
          <a:ext cx="11439582" cy="499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Arrow: U-Turn 22">
            <a:extLst>
              <a:ext uri="{FF2B5EF4-FFF2-40B4-BE49-F238E27FC236}">
                <a16:creationId xmlns:a16="http://schemas.microsoft.com/office/drawing/2014/main" id="{715946FC-6A8B-4724-A1AD-DA450668EA88}"/>
              </a:ext>
            </a:extLst>
          </p:cNvPr>
          <p:cNvSpPr/>
          <p:nvPr/>
        </p:nvSpPr>
        <p:spPr>
          <a:xfrm flipH="1">
            <a:off x="5458691" y="1443029"/>
            <a:ext cx="3933830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F80451D5-54E8-44F8-99E3-E429C9A68F54}"/>
              </a:ext>
            </a:extLst>
          </p:cNvPr>
          <p:cNvSpPr/>
          <p:nvPr/>
        </p:nvSpPr>
        <p:spPr>
          <a:xfrm flipH="1">
            <a:off x="7342909" y="1448571"/>
            <a:ext cx="2037601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B6220-1AE7-4B1C-807A-17605CD634D9}"/>
              </a:ext>
            </a:extLst>
          </p:cNvPr>
          <p:cNvSpPr txBox="1"/>
          <p:nvPr/>
        </p:nvSpPr>
        <p:spPr>
          <a:xfrm>
            <a:off x="284925" y="4668936"/>
            <a:ext cx="231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Durations ?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A2FDA694-87BA-4E51-B7A4-D9302811F3D3}"/>
              </a:ext>
            </a:extLst>
          </p:cNvPr>
          <p:cNvSpPr/>
          <p:nvPr/>
        </p:nvSpPr>
        <p:spPr>
          <a:xfrm flipH="1">
            <a:off x="1460179" y="1586420"/>
            <a:ext cx="2037601" cy="58360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dSubTitle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319" y="1276588"/>
            <a:ext cx="2920883" cy="4616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I. Load/Cleanup Data</a:t>
            </a:r>
            <a:endParaRPr lang="en-US" i="0" dirty="0"/>
          </a:p>
        </p:txBody>
      </p:sp>
      <p:sp>
        <p:nvSpPr>
          <p:cNvPr id="14" name="ddSubTitle">
            <a:extLst>
              <a:ext uri="{FF2B5EF4-FFF2-40B4-BE49-F238E27FC236}">
                <a16:creationId xmlns:a16="http://schemas.microsoft.com/office/drawing/2014/main" id="{5574BA87-2165-45A9-9D74-6DABA821BFBA}"/>
              </a:ext>
            </a:extLst>
          </p:cNvPr>
          <p:cNvSpPr txBox="1">
            <a:spLocks/>
          </p:cNvSpPr>
          <p:nvPr/>
        </p:nvSpPr>
        <p:spPr>
          <a:xfrm>
            <a:off x="5893668" y="1098566"/>
            <a:ext cx="3208335" cy="461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b="1" i="1" dirty="0"/>
              <a:t>II. Refine Features &amp; Model</a:t>
            </a:r>
            <a:endParaRPr lang="en-US" dirty="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E4AA650D-3BF5-4A75-BE5B-B28B3ADF26B7}"/>
              </a:ext>
            </a:extLst>
          </p:cNvPr>
          <p:cNvSpPr/>
          <p:nvPr/>
        </p:nvSpPr>
        <p:spPr>
          <a:xfrm>
            <a:off x="758007" y="5279226"/>
            <a:ext cx="3911270" cy="484632"/>
          </a:xfrm>
          <a:prstGeom prst="striped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 months+ – 80%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F485D3C4-FF55-4658-9FCD-51EC5F3535AB}"/>
              </a:ext>
            </a:extLst>
          </p:cNvPr>
          <p:cNvSpPr/>
          <p:nvPr/>
        </p:nvSpPr>
        <p:spPr>
          <a:xfrm>
            <a:off x="758006" y="4946412"/>
            <a:ext cx="11433993" cy="484632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 month project</a:t>
            </a:r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DA4A0CF0-A5C0-4B9F-83FD-C11E495B4018}"/>
              </a:ext>
            </a:extLst>
          </p:cNvPr>
          <p:cNvSpPr/>
          <p:nvPr/>
        </p:nvSpPr>
        <p:spPr>
          <a:xfrm>
            <a:off x="4301247" y="5649828"/>
            <a:ext cx="2469204" cy="484632"/>
          </a:xfrm>
          <a:prstGeom prst="striped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2-3 months+ – 15%</a:t>
            </a:r>
          </a:p>
        </p:txBody>
      </p: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4966F5FF-6107-46AA-A919-AAE7CFF12A26}"/>
              </a:ext>
            </a:extLst>
          </p:cNvPr>
          <p:cNvSpPr/>
          <p:nvPr/>
        </p:nvSpPr>
        <p:spPr>
          <a:xfrm>
            <a:off x="6203789" y="6003898"/>
            <a:ext cx="5988209" cy="484632"/>
          </a:xfrm>
          <a:prstGeom prst="striped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1-2 months+ – 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DA6608-2573-47D5-84A9-1333B1A371C2}"/>
              </a:ext>
            </a:extLst>
          </p:cNvPr>
          <p:cNvSpPr txBox="1"/>
          <p:nvPr/>
        </p:nvSpPr>
        <p:spPr>
          <a:xfrm>
            <a:off x="460022" y="872892"/>
            <a:ext cx="258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Typical Workflow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93B00-1BBF-49A6-BDB7-83E3B7B7320A}"/>
              </a:ext>
            </a:extLst>
          </p:cNvPr>
          <p:cNvSpPr/>
          <p:nvPr/>
        </p:nvSpPr>
        <p:spPr>
          <a:xfrm>
            <a:off x="752419" y="6537924"/>
            <a:ext cx="81515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https://www.kaggle.com/willkoehrsen/start-here-a-gentle-introduction</a:t>
            </a:r>
          </a:p>
        </p:txBody>
      </p:sp>
    </p:spTree>
    <p:extLst>
      <p:ext uri="{BB962C8B-B14F-4D97-AF65-F5344CB8AC3E}">
        <p14:creationId xmlns:p14="http://schemas.microsoft.com/office/powerpoint/2010/main" val="13815455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67879</TotalTime>
  <Words>2163</Words>
  <Application>Microsoft Office PowerPoint</Application>
  <PresentationFormat>Widescreen</PresentationFormat>
  <Paragraphs>342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UD Digi Kyokasho NP-B</vt:lpstr>
      <vt:lpstr>Calibri</vt:lpstr>
      <vt:lpstr>Cambria Math</vt:lpstr>
      <vt:lpstr>Franklin Gothic Book</vt:lpstr>
      <vt:lpstr>Crop</vt:lpstr>
      <vt:lpstr>Machine Learning 101</vt:lpstr>
      <vt:lpstr>ToC </vt:lpstr>
      <vt:lpstr>What is Artificial Intelligence ?</vt:lpstr>
      <vt:lpstr>What is Data Science ?</vt:lpstr>
      <vt:lpstr>What is Machine Learning</vt:lpstr>
      <vt:lpstr>History and Evolution of AI/ML</vt:lpstr>
      <vt:lpstr>Why ML So Hot Today?</vt:lpstr>
      <vt:lpstr>Machine Learning Types</vt:lpstr>
      <vt:lpstr>Machine Learning Workflow</vt:lpstr>
      <vt:lpstr>How it really works - Linear Regression example (1)</vt:lpstr>
      <vt:lpstr>How it really works - Linear Regression example (2)</vt:lpstr>
      <vt:lpstr>Logistic Regression – Classification</vt:lpstr>
      <vt:lpstr>Neural Networks &amp; the Brain</vt:lpstr>
      <vt:lpstr>Neural Network Types</vt:lpstr>
      <vt:lpstr>Digression– Challenges to think about</vt:lpstr>
      <vt:lpstr>State of AI/ML – Platform Showdown</vt:lpstr>
      <vt:lpstr>Machine Learning Workflow</vt:lpstr>
      <vt:lpstr>Full Stack Vendors</vt:lpstr>
      <vt:lpstr>API/Analytic Toolkits</vt:lpstr>
      <vt:lpstr>Cloud Offerings</vt:lpstr>
      <vt:lpstr>Big Data – Apache Spark/Hadoop</vt:lpstr>
      <vt:lpstr>Final Words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Doug Foo</dc:creator>
  <cp:lastModifiedBy>Doug Foo</cp:lastModifiedBy>
  <cp:revision>406</cp:revision>
  <dcterms:created xsi:type="dcterms:W3CDTF">2018-06-14T13:24:23Z</dcterms:created>
  <dcterms:modified xsi:type="dcterms:W3CDTF">2018-11-05T01:23:48Z</dcterms:modified>
</cp:coreProperties>
</file>