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63" r:id="rId7"/>
    <p:sldId id="275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CE595-C330-4532-9B6D-028481D96469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64AD6-064F-4DB1-8C6C-4306C6FC8E62}">
      <dgm:prSet phldrT="[Text]"/>
      <dgm:spPr/>
      <dgm:t>
        <a:bodyPr/>
        <a:lstStyle/>
        <a:p>
          <a:r>
            <a:rPr lang="en-US" dirty="0"/>
            <a:t>1943 - Alan Turing (Imitation Game) &amp; John Von </a:t>
          </a:r>
          <a:r>
            <a:rPr lang="en-US" dirty="0" err="1"/>
            <a:t>Neumman</a:t>
          </a:r>
          <a:r>
            <a:rPr lang="en-US" dirty="0"/>
            <a:t> - fathers of modern computing</a:t>
          </a:r>
        </a:p>
      </dgm:t>
    </dgm:pt>
    <dgm:pt modelId="{5AE5B9F9-26AC-43A5-B490-28E0D27A10A7}" type="parTrans" cxnId="{B0AD5790-7BD5-4CBA-A1A2-CD1C2766CFA0}">
      <dgm:prSet/>
      <dgm:spPr/>
      <dgm:t>
        <a:bodyPr/>
        <a:lstStyle/>
        <a:p>
          <a:endParaRPr lang="en-US"/>
        </a:p>
      </dgm:t>
    </dgm:pt>
    <dgm:pt modelId="{F65D43D4-D40C-4264-86BC-47256D81C70E}" type="sibTrans" cxnId="{B0AD5790-7BD5-4CBA-A1A2-CD1C2766CFA0}">
      <dgm:prSet/>
      <dgm:spPr/>
      <dgm:t>
        <a:bodyPr/>
        <a:lstStyle/>
        <a:p>
          <a:endParaRPr lang="en-US"/>
        </a:p>
      </dgm:t>
    </dgm:pt>
    <dgm:pt modelId="{3772326E-AC74-40AD-BDE6-807B586C42F2}">
      <dgm:prSet/>
      <dgm:spPr/>
      <dgm:t>
        <a:bodyPr/>
        <a:lstStyle/>
        <a:p>
          <a:r>
            <a:rPr lang="en-US" dirty="0"/>
            <a:t>1956 - AI conference “</a:t>
          </a:r>
          <a:r>
            <a:rPr lang="en-US" dirty="0" err="1"/>
            <a:t>Minksy</a:t>
          </a:r>
          <a:r>
            <a:rPr lang="en-US" dirty="0"/>
            <a:t>/McCarthy” — focus on top-down rules (golden years 56-74)</a:t>
          </a:r>
        </a:p>
      </dgm:t>
    </dgm:pt>
    <dgm:pt modelId="{7E232538-0E78-4A78-92BB-C9A3F5696CF3}" type="parTrans" cxnId="{C231BCDB-7A70-4AE6-BEE5-16E7FC77773B}">
      <dgm:prSet/>
      <dgm:spPr/>
      <dgm:t>
        <a:bodyPr/>
        <a:lstStyle/>
        <a:p>
          <a:endParaRPr lang="en-US"/>
        </a:p>
      </dgm:t>
    </dgm:pt>
    <dgm:pt modelId="{87E2030F-FF56-4E8B-8A5B-C6D9C0C1B4A6}" type="sibTrans" cxnId="{C231BCDB-7A70-4AE6-BEE5-16E7FC77773B}">
      <dgm:prSet/>
      <dgm:spPr/>
      <dgm:t>
        <a:bodyPr/>
        <a:lstStyle/>
        <a:p>
          <a:endParaRPr lang="en-US"/>
        </a:p>
      </dgm:t>
    </dgm:pt>
    <dgm:pt modelId="{63903C73-AB2D-4F7E-9142-A10499C7E9C7}">
      <dgm:prSet/>
      <dgm:spPr/>
      <dgm:t>
        <a:bodyPr/>
        <a:lstStyle/>
        <a:p>
          <a:r>
            <a:rPr lang="en-US" dirty="0"/>
            <a:t>1970 - </a:t>
          </a:r>
          <a:r>
            <a:rPr lang="en-US" dirty="0" err="1"/>
            <a:t>Minksy</a:t>
          </a:r>
          <a:r>
            <a:rPr lang="en-US" dirty="0"/>
            <a:t> “ in 3-8 </a:t>
          </a:r>
          <a:r>
            <a:rPr lang="en-US" dirty="0" err="1"/>
            <a:t>yrs</a:t>
          </a:r>
          <a:r>
            <a:rPr lang="en-US" dirty="0"/>
            <a:t> we will have a machine w/ the general intelligence of an average human being” &lt;- bad claims all around</a:t>
          </a:r>
        </a:p>
      </dgm:t>
    </dgm:pt>
    <dgm:pt modelId="{A7A11784-A69A-434E-9F75-1F92E1331DF3}" type="parTrans" cxnId="{1ED006AD-A69B-4B01-B62A-B81A92729290}">
      <dgm:prSet/>
      <dgm:spPr/>
      <dgm:t>
        <a:bodyPr/>
        <a:lstStyle/>
        <a:p>
          <a:endParaRPr lang="en-US"/>
        </a:p>
      </dgm:t>
    </dgm:pt>
    <dgm:pt modelId="{61C32857-FB03-4635-B2D3-D25307FE16F1}" type="sibTrans" cxnId="{1ED006AD-A69B-4B01-B62A-B81A92729290}">
      <dgm:prSet/>
      <dgm:spPr/>
      <dgm:t>
        <a:bodyPr/>
        <a:lstStyle/>
        <a:p>
          <a:endParaRPr lang="en-US"/>
        </a:p>
      </dgm:t>
    </dgm:pt>
    <dgm:pt modelId="{8CF95A2A-943B-45B1-8226-6AC8FCC59664}">
      <dgm:prSet/>
      <dgm:spPr/>
      <dgm:t>
        <a:bodyPr/>
        <a:lstStyle/>
        <a:p>
          <a:r>
            <a:rPr lang="en-US" dirty="0"/>
            <a:t>1973 - “AI Winter” (1974-1980)</a:t>
          </a:r>
        </a:p>
      </dgm:t>
    </dgm:pt>
    <dgm:pt modelId="{CDDB94FA-0E50-4D2E-B271-F7E71A12F304}" type="parTrans" cxnId="{E4A0A563-14F5-4BCB-A3D5-DF302AC1C0F4}">
      <dgm:prSet/>
      <dgm:spPr/>
      <dgm:t>
        <a:bodyPr/>
        <a:lstStyle/>
        <a:p>
          <a:endParaRPr lang="en-US"/>
        </a:p>
      </dgm:t>
    </dgm:pt>
    <dgm:pt modelId="{EA8BE77D-67FD-41C3-901A-82527898785A}" type="sibTrans" cxnId="{E4A0A563-14F5-4BCB-A3D5-DF302AC1C0F4}">
      <dgm:prSet/>
      <dgm:spPr/>
      <dgm:t>
        <a:bodyPr/>
        <a:lstStyle/>
        <a:p>
          <a:endParaRPr lang="en-US"/>
        </a:p>
      </dgm:t>
    </dgm:pt>
    <dgm:pt modelId="{2E906866-EBE8-49B0-A530-4D11CB40FBBC}">
      <dgm:prSet/>
      <dgm:spPr/>
      <dgm:t>
        <a:bodyPr/>
        <a:lstStyle/>
        <a:p>
          <a:r>
            <a:rPr lang="en-US" dirty="0"/>
            <a:t>1980’s - “Expert Systems boom” - DEC RI ($40m annual saving success)</a:t>
          </a:r>
        </a:p>
      </dgm:t>
    </dgm:pt>
    <dgm:pt modelId="{533C3739-8129-41FC-93AD-03A802E3C25A}" type="parTrans" cxnId="{B8FCC5A5-F1CA-471C-B06D-0C2FC6B55137}">
      <dgm:prSet/>
      <dgm:spPr/>
      <dgm:t>
        <a:bodyPr/>
        <a:lstStyle/>
        <a:p>
          <a:endParaRPr lang="en-US"/>
        </a:p>
      </dgm:t>
    </dgm:pt>
    <dgm:pt modelId="{F0A20645-BA33-4220-898E-8428B0105D84}" type="sibTrans" cxnId="{B8FCC5A5-F1CA-471C-B06D-0C2FC6B55137}">
      <dgm:prSet/>
      <dgm:spPr/>
      <dgm:t>
        <a:bodyPr/>
        <a:lstStyle/>
        <a:p>
          <a:endParaRPr lang="en-US"/>
        </a:p>
      </dgm:t>
    </dgm:pt>
    <dgm:pt modelId="{649D0C17-8D50-4495-B808-C2993ABFE01D}">
      <dgm:prSet/>
      <dgm:spPr/>
      <dgm:t>
        <a:bodyPr/>
        <a:lstStyle/>
        <a:p>
          <a:r>
            <a:rPr lang="en-US" dirty="0"/>
            <a:t>1987 (AI winter #2 - 1987-1993)</a:t>
          </a:r>
        </a:p>
      </dgm:t>
    </dgm:pt>
    <dgm:pt modelId="{9D19ED85-F21C-4134-B65F-5B527E4AA8CB}" type="parTrans" cxnId="{5C038745-7BD4-4409-91FA-558D9A7D036D}">
      <dgm:prSet/>
      <dgm:spPr/>
      <dgm:t>
        <a:bodyPr/>
        <a:lstStyle/>
        <a:p>
          <a:endParaRPr lang="en-US"/>
        </a:p>
      </dgm:t>
    </dgm:pt>
    <dgm:pt modelId="{60D7B3E5-5CB4-462E-802A-66C6505C776C}" type="sibTrans" cxnId="{5C038745-7BD4-4409-91FA-558D9A7D036D}">
      <dgm:prSet/>
      <dgm:spPr/>
      <dgm:t>
        <a:bodyPr/>
        <a:lstStyle/>
        <a:p>
          <a:endParaRPr lang="en-US"/>
        </a:p>
      </dgm:t>
    </dgm:pt>
    <dgm:pt modelId="{330F3E56-A46D-41DF-800A-883E0EEBCDE1}">
      <dgm:prSet/>
      <dgm:spPr/>
      <dgm:t>
        <a:bodyPr/>
        <a:lstStyle/>
        <a:p>
          <a:r>
            <a:rPr lang="en-US" dirty="0"/>
            <a:t>1997 - Deep blue (beat </a:t>
          </a:r>
          <a:r>
            <a:rPr lang="en-US" dirty="0" err="1"/>
            <a:t>kasparov</a:t>
          </a:r>
          <a:r>
            <a:rPr lang="en-US" dirty="0"/>
            <a:t>) ? (Brute force + heuristics), </a:t>
          </a:r>
          <a:r>
            <a:rPr lang="en-US" dirty="0" err="1"/>
            <a:t>kasparov</a:t>
          </a:r>
          <a:r>
            <a:rPr lang="en-US" dirty="0"/>
            <a:t> big on AI now</a:t>
          </a:r>
        </a:p>
      </dgm:t>
    </dgm:pt>
    <dgm:pt modelId="{EE15ECD3-D4B4-4059-897A-3F5B716EDD02}" type="parTrans" cxnId="{3C661086-C001-47EF-9186-73356E6E6582}">
      <dgm:prSet/>
      <dgm:spPr/>
      <dgm:t>
        <a:bodyPr/>
        <a:lstStyle/>
        <a:p>
          <a:endParaRPr lang="en-US"/>
        </a:p>
      </dgm:t>
    </dgm:pt>
    <dgm:pt modelId="{3F68FEA0-8580-4758-9351-5E7E058D76E1}" type="sibTrans" cxnId="{3C661086-C001-47EF-9186-73356E6E6582}">
      <dgm:prSet/>
      <dgm:spPr/>
      <dgm:t>
        <a:bodyPr/>
        <a:lstStyle/>
        <a:p>
          <a:endParaRPr lang="en-US"/>
        </a:p>
      </dgm:t>
    </dgm:pt>
    <dgm:pt modelId="{E0925546-681E-45BC-8389-674071027E96}">
      <dgm:prSet/>
      <dgm:spPr/>
      <dgm:t>
        <a:bodyPr/>
        <a:lstStyle/>
        <a:p>
          <a:r>
            <a:rPr lang="en-US" dirty="0"/>
            <a:t>1999 - GPU invented (for games)</a:t>
          </a:r>
        </a:p>
      </dgm:t>
    </dgm:pt>
    <dgm:pt modelId="{D7741237-13A9-4972-8624-F143D5E4B02B}" type="parTrans" cxnId="{061A01AB-C5F0-48DF-B3C8-A04B449531B1}">
      <dgm:prSet/>
      <dgm:spPr/>
      <dgm:t>
        <a:bodyPr/>
        <a:lstStyle/>
        <a:p>
          <a:endParaRPr lang="en-US"/>
        </a:p>
      </dgm:t>
    </dgm:pt>
    <dgm:pt modelId="{699FFCDE-F157-4B3A-9AAA-D2CDDF91D899}" type="sibTrans" cxnId="{061A01AB-C5F0-48DF-B3C8-A04B449531B1}">
      <dgm:prSet/>
      <dgm:spPr/>
      <dgm:t>
        <a:bodyPr/>
        <a:lstStyle/>
        <a:p>
          <a:endParaRPr lang="en-US"/>
        </a:p>
      </dgm:t>
    </dgm:pt>
    <dgm:pt modelId="{4263A6E8-9087-4305-A0CD-D9A3EFC1C051}">
      <dgm:prSet/>
      <dgm:spPr/>
      <dgm:t>
        <a:bodyPr/>
        <a:lstStyle/>
        <a:p>
          <a:r>
            <a:rPr lang="en-US" dirty="0"/>
            <a:t>2007 - CUDA - GPU for non-games (finance/statistics)</a:t>
          </a:r>
        </a:p>
      </dgm:t>
    </dgm:pt>
    <dgm:pt modelId="{2268C3AB-CE89-4A43-B4D7-2C9306F11E21}" type="parTrans" cxnId="{D6B0ADAF-9966-460B-8AAC-27C794CEB4B5}">
      <dgm:prSet/>
      <dgm:spPr/>
      <dgm:t>
        <a:bodyPr/>
        <a:lstStyle/>
        <a:p>
          <a:endParaRPr lang="en-US"/>
        </a:p>
      </dgm:t>
    </dgm:pt>
    <dgm:pt modelId="{92FF0E61-25D9-4490-8C32-7A8E2F5F6E2D}" type="sibTrans" cxnId="{D6B0ADAF-9966-460B-8AAC-27C794CEB4B5}">
      <dgm:prSet/>
      <dgm:spPr/>
      <dgm:t>
        <a:bodyPr/>
        <a:lstStyle/>
        <a:p>
          <a:endParaRPr lang="en-US"/>
        </a:p>
      </dgm:t>
    </dgm:pt>
    <dgm:pt modelId="{FC80E47A-B07E-4960-B28D-50970BEFDB66}">
      <dgm:prSet/>
      <dgm:spPr/>
      <dgm:t>
        <a:bodyPr/>
        <a:lstStyle/>
        <a:p>
          <a:r>
            <a:rPr lang="en-US" dirty="0"/>
            <a:t>2010 - First GPU for NN/Deep Learning - Goodfellow ch12.2</a:t>
          </a:r>
        </a:p>
      </dgm:t>
    </dgm:pt>
    <dgm:pt modelId="{525E875A-5DE7-4FF4-93BF-17DBBED558D1}" type="parTrans" cxnId="{BB848B06-451F-4867-BFC1-E3CB2334162A}">
      <dgm:prSet/>
      <dgm:spPr/>
      <dgm:t>
        <a:bodyPr/>
        <a:lstStyle/>
        <a:p>
          <a:endParaRPr lang="en-US"/>
        </a:p>
      </dgm:t>
    </dgm:pt>
    <dgm:pt modelId="{8327CF1C-4543-45EB-8827-901112E5B2F6}" type="sibTrans" cxnId="{BB848B06-451F-4867-BFC1-E3CB2334162A}">
      <dgm:prSet/>
      <dgm:spPr/>
      <dgm:t>
        <a:bodyPr/>
        <a:lstStyle/>
        <a:p>
          <a:endParaRPr lang="en-US"/>
        </a:p>
      </dgm:t>
    </dgm:pt>
    <dgm:pt modelId="{1AD076D2-FC95-4795-B868-396411F0BEEA}">
      <dgm:prSet/>
      <dgm:spPr/>
      <dgm:t>
        <a:bodyPr/>
        <a:lstStyle/>
        <a:p>
          <a:r>
            <a:rPr lang="en-US" dirty="0"/>
            <a:t>2011 - IBM Watson Jeopardy - some ML (NLP)</a:t>
          </a:r>
        </a:p>
      </dgm:t>
    </dgm:pt>
    <dgm:pt modelId="{E680187C-C95A-4FF4-BC06-01F3FC738F00}" type="parTrans" cxnId="{D219B7C8-63DA-4D5A-A6E6-31A09E1AB42F}">
      <dgm:prSet/>
      <dgm:spPr/>
      <dgm:t>
        <a:bodyPr/>
        <a:lstStyle/>
        <a:p>
          <a:endParaRPr lang="en-US"/>
        </a:p>
      </dgm:t>
    </dgm:pt>
    <dgm:pt modelId="{AA9EA5F9-1C69-4236-9103-898F4A18A8DC}" type="sibTrans" cxnId="{D219B7C8-63DA-4D5A-A6E6-31A09E1AB42F}">
      <dgm:prSet/>
      <dgm:spPr/>
      <dgm:t>
        <a:bodyPr/>
        <a:lstStyle/>
        <a:p>
          <a:endParaRPr lang="en-US"/>
        </a:p>
      </dgm:t>
    </dgm:pt>
    <dgm:pt modelId="{0E41FAC4-A735-460C-83EC-17A80B688FDB}">
      <dgm:prSet/>
      <dgm:spPr/>
      <dgm:t>
        <a:bodyPr/>
        <a:lstStyle/>
        <a:p>
          <a:r>
            <a:rPr lang="en-US" dirty="0"/>
            <a:t>2016 - Alpha Go - Deep NN</a:t>
          </a:r>
        </a:p>
      </dgm:t>
    </dgm:pt>
    <dgm:pt modelId="{B0664649-EE22-4B57-AE45-4F9881B46D3F}" type="parTrans" cxnId="{120C306A-321E-4853-A630-3F405C28616B}">
      <dgm:prSet/>
      <dgm:spPr/>
      <dgm:t>
        <a:bodyPr/>
        <a:lstStyle/>
        <a:p>
          <a:endParaRPr lang="en-US"/>
        </a:p>
      </dgm:t>
    </dgm:pt>
    <dgm:pt modelId="{5BD5C6FC-A9F6-4708-9701-43AA11145CBD}" type="sibTrans" cxnId="{120C306A-321E-4853-A630-3F405C28616B}">
      <dgm:prSet/>
      <dgm:spPr/>
      <dgm:t>
        <a:bodyPr/>
        <a:lstStyle/>
        <a:p>
          <a:endParaRPr lang="en-US"/>
        </a:p>
      </dgm:t>
    </dgm:pt>
    <dgm:pt modelId="{32B93D70-ECC3-4947-B207-EEB499A6124E}">
      <dgm:prSet/>
      <dgm:spPr/>
      <dgm:t>
        <a:bodyPr/>
        <a:lstStyle/>
        <a:p>
          <a:r>
            <a:rPr lang="en-US" dirty="0"/>
            <a:t>2029 - </a:t>
          </a:r>
          <a:r>
            <a:rPr lang="en-US" dirty="0" err="1"/>
            <a:t>Kurtweil</a:t>
          </a:r>
          <a:r>
            <a:rPr lang="en-US" dirty="0"/>
            <a:t> Prediction!</a:t>
          </a:r>
        </a:p>
      </dgm:t>
    </dgm:pt>
    <dgm:pt modelId="{F7B08D46-B1C5-4D5E-83F8-3EC6A7561A9B}" type="parTrans" cxnId="{E1F0EDD4-470B-45E2-9A4B-69A8555CD06C}">
      <dgm:prSet/>
      <dgm:spPr/>
      <dgm:t>
        <a:bodyPr/>
        <a:lstStyle/>
        <a:p>
          <a:endParaRPr lang="en-US"/>
        </a:p>
      </dgm:t>
    </dgm:pt>
    <dgm:pt modelId="{E42C5B39-45C6-4E79-82AC-A6ACDDEAA58D}" type="sibTrans" cxnId="{E1F0EDD4-470B-45E2-9A4B-69A8555CD06C}">
      <dgm:prSet/>
      <dgm:spPr/>
      <dgm:t>
        <a:bodyPr/>
        <a:lstStyle/>
        <a:p>
          <a:endParaRPr lang="en-US"/>
        </a:p>
      </dgm:t>
    </dgm:pt>
    <dgm:pt modelId="{FA55ED3E-AA38-46D9-AA50-86DC44CB916E}" type="pres">
      <dgm:prSet presAssocID="{605CE595-C330-4532-9B6D-028481D96469}" presName="Name0" presStyleCnt="0">
        <dgm:presLayoutVars>
          <dgm:dir/>
        </dgm:presLayoutVars>
      </dgm:prSet>
      <dgm:spPr/>
    </dgm:pt>
    <dgm:pt modelId="{DC106CBD-66B2-4748-9420-509779A6CBD2}" type="pres">
      <dgm:prSet presAssocID="{00364AD6-064F-4DB1-8C6C-4306C6FC8E62}" presName="parComposite" presStyleCnt="0"/>
      <dgm:spPr/>
    </dgm:pt>
    <dgm:pt modelId="{96B0509F-B622-408F-96BE-7F48FCB4C822}" type="pres">
      <dgm:prSet presAssocID="{00364AD6-064F-4DB1-8C6C-4306C6FC8E62}" presName="parBigCircle" presStyleLbl="node0" presStyleIdx="0" presStyleCnt="5"/>
      <dgm:spPr/>
    </dgm:pt>
    <dgm:pt modelId="{4C1406BB-CFD9-4FD7-8A0D-E7CF780DECFD}" type="pres">
      <dgm:prSet presAssocID="{00364AD6-064F-4DB1-8C6C-4306C6FC8E62}" presName="parTx" presStyleLbl="revTx" presStyleIdx="0" presStyleCnt="21"/>
      <dgm:spPr/>
    </dgm:pt>
    <dgm:pt modelId="{93BCB09C-665B-48BF-863C-D81480453632}" type="pres">
      <dgm:prSet presAssocID="{00364AD6-064F-4DB1-8C6C-4306C6FC8E62}" presName="bSpace" presStyleCnt="0"/>
      <dgm:spPr/>
    </dgm:pt>
    <dgm:pt modelId="{D9B4B0AC-9BA2-4DA8-BC5C-4D058DC7605C}" type="pres">
      <dgm:prSet presAssocID="{00364AD6-064F-4DB1-8C6C-4306C6FC8E62}" presName="parBackupNorm" presStyleCnt="0"/>
      <dgm:spPr/>
    </dgm:pt>
    <dgm:pt modelId="{434C0EF8-9C82-4FB1-B112-50122A6D3898}" type="pres">
      <dgm:prSet presAssocID="{F65D43D4-D40C-4264-86BC-47256D81C70E}" presName="parSpace" presStyleCnt="0"/>
      <dgm:spPr/>
    </dgm:pt>
    <dgm:pt modelId="{D73B96FF-9CB7-4EF5-97F9-0246CA7AF5A7}" type="pres">
      <dgm:prSet presAssocID="{3772326E-AC74-40AD-BDE6-807B586C42F2}" presName="desBackupLeftNorm" presStyleCnt="0"/>
      <dgm:spPr/>
    </dgm:pt>
    <dgm:pt modelId="{D3776E9D-3A6E-4372-A700-2651DD643FCA}" type="pres">
      <dgm:prSet presAssocID="{3772326E-AC74-40AD-BDE6-807B586C42F2}" presName="desComposite" presStyleCnt="0"/>
      <dgm:spPr/>
    </dgm:pt>
    <dgm:pt modelId="{9D2FF7B7-8706-4193-A23F-2C25C1DC0307}" type="pres">
      <dgm:prSet presAssocID="{3772326E-AC74-40AD-BDE6-807B586C42F2}" presName="desCircle" presStyleLbl="node1" presStyleIdx="0" presStyleCnt="8"/>
      <dgm:spPr/>
    </dgm:pt>
    <dgm:pt modelId="{A91AC710-5579-4673-8D67-ED784D074457}" type="pres">
      <dgm:prSet presAssocID="{3772326E-AC74-40AD-BDE6-807B586C42F2}" presName="chTx" presStyleLbl="revTx" presStyleIdx="1" presStyleCnt="21"/>
      <dgm:spPr/>
    </dgm:pt>
    <dgm:pt modelId="{A770BB53-324E-41C3-82C1-2487F96AFB0B}" type="pres">
      <dgm:prSet presAssocID="{3772326E-AC74-40AD-BDE6-807B586C42F2}" presName="desTx" presStyleLbl="revTx" presStyleIdx="2" presStyleCnt="21">
        <dgm:presLayoutVars>
          <dgm:bulletEnabled val="1"/>
        </dgm:presLayoutVars>
      </dgm:prSet>
      <dgm:spPr/>
    </dgm:pt>
    <dgm:pt modelId="{79D5B04A-72C1-427D-BC74-56EC60BF2A73}" type="pres">
      <dgm:prSet presAssocID="{3772326E-AC74-40AD-BDE6-807B586C42F2}" presName="desBackupRightNorm" presStyleCnt="0"/>
      <dgm:spPr/>
    </dgm:pt>
    <dgm:pt modelId="{21DA4A9F-D12E-4D37-832B-2B18B7FA9F67}" type="pres">
      <dgm:prSet presAssocID="{87E2030F-FF56-4E8B-8A5B-C6D9C0C1B4A6}" presName="desSpace" presStyleCnt="0"/>
      <dgm:spPr/>
    </dgm:pt>
    <dgm:pt modelId="{07C13C4F-21BC-4F78-9CD2-7CE197FDC658}" type="pres">
      <dgm:prSet presAssocID="{63903C73-AB2D-4F7E-9142-A10499C7E9C7}" presName="desBackupLeftNorm" presStyleCnt="0"/>
      <dgm:spPr/>
    </dgm:pt>
    <dgm:pt modelId="{8D421FAC-32B1-46AD-B98B-A3BC611E7956}" type="pres">
      <dgm:prSet presAssocID="{63903C73-AB2D-4F7E-9142-A10499C7E9C7}" presName="desComposite" presStyleCnt="0"/>
      <dgm:spPr/>
    </dgm:pt>
    <dgm:pt modelId="{6AE25A36-1642-45E7-A54A-9C03CD8E9061}" type="pres">
      <dgm:prSet presAssocID="{63903C73-AB2D-4F7E-9142-A10499C7E9C7}" presName="desCircle" presStyleLbl="node1" presStyleIdx="1" presStyleCnt="8"/>
      <dgm:spPr/>
    </dgm:pt>
    <dgm:pt modelId="{C4283E14-BBCB-40CB-9502-8A62A9521BA6}" type="pres">
      <dgm:prSet presAssocID="{63903C73-AB2D-4F7E-9142-A10499C7E9C7}" presName="chTx" presStyleLbl="revTx" presStyleIdx="3" presStyleCnt="21"/>
      <dgm:spPr/>
    </dgm:pt>
    <dgm:pt modelId="{C330A890-2D2A-4BED-9249-28BA3395DAFD}" type="pres">
      <dgm:prSet presAssocID="{63903C73-AB2D-4F7E-9142-A10499C7E9C7}" presName="desTx" presStyleLbl="revTx" presStyleIdx="4" presStyleCnt="21">
        <dgm:presLayoutVars>
          <dgm:bulletEnabled val="1"/>
        </dgm:presLayoutVars>
      </dgm:prSet>
      <dgm:spPr/>
    </dgm:pt>
    <dgm:pt modelId="{544B0227-4FB7-4B5D-8818-F26AA89D8FF1}" type="pres">
      <dgm:prSet presAssocID="{63903C73-AB2D-4F7E-9142-A10499C7E9C7}" presName="desBackupRightNorm" presStyleCnt="0"/>
      <dgm:spPr/>
    </dgm:pt>
    <dgm:pt modelId="{B8EC44A2-4AA8-463B-BF57-630FC9BE5B61}" type="pres">
      <dgm:prSet presAssocID="{61C32857-FB03-4635-B2D3-D25307FE16F1}" presName="desSpace" presStyleCnt="0"/>
      <dgm:spPr/>
    </dgm:pt>
    <dgm:pt modelId="{B3C4E857-BB75-4F5A-87FF-5FF687B34020}" type="pres">
      <dgm:prSet presAssocID="{8CF95A2A-943B-45B1-8226-6AC8FCC59664}" presName="desBackupLeftNorm" presStyleCnt="0"/>
      <dgm:spPr/>
    </dgm:pt>
    <dgm:pt modelId="{A1BEED5B-0097-40A7-89B7-A0B030C16D1F}" type="pres">
      <dgm:prSet presAssocID="{8CF95A2A-943B-45B1-8226-6AC8FCC59664}" presName="desComposite" presStyleCnt="0"/>
      <dgm:spPr/>
    </dgm:pt>
    <dgm:pt modelId="{1D9C28B1-23DE-4A26-8374-411147E3AB12}" type="pres">
      <dgm:prSet presAssocID="{8CF95A2A-943B-45B1-8226-6AC8FCC59664}" presName="desCircle" presStyleLbl="node1" presStyleIdx="2" presStyleCnt="8"/>
      <dgm:spPr/>
    </dgm:pt>
    <dgm:pt modelId="{62E3EE3D-D948-4A29-BF91-6542195F8592}" type="pres">
      <dgm:prSet presAssocID="{8CF95A2A-943B-45B1-8226-6AC8FCC59664}" presName="chTx" presStyleLbl="revTx" presStyleIdx="5" presStyleCnt="21"/>
      <dgm:spPr/>
    </dgm:pt>
    <dgm:pt modelId="{4E99A923-929E-423C-9CD8-54229F08DBAA}" type="pres">
      <dgm:prSet presAssocID="{8CF95A2A-943B-45B1-8226-6AC8FCC59664}" presName="desTx" presStyleLbl="revTx" presStyleIdx="6" presStyleCnt="21">
        <dgm:presLayoutVars>
          <dgm:bulletEnabled val="1"/>
        </dgm:presLayoutVars>
      </dgm:prSet>
      <dgm:spPr/>
    </dgm:pt>
    <dgm:pt modelId="{3C3C3355-90A4-4019-B90B-45DF729DE49D}" type="pres">
      <dgm:prSet presAssocID="{8CF95A2A-943B-45B1-8226-6AC8FCC59664}" presName="desBackupRightNorm" presStyleCnt="0"/>
      <dgm:spPr/>
    </dgm:pt>
    <dgm:pt modelId="{922323BA-7176-4E5D-8A61-18E17247A4DD}" type="pres">
      <dgm:prSet presAssocID="{EA8BE77D-67FD-41C3-901A-82527898785A}" presName="desSpace" presStyleCnt="0"/>
      <dgm:spPr/>
    </dgm:pt>
    <dgm:pt modelId="{6F0A575C-E6C1-4E85-A884-B3651EEFBB37}" type="pres">
      <dgm:prSet presAssocID="{2E906866-EBE8-49B0-A530-4D11CB40FBBC}" presName="desBackupLeftNorm" presStyleCnt="0"/>
      <dgm:spPr/>
    </dgm:pt>
    <dgm:pt modelId="{9D8A1E15-AA88-4EEB-AB9F-BB2BE658443B}" type="pres">
      <dgm:prSet presAssocID="{2E906866-EBE8-49B0-A530-4D11CB40FBBC}" presName="desComposite" presStyleCnt="0"/>
      <dgm:spPr/>
    </dgm:pt>
    <dgm:pt modelId="{53032991-8D79-45F8-B74D-93F5794F5C61}" type="pres">
      <dgm:prSet presAssocID="{2E906866-EBE8-49B0-A530-4D11CB40FBBC}" presName="desCircle" presStyleLbl="node1" presStyleIdx="3" presStyleCnt="8"/>
      <dgm:spPr/>
    </dgm:pt>
    <dgm:pt modelId="{B78541EB-2E38-4432-81F7-155A92CC1802}" type="pres">
      <dgm:prSet presAssocID="{2E906866-EBE8-49B0-A530-4D11CB40FBBC}" presName="chTx" presStyleLbl="revTx" presStyleIdx="7" presStyleCnt="21"/>
      <dgm:spPr/>
    </dgm:pt>
    <dgm:pt modelId="{B1F0A585-182E-4486-9654-914F85F58277}" type="pres">
      <dgm:prSet presAssocID="{2E906866-EBE8-49B0-A530-4D11CB40FBBC}" presName="desTx" presStyleLbl="revTx" presStyleIdx="8" presStyleCnt="21">
        <dgm:presLayoutVars>
          <dgm:bulletEnabled val="1"/>
        </dgm:presLayoutVars>
      </dgm:prSet>
      <dgm:spPr/>
    </dgm:pt>
    <dgm:pt modelId="{A7527FF4-AB77-4239-B7BF-81EA44F6F3BF}" type="pres">
      <dgm:prSet presAssocID="{2E906866-EBE8-49B0-A530-4D11CB40FBBC}" presName="desBackupRightNorm" presStyleCnt="0"/>
      <dgm:spPr/>
    </dgm:pt>
    <dgm:pt modelId="{65A2343C-1FE5-4C98-BE90-9E5A639AC9A6}" type="pres">
      <dgm:prSet presAssocID="{F0A20645-BA33-4220-898E-8428B0105D84}" presName="desSpace" presStyleCnt="0"/>
      <dgm:spPr/>
    </dgm:pt>
    <dgm:pt modelId="{438721AB-63A6-47A4-A6F4-A1DB855F7DC7}" type="pres">
      <dgm:prSet presAssocID="{649D0C17-8D50-4495-B808-C2993ABFE01D}" presName="parComposite" presStyleCnt="0"/>
      <dgm:spPr/>
    </dgm:pt>
    <dgm:pt modelId="{B19B7D9C-FF3C-4C90-80EB-04973FD2C3D2}" type="pres">
      <dgm:prSet presAssocID="{649D0C17-8D50-4495-B808-C2993ABFE01D}" presName="parBigCircle" presStyleLbl="node0" presStyleIdx="1" presStyleCnt="5"/>
      <dgm:spPr/>
    </dgm:pt>
    <dgm:pt modelId="{FDD02982-09A7-467C-AA44-F1E0D21F0AF5}" type="pres">
      <dgm:prSet presAssocID="{649D0C17-8D50-4495-B808-C2993ABFE01D}" presName="parTx" presStyleLbl="revTx" presStyleIdx="9" presStyleCnt="21"/>
      <dgm:spPr/>
    </dgm:pt>
    <dgm:pt modelId="{41C91B04-8E6A-4F90-B4FB-D09DC0DF74A2}" type="pres">
      <dgm:prSet presAssocID="{649D0C17-8D50-4495-B808-C2993ABFE01D}" presName="bSpace" presStyleCnt="0"/>
      <dgm:spPr/>
    </dgm:pt>
    <dgm:pt modelId="{72A8B4A2-D7A2-4508-8B1D-850B0C24CCE4}" type="pres">
      <dgm:prSet presAssocID="{649D0C17-8D50-4495-B808-C2993ABFE01D}" presName="parBackupNorm" presStyleCnt="0"/>
      <dgm:spPr/>
    </dgm:pt>
    <dgm:pt modelId="{42EEC53E-5082-4E33-8F90-8F37055E748A}" type="pres">
      <dgm:prSet presAssocID="{60D7B3E5-5CB4-462E-802A-66C6505C776C}" presName="parSpace" presStyleCnt="0"/>
      <dgm:spPr/>
    </dgm:pt>
    <dgm:pt modelId="{3B706280-C88F-48F7-B8FF-05FD2FCE27AB}" type="pres">
      <dgm:prSet presAssocID="{330F3E56-A46D-41DF-800A-883E0EEBCDE1}" presName="parComposite" presStyleCnt="0"/>
      <dgm:spPr/>
    </dgm:pt>
    <dgm:pt modelId="{79A0F97A-EBE2-4BB2-ACBD-DC1E724E9CA8}" type="pres">
      <dgm:prSet presAssocID="{330F3E56-A46D-41DF-800A-883E0EEBCDE1}" presName="parBigCircle" presStyleLbl="node0" presStyleIdx="2" presStyleCnt="5"/>
      <dgm:spPr/>
    </dgm:pt>
    <dgm:pt modelId="{1C60E0E4-7C9A-4C43-8995-A031750E2493}" type="pres">
      <dgm:prSet presAssocID="{330F3E56-A46D-41DF-800A-883E0EEBCDE1}" presName="parTx" presStyleLbl="revTx" presStyleIdx="10" presStyleCnt="21"/>
      <dgm:spPr/>
    </dgm:pt>
    <dgm:pt modelId="{A9EFBA75-919F-44FE-8089-D5E39554AB68}" type="pres">
      <dgm:prSet presAssocID="{330F3E56-A46D-41DF-800A-883E0EEBCDE1}" presName="bSpace" presStyleCnt="0"/>
      <dgm:spPr/>
    </dgm:pt>
    <dgm:pt modelId="{1D9710C9-1B81-41D5-83B0-FB8B3A96894F}" type="pres">
      <dgm:prSet presAssocID="{330F3E56-A46D-41DF-800A-883E0EEBCDE1}" presName="parBackupNorm" presStyleCnt="0"/>
      <dgm:spPr/>
    </dgm:pt>
    <dgm:pt modelId="{F943C1E3-67F9-42A8-9A75-65AD7F422196}" type="pres">
      <dgm:prSet presAssocID="{3F68FEA0-8580-4758-9351-5E7E058D76E1}" presName="parSpace" presStyleCnt="0"/>
      <dgm:spPr/>
    </dgm:pt>
    <dgm:pt modelId="{4D8E6479-C721-400B-BF2C-78318915DE6F}" type="pres">
      <dgm:prSet presAssocID="{E0925546-681E-45BC-8389-674071027E96}" presName="desBackupLeftNorm" presStyleCnt="0"/>
      <dgm:spPr/>
    </dgm:pt>
    <dgm:pt modelId="{58803DA1-0C0E-4840-AE3E-CB1C54295A17}" type="pres">
      <dgm:prSet presAssocID="{E0925546-681E-45BC-8389-674071027E96}" presName="desComposite" presStyleCnt="0"/>
      <dgm:spPr/>
    </dgm:pt>
    <dgm:pt modelId="{505D7367-E7BC-46B3-9C45-6576D6EC0963}" type="pres">
      <dgm:prSet presAssocID="{E0925546-681E-45BC-8389-674071027E96}" presName="desCircle" presStyleLbl="node1" presStyleIdx="4" presStyleCnt="8"/>
      <dgm:spPr/>
    </dgm:pt>
    <dgm:pt modelId="{F00324DA-D4BD-48DA-9AFA-D672F5E8507F}" type="pres">
      <dgm:prSet presAssocID="{E0925546-681E-45BC-8389-674071027E96}" presName="chTx" presStyleLbl="revTx" presStyleIdx="11" presStyleCnt="21"/>
      <dgm:spPr/>
    </dgm:pt>
    <dgm:pt modelId="{EC214082-5F4B-4EBA-AEE7-99F79D97609F}" type="pres">
      <dgm:prSet presAssocID="{E0925546-681E-45BC-8389-674071027E96}" presName="desTx" presStyleLbl="revTx" presStyleIdx="12" presStyleCnt="21">
        <dgm:presLayoutVars>
          <dgm:bulletEnabled val="1"/>
        </dgm:presLayoutVars>
      </dgm:prSet>
      <dgm:spPr/>
    </dgm:pt>
    <dgm:pt modelId="{5CCB3D77-C171-4091-8CF7-BD5EAB80DBA3}" type="pres">
      <dgm:prSet presAssocID="{E0925546-681E-45BC-8389-674071027E96}" presName="desBackupRightNorm" presStyleCnt="0"/>
      <dgm:spPr/>
    </dgm:pt>
    <dgm:pt modelId="{5B35E0A9-5815-4678-85D6-92F51499A698}" type="pres">
      <dgm:prSet presAssocID="{699FFCDE-F157-4B3A-9AAA-D2CDDF91D899}" presName="desSpace" presStyleCnt="0"/>
      <dgm:spPr/>
    </dgm:pt>
    <dgm:pt modelId="{32DFFBCC-CF2B-4BFB-AF45-3FA0E0365C2C}" type="pres">
      <dgm:prSet presAssocID="{4263A6E8-9087-4305-A0CD-D9A3EFC1C051}" presName="parComposite" presStyleCnt="0"/>
      <dgm:spPr/>
    </dgm:pt>
    <dgm:pt modelId="{C7D3709B-004E-415E-B3C4-3FC7FDA2C803}" type="pres">
      <dgm:prSet presAssocID="{4263A6E8-9087-4305-A0CD-D9A3EFC1C051}" presName="parBigCircle" presStyleLbl="node0" presStyleIdx="3" presStyleCnt="5"/>
      <dgm:spPr/>
    </dgm:pt>
    <dgm:pt modelId="{E93E0100-D323-4572-A9ED-7AF639C6E60F}" type="pres">
      <dgm:prSet presAssocID="{4263A6E8-9087-4305-A0CD-D9A3EFC1C051}" presName="parTx" presStyleLbl="revTx" presStyleIdx="13" presStyleCnt="21"/>
      <dgm:spPr/>
    </dgm:pt>
    <dgm:pt modelId="{1BEBDD1B-B318-457C-9D1F-CAD65899AD7D}" type="pres">
      <dgm:prSet presAssocID="{4263A6E8-9087-4305-A0CD-D9A3EFC1C051}" presName="bSpace" presStyleCnt="0"/>
      <dgm:spPr/>
    </dgm:pt>
    <dgm:pt modelId="{8D677487-4369-45E6-BFDB-CAF10B6947A1}" type="pres">
      <dgm:prSet presAssocID="{4263A6E8-9087-4305-A0CD-D9A3EFC1C051}" presName="parBackupNorm" presStyleCnt="0"/>
      <dgm:spPr/>
    </dgm:pt>
    <dgm:pt modelId="{F2ABFA08-0D43-4A71-9AAB-17CD9D4B5909}" type="pres">
      <dgm:prSet presAssocID="{92FF0E61-25D9-4490-8C32-7A8E2F5F6E2D}" presName="parSpace" presStyleCnt="0"/>
      <dgm:spPr/>
    </dgm:pt>
    <dgm:pt modelId="{6906B096-4267-4609-B723-A282FDB3969F}" type="pres">
      <dgm:prSet presAssocID="{FC80E47A-B07E-4960-B28D-50970BEFDB66}" presName="desBackupLeftNorm" presStyleCnt="0"/>
      <dgm:spPr/>
    </dgm:pt>
    <dgm:pt modelId="{6A9C532E-5D67-4883-BAB1-42D5B059D469}" type="pres">
      <dgm:prSet presAssocID="{FC80E47A-B07E-4960-B28D-50970BEFDB66}" presName="desComposite" presStyleCnt="0"/>
      <dgm:spPr/>
    </dgm:pt>
    <dgm:pt modelId="{89CDB1F0-C521-4AD5-9FD6-0182D45BD04C}" type="pres">
      <dgm:prSet presAssocID="{FC80E47A-B07E-4960-B28D-50970BEFDB66}" presName="desCircle" presStyleLbl="node1" presStyleIdx="5" presStyleCnt="8"/>
      <dgm:spPr/>
    </dgm:pt>
    <dgm:pt modelId="{35541147-3A1D-4C9F-A402-4F99E273369F}" type="pres">
      <dgm:prSet presAssocID="{FC80E47A-B07E-4960-B28D-50970BEFDB66}" presName="chTx" presStyleLbl="revTx" presStyleIdx="14" presStyleCnt="21"/>
      <dgm:spPr/>
    </dgm:pt>
    <dgm:pt modelId="{5CD61DE4-8F33-44E3-8866-C3CFFAC3BE34}" type="pres">
      <dgm:prSet presAssocID="{FC80E47A-B07E-4960-B28D-50970BEFDB66}" presName="desTx" presStyleLbl="revTx" presStyleIdx="15" presStyleCnt="21">
        <dgm:presLayoutVars>
          <dgm:bulletEnabled val="1"/>
        </dgm:presLayoutVars>
      </dgm:prSet>
      <dgm:spPr/>
    </dgm:pt>
    <dgm:pt modelId="{74120CA0-5CA0-49CC-A645-05C39290E246}" type="pres">
      <dgm:prSet presAssocID="{FC80E47A-B07E-4960-B28D-50970BEFDB66}" presName="desBackupRightNorm" presStyleCnt="0"/>
      <dgm:spPr/>
    </dgm:pt>
    <dgm:pt modelId="{1976B0A2-9EC8-4A7C-8A0F-5CAFEBBB9122}" type="pres">
      <dgm:prSet presAssocID="{8327CF1C-4543-45EB-8827-901112E5B2F6}" presName="desSpace" presStyleCnt="0"/>
      <dgm:spPr/>
    </dgm:pt>
    <dgm:pt modelId="{B7FD5361-AE1F-477B-B194-3ED9E12C3F40}" type="pres">
      <dgm:prSet presAssocID="{1AD076D2-FC95-4795-B868-396411F0BEEA}" presName="desBackupLeftNorm" presStyleCnt="0"/>
      <dgm:spPr/>
    </dgm:pt>
    <dgm:pt modelId="{D4B84C67-EF26-4F2E-A921-0A6C69961683}" type="pres">
      <dgm:prSet presAssocID="{1AD076D2-FC95-4795-B868-396411F0BEEA}" presName="desComposite" presStyleCnt="0"/>
      <dgm:spPr/>
    </dgm:pt>
    <dgm:pt modelId="{F706CB6F-CF0A-4F57-A3EE-0DFAB460CBA7}" type="pres">
      <dgm:prSet presAssocID="{1AD076D2-FC95-4795-B868-396411F0BEEA}" presName="desCircle" presStyleLbl="node1" presStyleIdx="6" presStyleCnt="8"/>
      <dgm:spPr/>
    </dgm:pt>
    <dgm:pt modelId="{8F3B74CA-6288-4A37-8F49-81DD1EE8546B}" type="pres">
      <dgm:prSet presAssocID="{1AD076D2-FC95-4795-B868-396411F0BEEA}" presName="chTx" presStyleLbl="revTx" presStyleIdx="16" presStyleCnt="21"/>
      <dgm:spPr/>
    </dgm:pt>
    <dgm:pt modelId="{A45AEB82-7A50-4EEC-B160-C96BA1C2DBD0}" type="pres">
      <dgm:prSet presAssocID="{1AD076D2-FC95-4795-B868-396411F0BEEA}" presName="desTx" presStyleLbl="revTx" presStyleIdx="17" presStyleCnt="21">
        <dgm:presLayoutVars>
          <dgm:bulletEnabled val="1"/>
        </dgm:presLayoutVars>
      </dgm:prSet>
      <dgm:spPr/>
    </dgm:pt>
    <dgm:pt modelId="{43A2121D-0270-4C20-BA12-F04E6613C196}" type="pres">
      <dgm:prSet presAssocID="{1AD076D2-FC95-4795-B868-396411F0BEEA}" presName="desBackupRightNorm" presStyleCnt="0"/>
      <dgm:spPr/>
    </dgm:pt>
    <dgm:pt modelId="{301E2083-4AF8-4986-97FD-1EEE26C6CF9B}" type="pres">
      <dgm:prSet presAssocID="{AA9EA5F9-1C69-4236-9103-898F4A18A8DC}" presName="desSpace" presStyleCnt="0"/>
      <dgm:spPr/>
    </dgm:pt>
    <dgm:pt modelId="{BD843C12-51E9-4530-8B2C-10C8FF59461C}" type="pres">
      <dgm:prSet presAssocID="{0E41FAC4-A735-460C-83EC-17A80B688FDB}" presName="desBackupLeftNorm" presStyleCnt="0"/>
      <dgm:spPr/>
    </dgm:pt>
    <dgm:pt modelId="{3F6664C5-BF47-4B65-8F98-CEC9C4225520}" type="pres">
      <dgm:prSet presAssocID="{0E41FAC4-A735-460C-83EC-17A80B688FDB}" presName="desComposite" presStyleCnt="0"/>
      <dgm:spPr/>
    </dgm:pt>
    <dgm:pt modelId="{D912E5C2-E5BE-4EDA-863E-5F32E38355FD}" type="pres">
      <dgm:prSet presAssocID="{0E41FAC4-A735-460C-83EC-17A80B688FDB}" presName="desCircle" presStyleLbl="node1" presStyleIdx="7" presStyleCnt="8"/>
      <dgm:spPr/>
    </dgm:pt>
    <dgm:pt modelId="{3476ECBC-7F92-4E68-BF3C-9C581D295E01}" type="pres">
      <dgm:prSet presAssocID="{0E41FAC4-A735-460C-83EC-17A80B688FDB}" presName="chTx" presStyleLbl="revTx" presStyleIdx="18" presStyleCnt="21"/>
      <dgm:spPr/>
    </dgm:pt>
    <dgm:pt modelId="{58757B64-62DB-4E40-B9CD-D1940F9F5336}" type="pres">
      <dgm:prSet presAssocID="{0E41FAC4-A735-460C-83EC-17A80B688FDB}" presName="desTx" presStyleLbl="revTx" presStyleIdx="19" presStyleCnt="21">
        <dgm:presLayoutVars>
          <dgm:bulletEnabled val="1"/>
        </dgm:presLayoutVars>
      </dgm:prSet>
      <dgm:spPr/>
    </dgm:pt>
    <dgm:pt modelId="{B2D2A9BD-BACA-4956-B378-44A15BD1450F}" type="pres">
      <dgm:prSet presAssocID="{0E41FAC4-A735-460C-83EC-17A80B688FDB}" presName="desBackupRightNorm" presStyleCnt="0"/>
      <dgm:spPr/>
    </dgm:pt>
    <dgm:pt modelId="{04AAA7CC-A0C5-46EF-8A75-78AB1D569BD3}" type="pres">
      <dgm:prSet presAssocID="{5BD5C6FC-A9F6-4708-9701-43AA11145CBD}" presName="desSpace" presStyleCnt="0"/>
      <dgm:spPr/>
    </dgm:pt>
    <dgm:pt modelId="{9012E683-46A5-4F60-B8BB-BCFD5AD78265}" type="pres">
      <dgm:prSet presAssocID="{32B93D70-ECC3-4947-B207-EEB499A6124E}" presName="parComposite" presStyleCnt="0"/>
      <dgm:spPr/>
    </dgm:pt>
    <dgm:pt modelId="{743ACB65-1E61-4A74-B738-510AC1B9C1E1}" type="pres">
      <dgm:prSet presAssocID="{32B93D70-ECC3-4947-B207-EEB499A6124E}" presName="parBigCircle" presStyleLbl="node0" presStyleIdx="4" presStyleCnt="5"/>
      <dgm:spPr/>
    </dgm:pt>
    <dgm:pt modelId="{A0AE1FCC-CB9D-495F-B3D6-7A00CB1A08DC}" type="pres">
      <dgm:prSet presAssocID="{32B93D70-ECC3-4947-B207-EEB499A6124E}" presName="parTx" presStyleLbl="revTx" presStyleIdx="20" presStyleCnt="21"/>
      <dgm:spPr/>
    </dgm:pt>
    <dgm:pt modelId="{EF63D9F2-70B7-4A2B-A742-DA1290459A8B}" type="pres">
      <dgm:prSet presAssocID="{32B93D70-ECC3-4947-B207-EEB499A6124E}" presName="bSpace" presStyleCnt="0"/>
      <dgm:spPr/>
    </dgm:pt>
    <dgm:pt modelId="{321C2E7C-E665-4AA0-B3F7-DEC2CBA32E0B}" type="pres">
      <dgm:prSet presAssocID="{32B93D70-ECC3-4947-B207-EEB499A6124E}" presName="parBackupNorm" presStyleCnt="0"/>
      <dgm:spPr/>
    </dgm:pt>
    <dgm:pt modelId="{3E69C833-5377-4627-BF48-6607E911366A}" type="pres">
      <dgm:prSet presAssocID="{E42C5B39-45C6-4E79-82AC-A6ACDDEAA58D}" presName="parSpace" presStyleCnt="0"/>
      <dgm:spPr/>
    </dgm:pt>
  </dgm:ptLst>
  <dgm:cxnLst>
    <dgm:cxn modelId="{BB848B06-451F-4867-BFC1-E3CB2334162A}" srcId="{4263A6E8-9087-4305-A0CD-D9A3EFC1C051}" destId="{FC80E47A-B07E-4960-B28D-50970BEFDB66}" srcOrd="0" destOrd="0" parTransId="{525E875A-5DE7-4FF4-93BF-17DBBED558D1}" sibTransId="{8327CF1C-4543-45EB-8827-901112E5B2F6}"/>
    <dgm:cxn modelId="{D4CB7F36-7D32-46AB-97E6-973C3F100FF1}" type="presOf" srcId="{32B93D70-ECC3-4947-B207-EEB499A6124E}" destId="{A0AE1FCC-CB9D-495F-B3D6-7A00CB1A08DC}" srcOrd="0" destOrd="0" presId="urn:microsoft.com/office/officeart/2008/layout/CircleAccentTimeline"/>
    <dgm:cxn modelId="{D2F76B37-21E1-49FC-8387-7E7CC8F8D108}" type="presOf" srcId="{4263A6E8-9087-4305-A0CD-D9A3EFC1C051}" destId="{E93E0100-D323-4572-A9ED-7AF639C6E60F}" srcOrd="0" destOrd="0" presId="urn:microsoft.com/office/officeart/2008/layout/CircleAccentTimeline"/>
    <dgm:cxn modelId="{E4A0A563-14F5-4BCB-A3D5-DF302AC1C0F4}" srcId="{00364AD6-064F-4DB1-8C6C-4306C6FC8E62}" destId="{8CF95A2A-943B-45B1-8226-6AC8FCC59664}" srcOrd="2" destOrd="0" parTransId="{CDDB94FA-0E50-4D2E-B271-F7E71A12F304}" sibTransId="{EA8BE77D-67FD-41C3-901A-82527898785A}"/>
    <dgm:cxn modelId="{5C038745-7BD4-4409-91FA-558D9A7D036D}" srcId="{605CE595-C330-4532-9B6D-028481D96469}" destId="{649D0C17-8D50-4495-B808-C2993ABFE01D}" srcOrd="1" destOrd="0" parTransId="{9D19ED85-F21C-4134-B65F-5B527E4AA8CB}" sibTransId="{60D7B3E5-5CB4-462E-802A-66C6505C776C}"/>
    <dgm:cxn modelId="{120C306A-321E-4853-A630-3F405C28616B}" srcId="{4263A6E8-9087-4305-A0CD-D9A3EFC1C051}" destId="{0E41FAC4-A735-460C-83EC-17A80B688FDB}" srcOrd="2" destOrd="0" parTransId="{B0664649-EE22-4B57-AE45-4F9881B46D3F}" sibTransId="{5BD5C6FC-A9F6-4708-9701-43AA11145CBD}"/>
    <dgm:cxn modelId="{E8BE7F7F-5A9F-45B7-9765-820349168647}" type="presOf" srcId="{63903C73-AB2D-4F7E-9142-A10499C7E9C7}" destId="{C4283E14-BBCB-40CB-9502-8A62A9521BA6}" srcOrd="0" destOrd="0" presId="urn:microsoft.com/office/officeart/2008/layout/CircleAccentTimeline"/>
    <dgm:cxn modelId="{3C661086-C001-47EF-9186-73356E6E6582}" srcId="{605CE595-C330-4532-9B6D-028481D96469}" destId="{330F3E56-A46D-41DF-800A-883E0EEBCDE1}" srcOrd="2" destOrd="0" parTransId="{EE15ECD3-D4B4-4059-897A-3F5B716EDD02}" sibTransId="{3F68FEA0-8580-4758-9351-5E7E058D76E1}"/>
    <dgm:cxn modelId="{B0AD5790-7BD5-4CBA-A1A2-CD1C2766CFA0}" srcId="{605CE595-C330-4532-9B6D-028481D96469}" destId="{00364AD6-064F-4DB1-8C6C-4306C6FC8E62}" srcOrd="0" destOrd="0" parTransId="{5AE5B9F9-26AC-43A5-B490-28E0D27A10A7}" sibTransId="{F65D43D4-D40C-4264-86BC-47256D81C70E}"/>
    <dgm:cxn modelId="{FF2CB793-6BE1-4013-A7BA-2DADB399780C}" type="presOf" srcId="{2E906866-EBE8-49B0-A530-4D11CB40FBBC}" destId="{B78541EB-2E38-4432-81F7-155A92CC1802}" srcOrd="0" destOrd="0" presId="urn:microsoft.com/office/officeart/2008/layout/CircleAccentTimeline"/>
    <dgm:cxn modelId="{C9155798-A4EC-462B-8AC5-71CA2F71644F}" type="presOf" srcId="{00364AD6-064F-4DB1-8C6C-4306C6FC8E62}" destId="{4C1406BB-CFD9-4FD7-8A0D-E7CF780DECFD}" srcOrd="0" destOrd="0" presId="urn:microsoft.com/office/officeart/2008/layout/CircleAccentTimeline"/>
    <dgm:cxn modelId="{C65A41A5-ABE8-4C8A-9E00-E099E6333901}" type="presOf" srcId="{330F3E56-A46D-41DF-800A-883E0EEBCDE1}" destId="{1C60E0E4-7C9A-4C43-8995-A031750E2493}" srcOrd="0" destOrd="0" presId="urn:microsoft.com/office/officeart/2008/layout/CircleAccentTimeline"/>
    <dgm:cxn modelId="{B8FCC5A5-F1CA-471C-B06D-0C2FC6B55137}" srcId="{00364AD6-064F-4DB1-8C6C-4306C6FC8E62}" destId="{2E906866-EBE8-49B0-A530-4D11CB40FBBC}" srcOrd="3" destOrd="0" parTransId="{533C3739-8129-41FC-93AD-03A802E3C25A}" sibTransId="{F0A20645-BA33-4220-898E-8428B0105D84}"/>
    <dgm:cxn modelId="{061A01AB-C5F0-48DF-B3C8-A04B449531B1}" srcId="{330F3E56-A46D-41DF-800A-883E0EEBCDE1}" destId="{E0925546-681E-45BC-8389-674071027E96}" srcOrd="0" destOrd="0" parTransId="{D7741237-13A9-4972-8624-F143D5E4B02B}" sibTransId="{699FFCDE-F157-4B3A-9AAA-D2CDDF91D899}"/>
    <dgm:cxn modelId="{1ED006AD-A69B-4B01-B62A-B81A92729290}" srcId="{00364AD6-064F-4DB1-8C6C-4306C6FC8E62}" destId="{63903C73-AB2D-4F7E-9142-A10499C7E9C7}" srcOrd="1" destOrd="0" parTransId="{A7A11784-A69A-434E-9F75-1F92E1331DF3}" sibTransId="{61C32857-FB03-4635-B2D3-D25307FE16F1}"/>
    <dgm:cxn modelId="{D6B0ADAF-9966-460B-8AAC-27C794CEB4B5}" srcId="{605CE595-C330-4532-9B6D-028481D96469}" destId="{4263A6E8-9087-4305-A0CD-D9A3EFC1C051}" srcOrd="3" destOrd="0" parTransId="{2268C3AB-CE89-4A43-B4D7-2C9306F11E21}" sibTransId="{92FF0E61-25D9-4490-8C32-7A8E2F5F6E2D}"/>
    <dgm:cxn modelId="{107560B0-5EFF-48DC-8785-90BFA7B12A09}" type="presOf" srcId="{3772326E-AC74-40AD-BDE6-807B586C42F2}" destId="{A91AC710-5579-4673-8D67-ED784D074457}" srcOrd="0" destOrd="0" presId="urn:microsoft.com/office/officeart/2008/layout/CircleAccentTimeline"/>
    <dgm:cxn modelId="{359E31C6-D3F4-4AD0-B782-D4F32AF7068F}" type="presOf" srcId="{649D0C17-8D50-4495-B808-C2993ABFE01D}" destId="{FDD02982-09A7-467C-AA44-F1E0D21F0AF5}" srcOrd="0" destOrd="0" presId="urn:microsoft.com/office/officeart/2008/layout/CircleAccentTimeline"/>
    <dgm:cxn modelId="{E5E54BC8-01E9-427F-A203-10B3077E4BCB}" type="presOf" srcId="{FC80E47A-B07E-4960-B28D-50970BEFDB66}" destId="{35541147-3A1D-4C9F-A402-4F99E273369F}" srcOrd="0" destOrd="0" presId="urn:microsoft.com/office/officeart/2008/layout/CircleAccentTimeline"/>
    <dgm:cxn modelId="{D219B7C8-63DA-4D5A-A6E6-31A09E1AB42F}" srcId="{4263A6E8-9087-4305-A0CD-D9A3EFC1C051}" destId="{1AD076D2-FC95-4795-B868-396411F0BEEA}" srcOrd="1" destOrd="0" parTransId="{E680187C-C95A-4FF4-BC06-01F3FC738F00}" sibTransId="{AA9EA5F9-1C69-4236-9103-898F4A18A8DC}"/>
    <dgm:cxn modelId="{E1F0EDD4-470B-45E2-9A4B-69A8555CD06C}" srcId="{605CE595-C330-4532-9B6D-028481D96469}" destId="{32B93D70-ECC3-4947-B207-EEB499A6124E}" srcOrd="4" destOrd="0" parTransId="{F7B08D46-B1C5-4D5E-83F8-3EC6A7561A9B}" sibTransId="{E42C5B39-45C6-4E79-82AC-A6ACDDEAA58D}"/>
    <dgm:cxn modelId="{41B83FD7-2970-45A6-8D57-1E12E13BFD94}" type="presOf" srcId="{605CE595-C330-4532-9B6D-028481D96469}" destId="{FA55ED3E-AA38-46D9-AA50-86DC44CB916E}" srcOrd="0" destOrd="0" presId="urn:microsoft.com/office/officeart/2008/layout/CircleAccentTimeline"/>
    <dgm:cxn modelId="{C231BCDB-7A70-4AE6-BEE5-16E7FC77773B}" srcId="{00364AD6-064F-4DB1-8C6C-4306C6FC8E62}" destId="{3772326E-AC74-40AD-BDE6-807B586C42F2}" srcOrd="0" destOrd="0" parTransId="{7E232538-0E78-4A78-92BB-C9A3F5696CF3}" sibTransId="{87E2030F-FF56-4E8B-8A5B-C6D9C0C1B4A6}"/>
    <dgm:cxn modelId="{031FCFE6-1E4D-4876-B0E7-D67C82062129}" type="presOf" srcId="{1AD076D2-FC95-4795-B868-396411F0BEEA}" destId="{8F3B74CA-6288-4A37-8F49-81DD1EE8546B}" srcOrd="0" destOrd="0" presId="urn:microsoft.com/office/officeart/2008/layout/CircleAccentTimeline"/>
    <dgm:cxn modelId="{EBA437EC-BFEA-4CCA-9B0C-AE74F194DBC5}" type="presOf" srcId="{8CF95A2A-943B-45B1-8226-6AC8FCC59664}" destId="{62E3EE3D-D948-4A29-BF91-6542195F8592}" srcOrd="0" destOrd="0" presId="urn:microsoft.com/office/officeart/2008/layout/CircleAccentTimeline"/>
    <dgm:cxn modelId="{648432F9-4034-4676-A342-2FC658CD2562}" type="presOf" srcId="{0E41FAC4-A735-460C-83EC-17A80B688FDB}" destId="{3476ECBC-7F92-4E68-BF3C-9C581D295E01}" srcOrd="0" destOrd="0" presId="urn:microsoft.com/office/officeart/2008/layout/CircleAccentTimeline"/>
    <dgm:cxn modelId="{699582FE-51C9-4BDF-A719-E6369A057407}" type="presOf" srcId="{E0925546-681E-45BC-8389-674071027E96}" destId="{F00324DA-D4BD-48DA-9AFA-D672F5E8507F}" srcOrd="0" destOrd="0" presId="urn:microsoft.com/office/officeart/2008/layout/CircleAccentTimeline"/>
    <dgm:cxn modelId="{CE017DCB-1D88-4FDF-8BA6-10801099DD37}" type="presParOf" srcId="{FA55ED3E-AA38-46D9-AA50-86DC44CB916E}" destId="{DC106CBD-66B2-4748-9420-509779A6CBD2}" srcOrd="0" destOrd="0" presId="urn:microsoft.com/office/officeart/2008/layout/CircleAccentTimeline"/>
    <dgm:cxn modelId="{BCFC80FA-D8CF-4DBE-9A50-FF4801E587A0}" type="presParOf" srcId="{DC106CBD-66B2-4748-9420-509779A6CBD2}" destId="{96B0509F-B622-408F-96BE-7F48FCB4C822}" srcOrd="0" destOrd="0" presId="urn:microsoft.com/office/officeart/2008/layout/CircleAccentTimeline"/>
    <dgm:cxn modelId="{2D44E332-87F6-43C1-B7E2-5A49BE9AD87E}" type="presParOf" srcId="{DC106CBD-66B2-4748-9420-509779A6CBD2}" destId="{4C1406BB-CFD9-4FD7-8A0D-E7CF780DECFD}" srcOrd="1" destOrd="0" presId="urn:microsoft.com/office/officeart/2008/layout/CircleAccentTimeline"/>
    <dgm:cxn modelId="{95B3B15E-30A8-4234-BC0F-50B64857348D}" type="presParOf" srcId="{DC106CBD-66B2-4748-9420-509779A6CBD2}" destId="{93BCB09C-665B-48BF-863C-D81480453632}" srcOrd="2" destOrd="0" presId="urn:microsoft.com/office/officeart/2008/layout/CircleAccentTimeline"/>
    <dgm:cxn modelId="{6209CCDE-B00E-4F97-8F1C-322E60656BF6}" type="presParOf" srcId="{FA55ED3E-AA38-46D9-AA50-86DC44CB916E}" destId="{D9B4B0AC-9BA2-4DA8-BC5C-4D058DC7605C}" srcOrd="1" destOrd="0" presId="urn:microsoft.com/office/officeart/2008/layout/CircleAccentTimeline"/>
    <dgm:cxn modelId="{048311B5-8981-4D6D-A4B5-485AD6E9499E}" type="presParOf" srcId="{FA55ED3E-AA38-46D9-AA50-86DC44CB916E}" destId="{434C0EF8-9C82-4FB1-B112-50122A6D3898}" srcOrd="2" destOrd="0" presId="urn:microsoft.com/office/officeart/2008/layout/CircleAccentTimeline"/>
    <dgm:cxn modelId="{22074639-651A-49CD-B557-1D1D2F6BA552}" type="presParOf" srcId="{FA55ED3E-AA38-46D9-AA50-86DC44CB916E}" destId="{D73B96FF-9CB7-4EF5-97F9-0246CA7AF5A7}" srcOrd="3" destOrd="0" presId="urn:microsoft.com/office/officeart/2008/layout/CircleAccentTimeline"/>
    <dgm:cxn modelId="{1FDBFA43-73D7-480F-9E29-39EC3393968A}" type="presParOf" srcId="{FA55ED3E-AA38-46D9-AA50-86DC44CB916E}" destId="{D3776E9D-3A6E-4372-A700-2651DD643FCA}" srcOrd="4" destOrd="0" presId="urn:microsoft.com/office/officeart/2008/layout/CircleAccentTimeline"/>
    <dgm:cxn modelId="{A8376B8C-4451-48D1-B3D2-D7892A353883}" type="presParOf" srcId="{D3776E9D-3A6E-4372-A700-2651DD643FCA}" destId="{9D2FF7B7-8706-4193-A23F-2C25C1DC0307}" srcOrd="0" destOrd="0" presId="urn:microsoft.com/office/officeart/2008/layout/CircleAccentTimeline"/>
    <dgm:cxn modelId="{1B49342A-1352-422B-90BF-3579CE92CCBE}" type="presParOf" srcId="{D3776E9D-3A6E-4372-A700-2651DD643FCA}" destId="{A91AC710-5579-4673-8D67-ED784D074457}" srcOrd="1" destOrd="0" presId="urn:microsoft.com/office/officeart/2008/layout/CircleAccentTimeline"/>
    <dgm:cxn modelId="{5F4ECE28-F14D-4517-8351-840689098669}" type="presParOf" srcId="{D3776E9D-3A6E-4372-A700-2651DD643FCA}" destId="{A770BB53-324E-41C3-82C1-2487F96AFB0B}" srcOrd="2" destOrd="0" presId="urn:microsoft.com/office/officeart/2008/layout/CircleAccentTimeline"/>
    <dgm:cxn modelId="{21475F57-779B-4F51-9044-525605EA1BA9}" type="presParOf" srcId="{FA55ED3E-AA38-46D9-AA50-86DC44CB916E}" destId="{79D5B04A-72C1-427D-BC74-56EC60BF2A73}" srcOrd="5" destOrd="0" presId="urn:microsoft.com/office/officeart/2008/layout/CircleAccentTimeline"/>
    <dgm:cxn modelId="{78DEE3C7-10AA-4636-A72A-A62C9F5A91AD}" type="presParOf" srcId="{FA55ED3E-AA38-46D9-AA50-86DC44CB916E}" destId="{21DA4A9F-D12E-4D37-832B-2B18B7FA9F67}" srcOrd="6" destOrd="0" presId="urn:microsoft.com/office/officeart/2008/layout/CircleAccentTimeline"/>
    <dgm:cxn modelId="{430CED3F-5DA7-49DA-85AF-0890062BAF17}" type="presParOf" srcId="{FA55ED3E-AA38-46D9-AA50-86DC44CB916E}" destId="{07C13C4F-21BC-4F78-9CD2-7CE197FDC658}" srcOrd="7" destOrd="0" presId="urn:microsoft.com/office/officeart/2008/layout/CircleAccentTimeline"/>
    <dgm:cxn modelId="{5EEBC51E-4FA9-4DBA-B171-66AA464AF982}" type="presParOf" srcId="{FA55ED3E-AA38-46D9-AA50-86DC44CB916E}" destId="{8D421FAC-32B1-46AD-B98B-A3BC611E7956}" srcOrd="8" destOrd="0" presId="urn:microsoft.com/office/officeart/2008/layout/CircleAccentTimeline"/>
    <dgm:cxn modelId="{67275373-1BFA-4E4B-A1B9-12C6F04F39FF}" type="presParOf" srcId="{8D421FAC-32B1-46AD-B98B-A3BC611E7956}" destId="{6AE25A36-1642-45E7-A54A-9C03CD8E9061}" srcOrd="0" destOrd="0" presId="urn:microsoft.com/office/officeart/2008/layout/CircleAccentTimeline"/>
    <dgm:cxn modelId="{A6BAD38E-F7A7-4653-9662-53BD28186459}" type="presParOf" srcId="{8D421FAC-32B1-46AD-B98B-A3BC611E7956}" destId="{C4283E14-BBCB-40CB-9502-8A62A9521BA6}" srcOrd="1" destOrd="0" presId="urn:microsoft.com/office/officeart/2008/layout/CircleAccentTimeline"/>
    <dgm:cxn modelId="{999A92C1-E673-4965-AE89-03E61953EB1D}" type="presParOf" srcId="{8D421FAC-32B1-46AD-B98B-A3BC611E7956}" destId="{C330A890-2D2A-4BED-9249-28BA3395DAFD}" srcOrd="2" destOrd="0" presId="urn:microsoft.com/office/officeart/2008/layout/CircleAccentTimeline"/>
    <dgm:cxn modelId="{51D68591-A501-411A-A6B5-D4CD76770060}" type="presParOf" srcId="{FA55ED3E-AA38-46D9-AA50-86DC44CB916E}" destId="{544B0227-4FB7-4B5D-8818-F26AA89D8FF1}" srcOrd="9" destOrd="0" presId="urn:microsoft.com/office/officeart/2008/layout/CircleAccentTimeline"/>
    <dgm:cxn modelId="{A48EEA16-6BE7-487A-A5E4-C7E1ED4EB7C7}" type="presParOf" srcId="{FA55ED3E-AA38-46D9-AA50-86DC44CB916E}" destId="{B8EC44A2-4AA8-463B-BF57-630FC9BE5B61}" srcOrd="10" destOrd="0" presId="urn:microsoft.com/office/officeart/2008/layout/CircleAccentTimeline"/>
    <dgm:cxn modelId="{78EA5B58-30A4-456A-B4AF-58C57208CFC5}" type="presParOf" srcId="{FA55ED3E-AA38-46D9-AA50-86DC44CB916E}" destId="{B3C4E857-BB75-4F5A-87FF-5FF687B34020}" srcOrd="11" destOrd="0" presId="urn:microsoft.com/office/officeart/2008/layout/CircleAccentTimeline"/>
    <dgm:cxn modelId="{7338C5AC-C85A-47C7-B3C6-1AB7A591E665}" type="presParOf" srcId="{FA55ED3E-AA38-46D9-AA50-86DC44CB916E}" destId="{A1BEED5B-0097-40A7-89B7-A0B030C16D1F}" srcOrd="12" destOrd="0" presId="urn:microsoft.com/office/officeart/2008/layout/CircleAccentTimeline"/>
    <dgm:cxn modelId="{EFE91815-64FB-4914-BA73-4181BE2500B4}" type="presParOf" srcId="{A1BEED5B-0097-40A7-89B7-A0B030C16D1F}" destId="{1D9C28B1-23DE-4A26-8374-411147E3AB12}" srcOrd="0" destOrd="0" presId="urn:microsoft.com/office/officeart/2008/layout/CircleAccentTimeline"/>
    <dgm:cxn modelId="{562255F2-01B2-4F68-A961-FF6F95681E62}" type="presParOf" srcId="{A1BEED5B-0097-40A7-89B7-A0B030C16D1F}" destId="{62E3EE3D-D948-4A29-BF91-6542195F8592}" srcOrd="1" destOrd="0" presId="urn:microsoft.com/office/officeart/2008/layout/CircleAccentTimeline"/>
    <dgm:cxn modelId="{C92A8D44-1F3A-4419-BBBC-F756356BB14E}" type="presParOf" srcId="{A1BEED5B-0097-40A7-89B7-A0B030C16D1F}" destId="{4E99A923-929E-423C-9CD8-54229F08DBAA}" srcOrd="2" destOrd="0" presId="urn:microsoft.com/office/officeart/2008/layout/CircleAccentTimeline"/>
    <dgm:cxn modelId="{86B2493E-FEB2-4497-AC05-EB294F2568BC}" type="presParOf" srcId="{FA55ED3E-AA38-46D9-AA50-86DC44CB916E}" destId="{3C3C3355-90A4-4019-B90B-45DF729DE49D}" srcOrd="13" destOrd="0" presId="urn:microsoft.com/office/officeart/2008/layout/CircleAccentTimeline"/>
    <dgm:cxn modelId="{8EB7DB30-BB58-4013-BE25-8BA76995ECC7}" type="presParOf" srcId="{FA55ED3E-AA38-46D9-AA50-86DC44CB916E}" destId="{922323BA-7176-4E5D-8A61-18E17247A4DD}" srcOrd="14" destOrd="0" presId="urn:microsoft.com/office/officeart/2008/layout/CircleAccentTimeline"/>
    <dgm:cxn modelId="{76B8662C-1D9D-444E-B517-ED9E9781726E}" type="presParOf" srcId="{FA55ED3E-AA38-46D9-AA50-86DC44CB916E}" destId="{6F0A575C-E6C1-4E85-A884-B3651EEFBB37}" srcOrd="15" destOrd="0" presId="urn:microsoft.com/office/officeart/2008/layout/CircleAccentTimeline"/>
    <dgm:cxn modelId="{119D7225-7BF6-4CD8-8500-EC91DA8F0DB2}" type="presParOf" srcId="{FA55ED3E-AA38-46D9-AA50-86DC44CB916E}" destId="{9D8A1E15-AA88-4EEB-AB9F-BB2BE658443B}" srcOrd="16" destOrd="0" presId="urn:microsoft.com/office/officeart/2008/layout/CircleAccentTimeline"/>
    <dgm:cxn modelId="{AEAD725E-A29C-455F-BB62-F07B6D50201D}" type="presParOf" srcId="{9D8A1E15-AA88-4EEB-AB9F-BB2BE658443B}" destId="{53032991-8D79-45F8-B74D-93F5794F5C61}" srcOrd="0" destOrd="0" presId="urn:microsoft.com/office/officeart/2008/layout/CircleAccentTimeline"/>
    <dgm:cxn modelId="{F33EB786-A2F1-4D8B-8050-00171DCFD256}" type="presParOf" srcId="{9D8A1E15-AA88-4EEB-AB9F-BB2BE658443B}" destId="{B78541EB-2E38-4432-81F7-155A92CC1802}" srcOrd="1" destOrd="0" presId="urn:microsoft.com/office/officeart/2008/layout/CircleAccentTimeline"/>
    <dgm:cxn modelId="{CA9EB5B0-D09B-45D1-BE54-60A83C0049B7}" type="presParOf" srcId="{9D8A1E15-AA88-4EEB-AB9F-BB2BE658443B}" destId="{B1F0A585-182E-4486-9654-914F85F58277}" srcOrd="2" destOrd="0" presId="urn:microsoft.com/office/officeart/2008/layout/CircleAccentTimeline"/>
    <dgm:cxn modelId="{453A05C2-329B-442C-BDE8-5D9681699140}" type="presParOf" srcId="{FA55ED3E-AA38-46D9-AA50-86DC44CB916E}" destId="{A7527FF4-AB77-4239-B7BF-81EA44F6F3BF}" srcOrd="17" destOrd="0" presId="urn:microsoft.com/office/officeart/2008/layout/CircleAccentTimeline"/>
    <dgm:cxn modelId="{1E518E5E-51E9-4E5B-890A-66282144E863}" type="presParOf" srcId="{FA55ED3E-AA38-46D9-AA50-86DC44CB916E}" destId="{65A2343C-1FE5-4C98-BE90-9E5A639AC9A6}" srcOrd="18" destOrd="0" presId="urn:microsoft.com/office/officeart/2008/layout/CircleAccentTimeline"/>
    <dgm:cxn modelId="{1350EEA1-C978-4B60-90A5-9B522B03DC00}" type="presParOf" srcId="{FA55ED3E-AA38-46D9-AA50-86DC44CB916E}" destId="{438721AB-63A6-47A4-A6F4-A1DB855F7DC7}" srcOrd="19" destOrd="0" presId="urn:microsoft.com/office/officeart/2008/layout/CircleAccentTimeline"/>
    <dgm:cxn modelId="{DF1D301B-31B3-403A-8EE8-3D1A5787434C}" type="presParOf" srcId="{438721AB-63A6-47A4-A6F4-A1DB855F7DC7}" destId="{B19B7D9C-FF3C-4C90-80EB-04973FD2C3D2}" srcOrd="0" destOrd="0" presId="urn:microsoft.com/office/officeart/2008/layout/CircleAccentTimeline"/>
    <dgm:cxn modelId="{768F1EB7-24A9-454B-A7B5-1407D49608EB}" type="presParOf" srcId="{438721AB-63A6-47A4-A6F4-A1DB855F7DC7}" destId="{FDD02982-09A7-467C-AA44-F1E0D21F0AF5}" srcOrd="1" destOrd="0" presId="urn:microsoft.com/office/officeart/2008/layout/CircleAccentTimeline"/>
    <dgm:cxn modelId="{9FBE9EF7-C5B6-41F8-B327-C6FFD9E3F86C}" type="presParOf" srcId="{438721AB-63A6-47A4-A6F4-A1DB855F7DC7}" destId="{41C91B04-8E6A-4F90-B4FB-D09DC0DF74A2}" srcOrd="2" destOrd="0" presId="urn:microsoft.com/office/officeart/2008/layout/CircleAccentTimeline"/>
    <dgm:cxn modelId="{FBA6AC2D-7825-457A-8D6D-B07574B5611C}" type="presParOf" srcId="{FA55ED3E-AA38-46D9-AA50-86DC44CB916E}" destId="{72A8B4A2-D7A2-4508-8B1D-850B0C24CCE4}" srcOrd="20" destOrd="0" presId="urn:microsoft.com/office/officeart/2008/layout/CircleAccentTimeline"/>
    <dgm:cxn modelId="{43605F29-171A-4D1F-9F95-ADC40D1B2CAF}" type="presParOf" srcId="{FA55ED3E-AA38-46D9-AA50-86DC44CB916E}" destId="{42EEC53E-5082-4E33-8F90-8F37055E748A}" srcOrd="21" destOrd="0" presId="urn:microsoft.com/office/officeart/2008/layout/CircleAccentTimeline"/>
    <dgm:cxn modelId="{24A53E29-EF6F-4770-8490-47AB7B0BF16F}" type="presParOf" srcId="{FA55ED3E-AA38-46D9-AA50-86DC44CB916E}" destId="{3B706280-C88F-48F7-B8FF-05FD2FCE27AB}" srcOrd="22" destOrd="0" presId="urn:microsoft.com/office/officeart/2008/layout/CircleAccentTimeline"/>
    <dgm:cxn modelId="{AED47276-37AD-4B7B-A3CD-38E0398EBE96}" type="presParOf" srcId="{3B706280-C88F-48F7-B8FF-05FD2FCE27AB}" destId="{79A0F97A-EBE2-4BB2-ACBD-DC1E724E9CA8}" srcOrd="0" destOrd="0" presId="urn:microsoft.com/office/officeart/2008/layout/CircleAccentTimeline"/>
    <dgm:cxn modelId="{576F0E26-B44B-48CE-B2EB-7DC6AFBFA16C}" type="presParOf" srcId="{3B706280-C88F-48F7-B8FF-05FD2FCE27AB}" destId="{1C60E0E4-7C9A-4C43-8995-A031750E2493}" srcOrd="1" destOrd="0" presId="urn:microsoft.com/office/officeart/2008/layout/CircleAccentTimeline"/>
    <dgm:cxn modelId="{DEE0ED1F-68B8-4F62-87E0-F95F9FA11751}" type="presParOf" srcId="{3B706280-C88F-48F7-B8FF-05FD2FCE27AB}" destId="{A9EFBA75-919F-44FE-8089-D5E39554AB68}" srcOrd="2" destOrd="0" presId="urn:microsoft.com/office/officeart/2008/layout/CircleAccentTimeline"/>
    <dgm:cxn modelId="{45645571-5DDF-404E-A633-B8704E08D477}" type="presParOf" srcId="{FA55ED3E-AA38-46D9-AA50-86DC44CB916E}" destId="{1D9710C9-1B81-41D5-83B0-FB8B3A96894F}" srcOrd="23" destOrd="0" presId="urn:microsoft.com/office/officeart/2008/layout/CircleAccentTimeline"/>
    <dgm:cxn modelId="{F9195D54-5F11-467A-A7F1-075124280925}" type="presParOf" srcId="{FA55ED3E-AA38-46D9-AA50-86DC44CB916E}" destId="{F943C1E3-67F9-42A8-9A75-65AD7F422196}" srcOrd="24" destOrd="0" presId="urn:microsoft.com/office/officeart/2008/layout/CircleAccentTimeline"/>
    <dgm:cxn modelId="{CAAABFAD-B1AD-4ABF-820D-322795C0026C}" type="presParOf" srcId="{FA55ED3E-AA38-46D9-AA50-86DC44CB916E}" destId="{4D8E6479-C721-400B-BF2C-78318915DE6F}" srcOrd="25" destOrd="0" presId="urn:microsoft.com/office/officeart/2008/layout/CircleAccentTimeline"/>
    <dgm:cxn modelId="{768863EF-44F4-4C57-A198-D88BA7F461DF}" type="presParOf" srcId="{FA55ED3E-AA38-46D9-AA50-86DC44CB916E}" destId="{58803DA1-0C0E-4840-AE3E-CB1C54295A17}" srcOrd="26" destOrd="0" presId="urn:microsoft.com/office/officeart/2008/layout/CircleAccentTimeline"/>
    <dgm:cxn modelId="{3ED4B72C-8F3C-469B-8285-59CFD851E50E}" type="presParOf" srcId="{58803DA1-0C0E-4840-AE3E-CB1C54295A17}" destId="{505D7367-E7BC-46B3-9C45-6576D6EC0963}" srcOrd="0" destOrd="0" presId="urn:microsoft.com/office/officeart/2008/layout/CircleAccentTimeline"/>
    <dgm:cxn modelId="{BA591A70-234B-4EC4-97F2-D419CE80C830}" type="presParOf" srcId="{58803DA1-0C0E-4840-AE3E-CB1C54295A17}" destId="{F00324DA-D4BD-48DA-9AFA-D672F5E8507F}" srcOrd="1" destOrd="0" presId="urn:microsoft.com/office/officeart/2008/layout/CircleAccentTimeline"/>
    <dgm:cxn modelId="{E78120F3-2D11-4F91-AC29-97D70EF8D315}" type="presParOf" srcId="{58803DA1-0C0E-4840-AE3E-CB1C54295A17}" destId="{EC214082-5F4B-4EBA-AEE7-99F79D97609F}" srcOrd="2" destOrd="0" presId="urn:microsoft.com/office/officeart/2008/layout/CircleAccentTimeline"/>
    <dgm:cxn modelId="{351DA89B-A1A1-48C6-9BA6-B512C2D8C3B1}" type="presParOf" srcId="{FA55ED3E-AA38-46D9-AA50-86DC44CB916E}" destId="{5CCB3D77-C171-4091-8CF7-BD5EAB80DBA3}" srcOrd="27" destOrd="0" presId="urn:microsoft.com/office/officeart/2008/layout/CircleAccentTimeline"/>
    <dgm:cxn modelId="{6E3ED07B-0CA8-4DED-A507-4C9A3552B1CB}" type="presParOf" srcId="{FA55ED3E-AA38-46D9-AA50-86DC44CB916E}" destId="{5B35E0A9-5815-4678-85D6-92F51499A698}" srcOrd="28" destOrd="0" presId="urn:microsoft.com/office/officeart/2008/layout/CircleAccentTimeline"/>
    <dgm:cxn modelId="{CF95AFC6-B468-49E8-99CE-FD02E67F9C6A}" type="presParOf" srcId="{FA55ED3E-AA38-46D9-AA50-86DC44CB916E}" destId="{32DFFBCC-CF2B-4BFB-AF45-3FA0E0365C2C}" srcOrd="29" destOrd="0" presId="urn:microsoft.com/office/officeart/2008/layout/CircleAccentTimeline"/>
    <dgm:cxn modelId="{E9983EFF-AADA-4426-A046-6078B3D16951}" type="presParOf" srcId="{32DFFBCC-CF2B-4BFB-AF45-3FA0E0365C2C}" destId="{C7D3709B-004E-415E-B3C4-3FC7FDA2C803}" srcOrd="0" destOrd="0" presId="urn:microsoft.com/office/officeart/2008/layout/CircleAccentTimeline"/>
    <dgm:cxn modelId="{94113240-989E-42AE-9810-E107D594BC00}" type="presParOf" srcId="{32DFFBCC-CF2B-4BFB-AF45-3FA0E0365C2C}" destId="{E93E0100-D323-4572-A9ED-7AF639C6E60F}" srcOrd="1" destOrd="0" presId="urn:microsoft.com/office/officeart/2008/layout/CircleAccentTimeline"/>
    <dgm:cxn modelId="{9E256B5C-0601-4A81-B04D-F733631A2AF8}" type="presParOf" srcId="{32DFFBCC-CF2B-4BFB-AF45-3FA0E0365C2C}" destId="{1BEBDD1B-B318-457C-9D1F-CAD65899AD7D}" srcOrd="2" destOrd="0" presId="urn:microsoft.com/office/officeart/2008/layout/CircleAccentTimeline"/>
    <dgm:cxn modelId="{D154F908-9FB8-4F99-AC1B-BF27FD92C7A3}" type="presParOf" srcId="{FA55ED3E-AA38-46D9-AA50-86DC44CB916E}" destId="{8D677487-4369-45E6-BFDB-CAF10B6947A1}" srcOrd="30" destOrd="0" presId="urn:microsoft.com/office/officeart/2008/layout/CircleAccentTimeline"/>
    <dgm:cxn modelId="{F5F674C6-5534-494A-B4CF-3FF999DB0D4D}" type="presParOf" srcId="{FA55ED3E-AA38-46D9-AA50-86DC44CB916E}" destId="{F2ABFA08-0D43-4A71-9AAB-17CD9D4B5909}" srcOrd="31" destOrd="0" presId="urn:microsoft.com/office/officeart/2008/layout/CircleAccentTimeline"/>
    <dgm:cxn modelId="{4343A9B4-ACDF-4908-8521-14F565EDDF0F}" type="presParOf" srcId="{FA55ED3E-AA38-46D9-AA50-86DC44CB916E}" destId="{6906B096-4267-4609-B723-A282FDB3969F}" srcOrd="32" destOrd="0" presId="urn:microsoft.com/office/officeart/2008/layout/CircleAccentTimeline"/>
    <dgm:cxn modelId="{A8721CCC-AEEB-4163-8AFD-E93CF657267B}" type="presParOf" srcId="{FA55ED3E-AA38-46D9-AA50-86DC44CB916E}" destId="{6A9C532E-5D67-4883-BAB1-42D5B059D469}" srcOrd="33" destOrd="0" presId="urn:microsoft.com/office/officeart/2008/layout/CircleAccentTimeline"/>
    <dgm:cxn modelId="{2B424CD6-DB32-4947-B323-CD6F04A10DC9}" type="presParOf" srcId="{6A9C532E-5D67-4883-BAB1-42D5B059D469}" destId="{89CDB1F0-C521-4AD5-9FD6-0182D45BD04C}" srcOrd="0" destOrd="0" presId="urn:microsoft.com/office/officeart/2008/layout/CircleAccentTimeline"/>
    <dgm:cxn modelId="{BDC72FE8-372A-4831-8493-7F0FE46B85B7}" type="presParOf" srcId="{6A9C532E-5D67-4883-BAB1-42D5B059D469}" destId="{35541147-3A1D-4C9F-A402-4F99E273369F}" srcOrd="1" destOrd="0" presId="urn:microsoft.com/office/officeart/2008/layout/CircleAccentTimeline"/>
    <dgm:cxn modelId="{39669296-9374-40E7-A4B2-3C8633723704}" type="presParOf" srcId="{6A9C532E-5D67-4883-BAB1-42D5B059D469}" destId="{5CD61DE4-8F33-44E3-8866-C3CFFAC3BE34}" srcOrd="2" destOrd="0" presId="urn:microsoft.com/office/officeart/2008/layout/CircleAccentTimeline"/>
    <dgm:cxn modelId="{12A011A4-C469-49EB-908C-C7A6B6BA1A45}" type="presParOf" srcId="{FA55ED3E-AA38-46D9-AA50-86DC44CB916E}" destId="{74120CA0-5CA0-49CC-A645-05C39290E246}" srcOrd="34" destOrd="0" presId="urn:microsoft.com/office/officeart/2008/layout/CircleAccentTimeline"/>
    <dgm:cxn modelId="{9AFE2231-B841-4D7E-9092-ACAE4E13BE70}" type="presParOf" srcId="{FA55ED3E-AA38-46D9-AA50-86DC44CB916E}" destId="{1976B0A2-9EC8-4A7C-8A0F-5CAFEBBB9122}" srcOrd="35" destOrd="0" presId="urn:microsoft.com/office/officeart/2008/layout/CircleAccentTimeline"/>
    <dgm:cxn modelId="{AD9736AE-F0C3-41E7-B07D-DEC6CA412DBC}" type="presParOf" srcId="{FA55ED3E-AA38-46D9-AA50-86DC44CB916E}" destId="{B7FD5361-AE1F-477B-B194-3ED9E12C3F40}" srcOrd="36" destOrd="0" presId="urn:microsoft.com/office/officeart/2008/layout/CircleAccentTimeline"/>
    <dgm:cxn modelId="{0886908E-D16A-4269-B8EC-728B19E2FEF0}" type="presParOf" srcId="{FA55ED3E-AA38-46D9-AA50-86DC44CB916E}" destId="{D4B84C67-EF26-4F2E-A921-0A6C69961683}" srcOrd="37" destOrd="0" presId="urn:microsoft.com/office/officeart/2008/layout/CircleAccentTimeline"/>
    <dgm:cxn modelId="{2E2B6790-5097-4069-AF84-6FD7B4F1675E}" type="presParOf" srcId="{D4B84C67-EF26-4F2E-A921-0A6C69961683}" destId="{F706CB6F-CF0A-4F57-A3EE-0DFAB460CBA7}" srcOrd="0" destOrd="0" presId="urn:microsoft.com/office/officeart/2008/layout/CircleAccentTimeline"/>
    <dgm:cxn modelId="{31697618-2D0B-4739-BB40-9D644A2E374F}" type="presParOf" srcId="{D4B84C67-EF26-4F2E-A921-0A6C69961683}" destId="{8F3B74CA-6288-4A37-8F49-81DD1EE8546B}" srcOrd="1" destOrd="0" presId="urn:microsoft.com/office/officeart/2008/layout/CircleAccentTimeline"/>
    <dgm:cxn modelId="{A78CD659-1D54-4BE2-ABD9-A53BD87F74BD}" type="presParOf" srcId="{D4B84C67-EF26-4F2E-A921-0A6C69961683}" destId="{A45AEB82-7A50-4EEC-B160-C96BA1C2DBD0}" srcOrd="2" destOrd="0" presId="urn:microsoft.com/office/officeart/2008/layout/CircleAccentTimeline"/>
    <dgm:cxn modelId="{A980D023-CAAF-49D6-8E96-5C4E19E00548}" type="presParOf" srcId="{FA55ED3E-AA38-46D9-AA50-86DC44CB916E}" destId="{43A2121D-0270-4C20-BA12-F04E6613C196}" srcOrd="38" destOrd="0" presId="urn:microsoft.com/office/officeart/2008/layout/CircleAccentTimeline"/>
    <dgm:cxn modelId="{CA901732-0B05-4075-88E9-38E65B8401FD}" type="presParOf" srcId="{FA55ED3E-AA38-46D9-AA50-86DC44CB916E}" destId="{301E2083-4AF8-4986-97FD-1EEE26C6CF9B}" srcOrd="39" destOrd="0" presId="urn:microsoft.com/office/officeart/2008/layout/CircleAccentTimeline"/>
    <dgm:cxn modelId="{7AD9197F-E0C9-4918-86E9-F4142B37F360}" type="presParOf" srcId="{FA55ED3E-AA38-46D9-AA50-86DC44CB916E}" destId="{BD843C12-51E9-4530-8B2C-10C8FF59461C}" srcOrd="40" destOrd="0" presId="urn:microsoft.com/office/officeart/2008/layout/CircleAccentTimeline"/>
    <dgm:cxn modelId="{FEB4C464-770D-454C-B443-C4FA36A256D1}" type="presParOf" srcId="{FA55ED3E-AA38-46D9-AA50-86DC44CB916E}" destId="{3F6664C5-BF47-4B65-8F98-CEC9C4225520}" srcOrd="41" destOrd="0" presId="urn:microsoft.com/office/officeart/2008/layout/CircleAccentTimeline"/>
    <dgm:cxn modelId="{B3C21919-6F79-490C-B9D5-4E4D611601D0}" type="presParOf" srcId="{3F6664C5-BF47-4B65-8F98-CEC9C4225520}" destId="{D912E5C2-E5BE-4EDA-863E-5F32E38355FD}" srcOrd="0" destOrd="0" presId="urn:microsoft.com/office/officeart/2008/layout/CircleAccentTimeline"/>
    <dgm:cxn modelId="{ABAAD504-EA62-4A82-A68C-60BDCF28802D}" type="presParOf" srcId="{3F6664C5-BF47-4B65-8F98-CEC9C4225520}" destId="{3476ECBC-7F92-4E68-BF3C-9C581D295E01}" srcOrd="1" destOrd="0" presId="urn:microsoft.com/office/officeart/2008/layout/CircleAccentTimeline"/>
    <dgm:cxn modelId="{9AC31585-8AA1-40D7-9B1F-1B51307B5217}" type="presParOf" srcId="{3F6664C5-BF47-4B65-8F98-CEC9C4225520}" destId="{58757B64-62DB-4E40-B9CD-D1940F9F5336}" srcOrd="2" destOrd="0" presId="urn:microsoft.com/office/officeart/2008/layout/CircleAccentTimeline"/>
    <dgm:cxn modelId="{F68F061D-ED3B-4474-8E25-F43792318AB9}" type="presParOf" srcId="{FA55ED3E-AA38-46D9-AA50-86DC44CB916E}" destId="{B2D2A9BD-BACA-4956-B378-44A15BD1450F}" srcOrd="42" destOrd="0" presId="urn:microsoft.com/office/officeart/2008/layout/CircleAccentTimeline"/>
    <dgm:cxn modelId="{01632221-1108-49E9-BF77-3BB6AF255E9D}" type="presParOf" srcId="{FA55ED3E-AA38-46D9-AA50-86DC44CB916E}" destId="{04AAA7CC-A0C5-46EF-8A75-78AB1D569BD3}" srcOrd="43" destOrd="0" presId="urn:microsoft.com/office/officeart/2008/layout/CircleAccentTimeline"/>
    <dgm:cxn modelId="{51023D1C-7C6E-4EEA-9E52-599261FD4760}" type="presParOf" srcId="{FA55ED3E-AA38-46D9-AA50-86DC44CB916E}" destId="{9012E683-46A5-4F60-B8BB-BCFD5AD78265}" srcOrd="44" destOrd="0" presId="urn:microsoft.com/office/officeart/2008/layout/CircleAccentTimeline"/>
    <dgm:cxn modelId="{2AD8AB83-103B-4BB0-A016-4D24DC69EB03}" type="presParOf" srcId="{9012E683-46A5-4F60-B8BB-BCFD5AD78265}" destId="{743ACB65-1E61-4A74-B738-510AC1B9C1E1}" srcOrd="0" destOrd="0" presId="urn:microsoft.com/office/officeart/2008/layout/CircleAccentTimeline"/>
    <dgm:cxn modelId="{7B3E41E5-C66A-415B-A900-55512E00307D}" type="presParOf" srcId="{9012E683-46A5-4F60-B8BB-BCFD5AD78265}" destId="{A0AE1FCC-CB9D-495F-B3D6-7A00CB1A08DC}" srcOrd="1" destOrd="0" presId="urn:microsoft.com/office/officeart/2008/layout/CircleAccentTimeline"/>
    <dgm:cxn modelId="{E3DA4532-B262-482C-BEB0-4D8316357CF3}" type="presParOf" srcId="{9012E683-46A5-4F60-B8BB-BCFD5AD78265}" destId="{EF63D9F2-70B7-4A2B-A742-DA1290459A8B}" srcOrd="2" destOrd="0" presId="urn:microsoft.com/office/officeart/2008/layout/CircleAccentTimeline"/>
    <dgm:cxn modelId="{D36B13EC-A3E1-46BC-BAF8-1D4EE82BE102}" type="presParOf" srcId="{FA55ED3E-AA38-46D9-AA50-86DC44CB916E}" destId="{321C2E7C-E665-4AA0-B3F7-DEC2CBA32E0B}" srcOrd="45" destOrd="0" presId="urn:microsoft.com/office/officeart/2008/layout/CircleAccentTimeline"/>
    <dgm:cxn modelId="{28193747-F028-4201-A4DC-DC8E4DCDCB9B}" type="presParOf" srcId="{FA55ED3E-AA38-46D9-AA50-86DC44CB916E}" destId="{3E69C833-5377-4627-BF48-6607E911366A}" srcOrd="46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509F-B622-408F-96BE-7F48FCB4C822}">
      <dsp:nvSpPr>
        <dsp:cNvPr id="0" name=""/>
        <dsp:cNvSpPr/>
      </dsp:nvSpPr>
      <dsp:spPr>
        <a:xfrm>
          <a:off x="4975" y="2764553"/>
          <a:ext cx="815692" cy="815692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06BB-CFD9-4FD7-8A0D-E7CF780DECFD}">
      <dsp:nvSpPr>
        <dsp:cNvPr id="0" name=""/>
        <dsp:cNvSpPr/>
      </dsp:nvSpPr>
      <dsp:spPr>
        <a:xfrm rot="17700000">
          <a:off x="292388" y="2099597"/>
          <a:ext cx="1013996" cy="4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1943 - Alan Turing (Imitation Game) &amp; John Von </a:t>
          </a:r>
          <a:r>
            <a:rPr lang="en-US" sz="700" kern="1200" dirty="0" err="1"/>
            <a:t>Neumman</a:t>
          </a:r>
          <a:r>
            <a:rPr lang="en-US" sz="700" kern="1200" dirty="0"/>
            <a:t> - fathers of modern computing</a:t>
          </a:r>
        </a:p>
      </dsp:txBody>
      <dsp:txXfrm>
        <a:off x="292388" y="2099597"/>
        <a:ext cx="1013996" cy="488667"/>
      </dsp:txXfrm>
    </dsp:sp>
    <dsp:sp modelId="{9D2FF7B7-8706-4193-A23F-2C25C1DC0307}">
      <dsp:nvSpPr>
        <dsp:cNvPr id="0" name=""/>
        <dsp:cNvSpPr/>
      </dsp:nvSpPr>
      <dsp:spPr>
        <a:xfrm>
          <a:off x="882109" y="2960701"/>
          <a:ext cx="423396" cy="4233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AC710-5579-4673-8D67-ED784D074457}">
      <dsp:nvSpPr>
        <dsp:cNvPr id="0" name=""/>
        <dsp:cNvSpPr/>
      </dsp:nvSpPr>
      <dsp:spPr>
        <a:xfrm rot="17700000">
          <a:off x="380654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1956 - AI conference “</a:t>
          </a:r>
          <a:r>
            <a:rPr lang="en-US" sz="600" kern="1200" dirty="0" err="1"/>
            <a:t>Minksy</a:t>
          </a:r>
          <a:r>
            <a:rPr lang="en-US" sz="600" kern="1200" dirty="0"/>
            <a:t>/McCarthy” — focus on top-down rules (golden years 56-74)</a:t>
          </a:r>
        </a:p>
      </dsp:txBody>
      <dsp:txXfrm>
        <a:off x="380654" y="3550001"/>
        <a:ext cx="877154" cy="422931"/>
      </dsp:txXfrm>
    </dsp:sp>
    <dsp:sp modelId="{A770BB53-324E-41C3-82C1-2487F96AFB0B}">
      <dsp:nvSpPr>
        <dsp:cNvPr id="0" name=""/>
        <dsp:cNvSpPr/>
      </dsp:nvSpPr>
      <dsp:spPr>
        <a:xfrm rot="17700000">
          <a:off x="929805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25A36-1642-45E7-A54A-9C03CD8E9061}">
      <dsp:nvSpPr>
        <dsp:cNvPr id="0" name=""/>
        <dsp:cNvSpPr/>
      </dsp:nvSpPr>
      <dsp:spPr>
        <a:xfrm>
          <a:off x="1366880" y="2960701"/>
          <a:ext cx="423396" cy="423396"/>
        </a:xfrm>
        <a:prstGeom prst="ellipse">
          <a:avLst/>
        </a:prstGeom>
        <a:solidFill>
          <a:schemeClr val="accent5">
            <a:hueOff val="1261765"/>
            <a:satOff val="4108"/>
            <a:lumOff val="142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3E14-BBCB-40CB-9502-8A62A9521BA6}">
      <dsp:nvSpPr>
        <dsp:cNvPr id="0" name=""/>
        <dsp:cNvSpPr/>
      </dsp:nvSpPr>
      <dsp:spPr>
        <a:xfrm rot="17700000">
          <a:off x="865426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1970 - </a:t>
          </a:r>
          <a:r>
            <a:rPr lang="en-US" sz="600" kern="1200" dirty="0" err="1"/>
            <a:t>Minksy</a:t>
          </a:r>
          <a:r>
            <a:rPr lang="en-US" sz="600" kern="1200" dirty="0"/>
            <a:t> “ in 3-8 </a:t>
          </a:r>
          <a:r>
            <a:rPr lang="en-US" sz="600" kern="1200" dirty="0" err="1"/>
            <a:t>yrs</a:t>
          </a:r>
          <a:r>
            <a:rPr lang="en-US" sz="600" kern="1200" dirty="0"/>
            <a:t> we will have a machine w/ the general intelligence of an average human being” &lt;- bad claims all around</a:t>
          </a:r>
        </a:p>
      </dsp:txBody>
      <dsp:txXfrm>
        <a:off x="865426" y="3550001"/>
        <a:ext cx="877154" cy="422931"/>
      </dsp:txXfrm>
    </dsp:sp>
    <dsp:sp modelId="{C330A890-2D2A-4BED-9249-28BA3395DAFD}">
      <dsp:nvSpPr>
        <dsp:cNvPr id="0" name=""/>
        <dsp:cNvSpPr/>
      </dsp:nvSpPr>
      <dsp:spPr>
        <a:xfrm rot="17700000">
          <a:off x="1414576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C28B1-23DE-4A26-8374-411147E3AB12}">
      <dsp:nvSpPr>
        <dsp:cNvPr id="0" name=""/>
        <dsp:cNvSpPr/>
      </dsp:nvSpPr>
      <dsp:spPr>
        <a:xfrm>
          <a:off x="1851652" y="2960701"/>
          <a:ext cx="423396" cy="423396"/>
        </a:xfrm>
        <a:prstGeom prst="ellipse">
          <a:avLst/>
        </a:prstGeom>
        <a:solidFill>
          <a:schemeClr val="accent5">
            <a:hueOff val="2523530"/>
            <a:satOff val="8217"/>
            <a:lumOff val="285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3EE3D-D948-4A29-BF91-6542195F8592}">
      <dsp:nvSpPr>
        <dsp:cNvPr id="0" name=""/>
        <dsp:cNvSpPr/>
      </dsp:nvSpPr>
      <dsp:spPr>
        <a:xfrm rot="17700000">
          <a:off x="1350197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1973 - “AI Winter” (1974-1980)</a:t>
          </a:r>
        </a:p>
      </dsp:txBody>
      <dsp:txXfrm>
        <a:off x="1350197" y="3550001"/>
        <a:ext cx="877154" cy="422931"/>
      </dsp:txXfrm>
    </dsp:sp>
    <dsp:sp modelId="{4E99A923-929E-423C-9CD8-54229F08DBAA}">
      <dsp:nvSpPr>
        <dsp:cNvPr id="0" name=""/>
        <dsp:cNvSpPr/>
      </dsp:nvSpPr>
      <dsp:spPr>
        <a:xfrm rot="17700000">
          <a:off x="1899348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32991-8D79-45F8-B74D-93F5794F5C61}">
      <dsp:nvSpPr>
        <dsp:cNvPr id="0" name=""/>
        <dsp:cNvSpPr/>
      </dsp:nvSpPr>
      <dsp:spPr>
        <a:xfrm>
          <a:off x="2336424" y="2960701"/>
          <a:ext cx="423396" cy="423396"/>
        </a:xfrm>
        <a:prstGeom prst="ellipse">
          <a:avLst/>
        </a:prstGeom>
        <a:solidFill>
          <a:schemeClr val="accent5">
            <a:hueOff val="3785295"/>
            <a:satOff val="12325"/>
            <a:lumOff val="428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41EB-2E38-4432-81F7-155A92CC1802}">
      <dsp:nvSpPr>
        <dsp:cNvPr id="0" name=""/>
        <dsp:cNvSpPr/>
      </dsp:nvSpPr>
      <dsp:spPr>
        <a:xfrm rot="17700000">
          <a:off x="1834969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1980’s - “Expert Systems boom” - DEC RI ($40m annual saving success)</a:t>
          </a:r>
        </a:p>
      </dsp:txBody>
      <dsp:txXfrm>
        <a:off x="1834969" y="3550001"/>
        <a:ext cx="877154" cy="422931"/>
      </dsp:txXfrm>
    </dsp:sp>
    <dsp:sp modelId="{B1F0A585-182E-4486-9654-914F85F58277}">
      <dsp:nvSpPr>
        <dsp:cNvPr id="0" name=""/>
        <dsp:cNvSpPr/>
      </dsp:nvSpPr>
      <dsp:spPr>
        <a:xfrm rot="17700000">
          <a:off x="2384120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7D9C-FF3C-4C90-80EB-04973FD2C3D2}">
      <dsp:nvSpPr>
        <dsp:cNvPr id="0" name=""/>
        <dsp:cNvSpPr/>
      </dsp:nvSpPr>
      <dsp:spPr>
        <a:xfrm>
          <a:off x="2821261" y="2764553"/>
          <a:ext cx="815692" cy="815692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2982-09A7-467C-AA44-F1E0D21F0AF5}">
      <dsp:nvSpPr>
        <dsp:cNvPr id="0" name=""/>
        <dsp:cNvSpPr/>
      </dsp:nvSpPr>
      <dsp:spPr>
        <a:xfrm rot="17700000">
          <a:off x="3108674" y="2099597"/>
          <a:ext cx="1013996" cy="4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1987 (AI winter #2 - 1987-1993)</a:t>
          </a:r>
        </a:p>
      </dsp:txBody>
      <dsp:txXfrm>
        <a:off x="3108674" y="2099597"/>
        <a:ext cx="1013996" cy="488667"/>
      </dsp:txXfrm>
    </dsp:sp>
    <dsp:sp modelId="{79A0F97A-EBE2-4BB2-ACBD-DC1E724E9CA8}">
      <dsp:nvSpPr>
        <dsp:cNvPr id="0" name=""/>
        <dsp:cNvSpPr/>
      </dsp:nvSpPr>
      <dsp:spPr>
        <a:xfrm>
          <a:off x="3698459" y="2764553"/>
          <a:ext cx="815692" cy="815692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0E0E4-7C9A-4C43-8995-A031750E2493}">
      <dsp:nvSpPr>
        <dsp:cNvPr id="0" name=""/>
        <dsp:cNvSpPr/>
      </dsp:nvSpPr>
      <dsp:spPr>
        <a:xfrm rot="17700000">
          <a:off x="3985872" y="2099597"/>
          <a:ext cx="1013996" cy="4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1997 - Deep blue (beat </a:t>
          </a:r>
          <a:r>
            <a:rPr lang="en-US" sz="700" kern="1200" dirty="0" err="1"/>
            <a:t>kasparov</a:t>
          </a:r>
          <a:r>
            <a:rPr lang="en-US" sz="700" kern="1200" dirty="0"/>
            <a:t>) ? (Brute force + heuristics), </a:t>
          </a:r>
          <a:r>
            <a:rPr lang="en-US" sz="700" kern="1200" dirty="0" err="1"/>
            <a:t>kasparov</a:t>
          </a:r>
          <a:r>
            <a:rPr lang="en-US" sz="700" kern="1200" dirty="0"/>
            <a:t> big on AI now</a:t>
          </a:r>
        </a:p>
      </dsp:txBody>
      <dsp:txXfrm>
        <a:off x="3985872" y="2099597"/>
        <a:ext cx="1013996" cy="488667"/>
      </dsp:txXfrm>
    </dsp:sp>
    <dsp:sp modelId="{505D7367-E7BC-46B3-9C45-6576D6EC0963}">
      <dsp:nvSpPr>
        <dsp:cNvPr id="0" name=""/>
        <dsp:cNvSpPr/>
      </dsp:nvSpPr>
      <dsp:spPr>
        <a:xfrm>
          <a:off x="4575592" y="2960701"/>
          <a:ext cx="423396" cy="423396"/>
        </a:xfrm>
        <a:prstGeom prst="ellipse">
          <a:avLst/>
        </a:prstGeom>
        <a:solidFill>
          <a:schemeClr val="accent5">
            <a:hueOff val="5047060"/>
            <a:satOff val="16433"/>
            <a:lumOff val="571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24DA-D4BD-48DA-9AFA-D672F5E8507F}">
      <dsp:nvSpPr>
        <dsp:cNvPr id="0" name=""/>
        <dsp:cNvSpPr/>
      </dsp:nvSpPr>
      <dsp:spPr>
        <a:xfrm rot="17700000">
          <a:off x="4074138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1999 - GPU invented (for games)</a:t>
          </a:r>
        </a:p>
      </dsp:txBody>
      <dsp:txXfrm>
        <a:off x="4074138" y="3550001"/>
        <a:ext cx="877154" cy="422931"/>
      </dsp:txXfrm>
    </dsp:sp>
    <dsp:sp modelId="{EC214082-5F4B-4EBA-AEE7-99F79D97609F}">
      <dsp:nvSpPr>
        <dsp:cNvPr id="0" name=""/>
        <dsp:cNvSpPr/>
      </dsp:nvSpPr>
      <dsp:spPr>
        <a:xfrm rot="17700000">
          <a:off x="4623289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3709B-004E-415E-B3C4-3FC7FDA2C803}">
      <dsp:nvSpPr>
        <dsp:cNvPr id="0" name=""/>
        <dsp:cNvSpPr/>
      </dsp:nvSpPr>
      <dsp:spPr>
        <a:xfrm>
          <a:off x="5060429" y="2764553"/>
          <a:ext cx="815692" cy="815692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0100-D323-4572-A9ED-7AF639C6E60F}">
      <dsp:nvSpPr>
        <dsp:cNvPr id="0" name=""/>
        <dsp:cNvSpPr/>
      </dsp:nvSpPr>
      <dsp:spPr>
        <a:xfrm rot="17700000">
          <a:off x="5347842" y="2099597"/>
          <a:ext cx="1013996" cy="4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2007 - CUDA - GPU for non-games (finance/statistics)</a:t>
          </a:r>
        </a:p>
      </dsp:txBody>
      <dsp:txXfrm>
        <a:off x="5347842" y="2099597"/>
        <a:ext cx="1013996" cy="488667"/>
      </dsp:txXfrm>
    </dsp:sp>
    <dsp:sp modelId="{89CDB1F0-C521-4AD5-9FD6-0182D45BD04C}">
      <dsp:nvSpPr>
        <dsp:cNvPr id="0" name=""/>
        <dsp:cNvSpPr/>
      </dsp:nvSpPr>
      <dsp:spPr>
        <a:xfrm>
          <a:off x="5937563" y="2960701"/>
          <a:ext cx="423396" cy="423396"/>
        </a:xfrm>
        <a:prstGeom prst="ellipse">
          <a:avLst/>
        </a:prstGeom>
        <a:solidFill>
          <a:schemeClr val="accent5">
            <a:hueOff val="6308825"/>
            <a:satOff val="20541"/>
            <a:lumOff val="714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1147-3A1D-4C9F-A402-4F99E273369F}">
      <dsp:nvSpPr>
        <dsp:cNvPr id="0" name=""/>
        <dsp:cNvSpPr/>
      </dsp:nvSpPr>
      <dsp:spPr>
        <a:xfrm rot="17700000">
          <a:off x="5436108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2010 - First GPU for NN/Deep Learning - Goodfellow ch12.2</a:t>
          </a:r>
        </a:p>
      </dsp:txBody>
      <dsp:txXfrm>
        <a:off x="5436108" y="3550001"/>
        <a:ext cx="877154" cy="422931"/>
      </dsp:txXfrm>
    </dsp:sp>
    <dsp:sp modelId="{5CD61DE4-8F33-44E3-8866-C3CFFAC3BE34}">
      <dsp:nvSpPr>
        <dsp:cNvPr id="0" name=""/>
        <dsp:cNvSpPr/>
      </dsp:nvSpPr>
      <dsp:spPr>
        <a:xfrm rot="17700000">
          <a:off x="5985259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6CB6F-CF0A-4F57-A3EE-0DFAB460CBA7}">
      <dsp:nvSpPr>
        <dsp:cNvPr id="0" name=""/>
        <dsp:cNvSpPr/>
      </dsp:nvSpPr>
      <dsp:spPr>
        <a:xfrm>
          <a:off x="6422334" y="2960701"/>
          <a:ext cx="423396" cy="423396"/>
        </a:xfrm>
        <a:prstGeom prst="ellipse">
          <a:avLst/>
        </a:prstGeom>
        <a:solidFill>
          <a:schemeClr val="accent5">
            <a:hueOff val="7570590"/>
            <a:satOff val="24650"/>
            <a:lumOff val="857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B74CA-6288-4A37-8F49-81DD1EE8546B}">
      <dsp:nvSpPr>
        <dsp:cNvPr id="0" name=""/>
        <dsp:cNvSpPr/>
      </dsp:nvSpPr>
      <dsp:spPr>
        <a:xfrm rot="17700000">
          <a:off x="5920880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2011 - IBM Watson Jeopardy - some ML (NLP)</a:t>
          </a:r>
        </a:p>
      </dsp:txBody>
      <dsp:txXfrm>
        <a:off x="5920880" y="3550001"/>
        <a:ext cx="877154" cy="422931"/>
      </dsp:txXfrm>
    </dsp:sp>
    <dsp:sp modelId="{A45AEB82-7A50-4EEC-B160-C96BA1C2DBD0}">
      <dsp:nvSpPr>
        <dsp:cNvPr id="0" name=""/>
        <dsp:cNvSpPr/>
      </dsp:nvSpPr>
      <dsp:spPr>
        <a:xfrm rot="17700000">
          <a:off x="6470030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2E5C2-E5BE-4EDA-863E-5F32E38355FD}">
      <dsp:nvSpPr>
        <dsp:cNvPr id="0" name=""/>
        <dsp:cNvSpPr/>
      </dsp:nvSpPr>
      <dsp:spPr>
        <a:xfrm>
          <a:off x="6907106" y="2960701"/>
          <a:ext cx="423396" cy="423396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ECBC-7F92-4E68-BF3C-9C581D295E01}">
      <dsp:nvSpPr>
        <dsp:cNvPr id="0" name=""/>
        <dsp:cNvSpPr/>
      </dsp:nvSpPr>
      <dsp:spPr>
        <a:xfrm rot="17700000">
          <a:off x="6405651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2016 - Alpha Go - Deep NN</a:t>
          </a:r>
        </a:p>
      </dsp:txBody>
      <dsp:txXfrm>
        <a:off x="6405651" y="3550001"/>
        <a:ext cx="877154" cy="422931"/>
      </dsp:txXfrm>
    </dsp:sp>
    <dsp:sp modelId="{58757B64-62DB-4E40-B9CD-D1940F9F5336}">
      <dsp:nvSpPr>
        <dsp:cNvPr id="0" name=""/>
        <dsp:cNvSpPr/>
      </dsp:nvSpPr>
      <dsp:spPr>
        <a:xfrm rot="17700000">
          <a:off x="6954802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ACB65-1E61-4A74-B738-510AC1B9C1E1}">
      <dsp:nvSpPr>
        <dsp:cNvPr id="0" name=""/>
        <dsp:cNvSpPr/>
      </dsp:nvSpPr>
      <dsp:spPr>
        <a:xfrm>
          <a:off x="7391943" y="2764553"/>
          <a:ext cx="815692" cy="815692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1FCC-CB9D-495F-B3D6-7A00CB1A08DC}">
      <dsp:nvSpPr>
        <dsp:cNvPr id="0" name=""/>
        <dsp:cNvSpPr/>
      </dsp:nvSpPr>
      <dsp:spPr>
        <a:xfrm rot="17700000">
          <a:off x="7679356" y="2099597"/>
          <a:ext cx="1013996" cy="4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2029 - </a:t>
          </a:r>
          <a:r>
            <a:rPr lang="en-US" sz="700" kern="1200" dirty="0" err="1"/>
            <a:t>Kurtweil</a:t>
          </a:r>
          <a:r>
            <a:rPr lang="en-US" sz="700" kern="1200" dirty="0"/>
            <a:t> Prediction!</a:t>
          </a:r>
        </a:p>
      </dsp:txBody>
      <dsp:txXfrm>
        <a:off x="7679356" y="2099597"/>
        <a:ext cx="1013996" cy="488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rpathy/software-2-0-a64152b37c35" TargetMode="External"/><Relationship Id="rId2" Type="http://schemas.openxmlformats.org/officeDocument/2006/relationships/hyperlink" Target="https://machinelearningmastery.com/basic-concepts-in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://www.bbc.co.uk/timelines/zq376fr" TargetMode="External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://en.wikipedia.org/wiki/Infinite_monkey_theorem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://en.wikipedia.org/wiki/History_of_artificial_intelligence" TargetMode="Externa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Networks &amp;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&lt;insert comparison of brain neurons &amp; synapses to </a:t>
            </a:r>
            <a:r>
              <a:rPr lang="en-US" i="0" dirty="0" err="1"/>
              <a:t>transisitors</a:t>
            </a:r>
            <a:r>
              <a:rPr lang="en-US" i="0" dirty="0"/>
              <a:t> today&gt;</a:t>
            </a:r>
          </a:p>
          <a:p>
            <a:endParaRPr lang="en-US" dirty="0"/>
          </a:p>
          <a:p>
            <a:r>
              <a:rPr lang="en-US" i="0" dirty="0"/>
              <a:t>Von Neumann book – not so much similarity (quote Andrew Ng ?)</a:t>
            </a:r>
          </a:p>
          <a:p>
            <a:endParaRPr lang="en-US" dirty="0"/>
          </a:p>
          <a:p>
            <a:r>
              <a:rPr lang="en-US" i="0" dirty="0"/>
              <a:t>Neural Networks &amp; Deep Learning big hype today (Deep Blue, Deep Mind,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Deep Learning == type of Neural Networks with many layers</a:t>
            </a:r>
          </a:p>
          <a:p>
            <a:endParaRPr lang="en-US" dirty="0"/>
          </a:p>
          <a:p>
            <a:r>
              <a:rPr lang="en-US" i="0" dirty="0"/>
              <a:t>Example of NN next</a:t>
            </a:r>
          </a:p>
          <a:p>
            <a:endParaRPr lang="en-US" i="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– Trade Error Detector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Recap 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&lt;insert 5x5x5x1 NN&gt;</a:t>
            </a:r>
          </a:p>
          <a:p>
            <a:r>
              <a:rPr lang="en-US" i="0" dirty="0"/>
              <a:t>Show relationships can be model</a:t>
            </a:r>
            <a:r>
              <a:rPr lang="en-US" dirty="0"/>
              <a:t>led (XOR for example) and hierarchies</a:t>
            </a:r>
          </a:p>
          <a:p>
            <a:r>
              <a:rPr lang="en-US" i="0" dirty="0"/>
              <a:t>Training the NN is much harder (GPU / ASIC required) – show # of weights to calculate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2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Major ML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&lt;insert pic of the state of AI&gt;</a:t>
            </a:r>
          </a:p>
          <a:p>
            <a:r>
              <a:rPr lang="en-US" dirty="0"/>
              <a:t>Add top cloud offerings</a:t>
            </a:r>
          </a:p>
          <a:p>
            <a:r>
              <a:rPr lang="en-US" i="0" dirty="0"/>
              <a:t>Add independent offerings (Data Robot, </a:t>
            </a:r>
            <a:r>
              <a:rPr lang="en-US" dirty="0"/>
              <a:t>h2o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7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Azure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Wizard Cloud approach</a:t>
            </a:r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8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Current State of AI &amp; the 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Where we are, where we want to get to</a:t>
            </a:r>
          </a:p>
          <a:p>
            <a:r>
              <a:rPr lang="en-US" i="0" dirty="0"/>
              <a:t>The danger of </a:t>
            </a:r>
            <a:r>
              <a:rPr lang="en-US" i="0" dirty="0" err="1"/>
              <a:t>SkyNet</a:t>
            </a:r>
            <a:r>
              <a:rPr lang="en-US" i="0" dirty="0"/>
              <a:t> </a:t>
            </a:r>
          </a:p>
          <a:p>
            <a:r>
              <a:rPr lang="en-US" dirty="0"/>
              <a:t>The Singularity (Kurtzweil &amp; Von Neumann)</a:t>
            </a:r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4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Why I care about AI /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/>
              <a:t>?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3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9601200" cy="436065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Classes of Machine Learning</a:t>
            </a:r>
          </a:p>
          <a:p>
            <a:r>
              <a:rPr lang="en-US" dirty="0"/>
              <a:t>Example of “Machine Learning” – Linear Regression ? (the basics)</a:t>
            </a:r>
          </a:p>
          <a:p>
            <a:r>
              <a:rPr lang="en-US" dirty="0"/>
              <a:t>Example of “Machine Learning” – Decision Tree / Forests / Boosting (?)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Networks, CNN, RNN, </a:t>
            </a:r>
          </a:p>
          <a:p>
            <a:r>
              <a:rPr lang="en-US" dirty="0"/>
              <a:t>ML Landscape</a:t>
            </a:r>
          </a:p>
          <a:p>
            <a:pPr lvl="1"/>
            <a:r>
              <a:rPr lang="en-US" dirty="0"/>
              <a:t>API Toolkits vs Full Stack Solutions vs Cloud Offerings vs </a:t>
            </a:r>
            <a:r>
              <a:rPr lang="en-US" dirty="0" err="1"/>
              <a:t>BIgData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err="1"/>
              <a:t>gartner</a:t>
            </a:r>
            <a:r>
              <a:rPr lang="en-US" dirty="0"/>
              <a:t> page, landscape pic, and bigdata pic</a:t>
            </a:r>
          </a:p>
          <a:p>
            <a:r>
              <a:rPr lang="en-US" dirty="0"/>
              <a:t>Demo of Azure ML Studio ?  - Rise of </a:t>
            </a:r>
            <a:r>
              <a:rPr lang="en-US"/>
              <a:t>Web-Toolkit wizards</a:t>
            </a:r>
            <a:endParaRPr lang="en-US" dirty="0"/>
          </a:p>
          <a:p>
            <a:r>
              <a:rPr lang="en-US" dirty="0"/>
              <a:t>Demo of H20 ?  - Rise of </a:t>
            </a:r>
            <a:r>
              <a:rPr lang="en-US" dirty="0" err="1"/>
              <a:t>AutoML</a:t>
            </a:r>
            <a:endParaRPr lang="en-US" dirty="0"/>
          </a:p>
          <a:p>
            <a:r>
              <a:rPr lang="en-US" dirty="0"/>
              <a:t>State of AI &amp; Beware The Singularity ?</a:t>
            </a:r>
          </a:p>
          <a:p>
            <a:r>
              <a:rPr lang="en-US" dirty="0"/>
              <a:t>(Optional) – My ML 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822" y="1023667"/>
            <a:ext cx="5287993" cy="53483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Software 1.0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4C75E7-2FC2-4394-8D9A-BB33B2A87769}"/>
              </a:ext>
            </a:extLst>
          </p:cNvPr>
          <p:cNvSpPr txBox="1">
            <a:spLocks/>
          </p:cNvSpPr>
          <p:nvPr/>
        </p:nvSpPr>
        <p:spPr>
          <a:xfrm>
            <a:off x="6668216" y="1023667"/>
            <a:ext cx="5287993" cy="534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2.0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617453" y="1529704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600203" y="2402398"/>
            <a:ext cx="1006414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5046451" y="1933704"/>
            <a:ext cx="1186132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606616" y="1920768"/>
            <a:ext cx="733230" cy="4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606617" y="2324768"/>
            <a:ext cx="733229" cy="468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6996016" y="1540388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489727" y="1931452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6996016" y="2424599"/>
            <a:ext cx="989163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3339846" y="1933704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477105" y="2324768"/>
            <a:ext cx="569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719147" y="1955889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7985179" y="2346953"/>
            <a:ext cx="733968" cy="46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>
            <a:off x="7985179" y="1931452"/>
            <a:ext cx="733968" cy="41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 flipV="1">
            <a:off x="9905279" y="2322516"/>
            <a:ext cx="584448" cy="2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F050C0-DCBB-4E70-8919-560882A7E687}"/>
              </a:ext>
            </a:extLst>
          </p:cNvPr>
          <p:cNvSpPr/>
          <p:nvPr/>
        </p:nvSpPr>
        <p:spPr>
          <a:xfrm>
            <a:off x="1057889" y="6934891"/>
            <a:ext cx="8601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https://machinelearningmastery.com/basic-concepts-in-machine-learning/</a:t>
            </a:r>
            <a:r>
              <a:rPr lang="en-US" sz="1100" dirty="0"/>
              <a:t> </a:t>
            </a:r>
          </a:p>
          <a:p>
            <a:r>
              <a:rPr lang="en-US" sz="1100" dirty="0">
                <a:hlinkClick r:id="rId3"/>
              </a:rPr>
              <a:t>https://medium.com/@karpathy/software-2-0-a64152b37c35</a:t>
            </a:r>
            <a:r>
              <a:rPr lang="en-US" sz="1100" dirty="0"/>
              <a:t>  - </a:t>
            </a:r>
            <a:r>
              <a:rPr lang="en-US" sz="1100" dirty="0" err="1"/>
              <a:t>A.Karpathy</a:t>
            </a:r>
            <a:r>
              <a:rPr lang="en-US" sz="1100" dirty="0"/>
              <a:t> – Tesla Direct of AI</a:t>
            </a:r>
          </a:p>
        </p:txBody>
      </p:sp>
      <p:pic>
        <p:nvPicPr>
          <p:cNvPr id="1026" name="Picture 2" descr="https://cdn-images-1.medium.com/max/1760/1*5NG3U8MsaTqmQpjkr_-UOw.png">
            <a:extLst>
              <a:ext uri="{FF2B5EF4-FFF2-40B4-BE49-F238E27FC236}">
                <a16:creationId xmlns:a16="http://schemas.microsoft.com/office/drawing/2014/main" id="{AFB43AF1-9CE9-4CD8-99CE-C84FBE43B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0"/>
          <a:stretch/>
        </p:blipFill>
        <p:spPr bwMode="auto">
          <a:xfrm>
            <a:off x="7427984" y="3206727"/>
            <a:ext cx="4231340" cy="282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C4275-22DD-491A-88AE-5F1E8212C991}"/>
              </a:ext>
            </a:extLst>
          </p:cNvPr>
          <p:cNvSpPr txBox="1"/>
          <p:nvPr/>
        </p:nvSpPr>
        <p:spPr>
          <a:xfrm>
            <a:off x="1446306" y="3481313"/>
            <a:ext cx="4813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&amp; Current Programming Technique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Decompose problem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Algorithms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Compose into a system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Results in very specific </a:t>
            </a:r>
          </a:p>
          <a:p>
            <a:r>
              <a:rPr lang="en-US" dirty="0"/>
              <a:t>complex program solution</a:t>
            </a:r>
          </a:p>
          <a:p>
            <a:endParaRPr lang="en-US" dirty="0"/>
          </a:p>
          <a:p>
            <a:r>
              <a:rPr lang="en-US" dirty="0"/>
              <a:t>“Complexity Monster”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8DA8D-5752-4C2D-8F63-4E75787EF933}"/>
              </a:ext>
            </a:extLst>
          </p:cNvPr>
          <p:cNvSpPr/>
          <p:nvPr/>
        </p:nvSpPr>
        <p:spPr>
          <a:xfrm>
            <a:off x="6762656" y="5813299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Fill in the blanks programming</a:t>
            </a:r>
          </a:p>
        </p:txBody>
      </p: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History and Evolution of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Autofit/>
          </a:bodyPr>
          <a:lstStyle/>
          <a:p>
            <a:r>
              <a:rPr lang="en-US" sz="800" dirty="0"/>
              <a:t>Other key factors:</a:t>
            </a:r>
          </a:p>
          <a:p>
            <a:pPr lvl="0"/>
            <a:r>
              <a:rPr lang="en-US" sz="800" dirty="0"/>
              <a:t>+ (Perf) - 97 Deep Blue - 10,000,000 x faster than 1950’s</a:t>
            </a:r>
          </a:p>
          <a:p>
            <a:pPr lvl="0"/>
            <a:r>
              <a:rPr lang="en-US" sz="800" dirty="0"/>
              <a:t>+ (GPU) - 10-100x faster than CPU, TPU/ASIC 5-10x faster than GPU</a:t>
            </a:r>
          </a:p>
          <a:p>
            <a:pPr lvl="0"/>
            <a:r>
              <a:rPr lang="en-US" sz="800" dirty="0"/>
              <a:t>+ Neural Network and Training (Backprop)</a:t>
            </a:r>
          </a:p>
          <a:p>
            <a:r>
              <a:rPr lang="en-US" sz="800" dirty="0"/>
              <a:t>- Richard Dawkins - natural selection w/ fitness function (similar to ML ?)</a:t>
            </a:r>
          </a:p>
          <a:p>
            <a:r>
              <a:rPr lang="en-US" sz="800" dirty="0"/>
              <a:t>Mention Kurtzweil and Von Neumann ?</a:t>
            </a:r>
          </a:p>
          <a:p>
            <a:pPr marL="0" indent="0">
              <a:buNone/>
            </a:pPr>
            <a:endParaRPr lang="en-US" sz="800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47829-E615-488A-B9B5-E051799B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294" y="4248100"/>
            <a:ext cx="3808573" cy="260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FA4FCF-C467-4CCD-814E-BDF635F72A5A}"/>
              </a:ext>
            </a:extLst>
          </p:cNvPr>
          <p:cNvSpPr/>
          <p:nvPr/>
        </p:nvSpPr>
        <p:spPr>
          <a:xfrm>
            <a:off x="1092133" y="6729504"/>
            <a:ext cx="85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https://trends.google.com/trends/explore?date=all&amp;q=machine%20learning,artificial%20intelligence </a:t>
            </a:r>
          </a:p>
          <a:p>
            <a:r>
              <a:rPr lang="en-US" sz="1000" dirty="0">
                <a:hlinkClick r:id="rId3"/>
              </a:rPr>
              <a:t>http://www.bbc.co.uk/timelines/zq376fr</a:t>
            </a:r>
            <a:r>
              <a:rPr lang="en-US" sz="1000" dirty="0"/>
              <a:t>  - “15 moments in story of AI”</a:t>
            </a:r>
          </a:p>
          <a:p>
            <a:r>
              <a:rPr lang="en-US" sz="1000" dirty="0">
                <a:hlinkClick r:id="rId4"/>
              </a:rPr>
              <a:t>http://en.wikipedia.org/wiki/History_of_artificial_intelligence</a:t>
            </a:r>
            <a:r>
              <a:rPr lang="en-US" sz="1000" dirty="0"/>
              <a:t>  </a:t>
            </a:r>
          </a:p>
          <a:p>
            <a:r>
              <a:rPr lang="en-US" sz="1000" dirty="0">
                <a:hlinkClick r:id="rId5"/>
              </a:rPr>
              <a:t>http://en.wikipedia.org/wiki/Infinite_monkey_theorem</a:t>
            </a:r>
            <a:r>
              <a:rPr lang="en-US" sz="1000" dirty="0"/>
              <a:t> - Infinite Monkey Theorem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1A70EB-AE48-42B4-9161-CC2C230B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001667"/>
              </p:ext>
            </p:extLst>
          </p:nvPr>
        </p:nvGraphicFramePr>
        <p:xfrm>
          <a:off x="3064625" y="731520"/>
          <a:ext cx="8627039" cy="602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848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Major </a:t>
            </a:r>
            <a:r>
              <a:rPr lang="en-US" dirty="0" err="1"/>
              <a:t>BuzzWords</a:t>
            </a:r>
            <a:r>
              <a:rPr lang="en-US" dirty="0"/>
              <a:t>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Use some word art splash</a:t>
            </a:r>
          </a:p>
          <a:p>
            <a:r>
              <a:rPr lang="en-US" dirty="0"/>
              <a:t>Supervised Learning (Labelled)</a:t>
            </a:r>
          </a:p>
          <a:p>
            <a:r>
              <a:rPr lang="en-US" dirty="0"/>
              <a:t>Unsupervised Learning (</a:t>
            </a:r>
            <a:r>
              <a:rPr lang="en-US" dirty="0" err="1"/>
              <a:t>Unlabelled</a:t>
            </a:r>
            <a:r>
              <a:rPr lang="en-US" dirty="0"/>
              <a:t>)</a:t>
            </a:r>
          </a:p>
          <a:p>
            <a:r>
              <a:rPr lang="en-US" dirty="0"/>
              <a:t>Predictors – Linear Regression </a:t>
            </a:r>
          </a:p>
          <a:p>
            <a:r>
              <a:rPr lang="en-US" dirty="0"/>
              <a:t>Classifiers – Logistical Regression, SVM, K-Means,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Traditional methods (Statistics/Data Science)</a:t>
            </a:r>
          </a:p>
          <a:p>
            <a:pPr lvl="1"/>
            <a:r>
              <a:rPr lang="en-US" i="0" dirty="0"/>
              <a:t>Linear and Logistic Regression</a:t>
            </a:r>
          </a:p>
          <a:p>
            <a:pPr lvl="1"/>
            <a:r>
              <a:rPr lang="en-US" i="0" dirty="0"/>
              <a:t>Decision Trees</a:t>
            </a:r>
          </a:p>
          <a:p>
            <a:pPr lvl="1"/>
            <a:r>
              <a:rPr lang="en-US" i="0" dirty="0" err="1"/>
              <a:t>Kmeans</a:t>
            </a:r>
            <a:endParaRPr lang="en-US" i="0" dirty="0"/>
          </a:p>
          <a:p>
            <a:pPr lvl="1"/>
            <a:r>
              <a:rPr lang="en-US" i="0" dirty="0"/>
              <a:t>Support Vector Machines</a:t>
            </a:r>
          </a:p>
          <a:p>
            <a:r>
              <a:rPr lang="en-US" dirty="0"/>
              <a:t>Cutting Edge Methods</a:t>
            </a:r>
          </a:p>
          <a:p>
            <a:pPr lvl="1"/>
            <a:r>
              <a:rPr lang="en-US" i="0" dirty="0"/>
              <a:t>Neural Networks / Deep Learning</a:t>
            </a:r>
          </a:p>
          <a:p>
            <a:pPr lvl="1"/>
            <a:r>
              <a:rPr lang="en-US" i="0" dirty="0"/>
              <a:t>Recurrent Neural Nets (RNN), Convolutional Nets (CNN), LSTM, GAN, </a:t>
            </a:r>
            <a:r>
              <a:rPr lang="en-US" i="0" dirty="0" err="1"/>
              <a:t>etc</a:t>
            </a:r>
            <a:endParaRPr lang="en-US" i="0" dirty="0"/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Autofit/>
          </a:bodyPr>
          <a:lstStyle/>
          <a:p>
            <a:r>
              <a:rPr lang="en-US" sz="3600" dirty="0"/>
              <a:t>How it really works - Linear Regression example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805548"/>
              </p:ext>
            </p:extLst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183169" y="1123481"/>
            <a:ext cx="4788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price model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  h(x) = X</a:t>
            </a:r>
            <a:r>
              <a:rPr lang="en-US" baseline="-25000" dirty="0"/>
              <a:t>0 </a:t>
            </a:r>
            <a:r>
              <a:rPr lang="en-US" dirty="0"/>
              <a:t>+  X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r>
              <a:rPr lang="en-US" dirty="0"/>
              <a:t>  +  X</a:t>
            </a:r>
            <a:r>
              <a:rPr lang="en-US" baseline="-25000" dirty="0"/>
              <a:t>2</a:t>
            </a:r>
            <a:r>
              <a:rPr lang="en-US" dirty="0"/>
              <a:t>*Loc  +  X</a:t>
            </a:r>
            <a:r>
              <a:rPr lang="en-US" baseline="-25000" dirty="0"/>
              <a:t>3</a:t>
            </a:r>
            <a:r>
              <a:rPr lang="en-US" dirty="0"/>
              <a:t>*BR + …</a:t>
            </a:r>
          </a:p>
          <a:p>
            <a:endParaRPr lang="en-US" dirty="0"/>
          </a:p>
          <a:p>
            <a:r>
              <a:rPr lang="en-US" dirty="0"/>
              <a:t>Use data to solve for X</a:t>
            </a:r>
            <a:r>
              <a:rPr lang="en-US" baseline="-25000" dirty="0"/>
              <a:t>0 ,</a:t>
            </a:r>
            <a:r>
              <a:rPr lang="en-US" dirty="0"/>
              <a:t>X</a:t>
            </a:r>
            <a:r>
              <a:rPr lang="en-US" baseline="-25000" dirty="0"/>
              <a:t>1,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2" y="1181851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72DA4-4D02-480C-BF22-44BD5895F9C8}"/>
              </a:ext>
            </a:extLst>
          </p:cNvPr>
          <p:cNvSpPr txBox="1"/>
          <p:nvPr/>
        </p:nvSpPr>
        <p:spPr>
          <a:xfrm>
            <a:off x="1070854" y="3475978"/>
            <a:ext cx="10007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price model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  h(x) = X</a:t>
            </a:r>
            <a:r>
              <a:rPr lang="en-US" baseline="-25000" dirty="0"/>
              <a:t>0 </a:t>
            </a:r>
            <a:r>
              <a:rPr lang="en-US" dirty="0"/>
              <a:t>+  X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r>
              <a:rPr lang="en-US" dirty="0"/>
              <a:t>  +  X</a:t>
            </a:r>
            <a:r>
              <a:rPr lang="en-US" baseline="-25000" dirty="0"/>
              <a:t>2</a:t>
            </a:r>
            <a:r>
              <a:rPr lang="en-US" dirty="0"/>
              <a:t>*Loc  +  X</a:t>
            </a:r>
            <a:r>
              <a:rPr lang="en-US" baseline="-25000" dirty="0"/>
              <a:t>3</a:t>
            </a:r>
            <a:r>
              <a:rPr lang="en-US" dirty="0"/>
              <a:t>*BR + …</a:t>
            </a:r>
          </a:p>
          <a:p>
            <a:endParaRPr lang="en-US" dirty="0"/>
          </a:p>
          <a:p>
            <a:r>
              <a:rPr lang="en-US" dirty="0"/>
              <a:t>Use data to solve for X</a:t>
            </a:r>
            <a:r>
              <a:rPr lang="en-US" baseline="-25000" dirty="0"/>
              <a:t>0 ,</a:t>
            </a:r>
            <a:r>
              <a:rPr lang="en-US" dirty="0"/>
              <a:t>X</a:t>
            </a:r>
            <a:r>
              <a:rPr lang="en-US" baseline="-25000" dirty="0"/>
              <a:t>1,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1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Logistic Regression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How to train a machine to detect if any given song (text) is from “The Beatles” or not ?</a:t>
            </a:r>
          </a:p>
          <a:p>
            <a:r>
              <a:rPr lang="en-US" dirty="0"/>
              <a:t>Input 500 sample Beatles songs, 500 songs from the Clash, train a model</a:t>
            </a:r>
          </a:p>
          <a:p>
            <a:r>
              <a:rPr lang="en-US" i="0" dirty="0"/>
              <a:t>How to turn song into trainable “features” – occurrence of each word (Bag of Words) ?</a:t>
            </a:r>
          </a:p>
          <a:p>
            <a:r>
              <a:rPr lang="en-US" dirty="0"/>
              <a:t>&lt;Insert table showing words, frequency&gt;</a:t>
            </a:r>
          </a:p>
          <a:p>
            <a:endParaRPr lang="en-US" i="0" dirty="0"/>
          </a:p>
          <a:p>
            <a:r>
              <a:rPr lang="en-US" dirty="0"/>
              <a:t>Given n-top featured words, construct a model:</a:t>
            </a:r>
          </a:p>
          <a:p>
            <a:endParaRPr lang="en-US" i="0" dirty="0"/>
          </a:p>
          <a:p>
            <a:r>
              <a:rPr lang="en-US" dirty="0"/>
              <a:t>&lt;insert 5 node Logistic Model&gt;</a:t>
            </a:r>
          </a:p>
          <a:p>
            <a:endParaRPr lang="en-US" i="0" dirty="0"/>
          </a:p>
          <a:p>
            <a:r>
              <a:rPr lang="en-US" dirty="0"/>
              <a:t>Based on “score” +/-, convert to a probability 1 (true) or 0 (false)</a:t>
            </a:r>
          </a:p>
          <a:p>
            <a:r>
              <a:rPr lang="en-US" i="0" dirty="0"/>
              <a:t>Train/tune the “weights” of each word (</a:t>
            </a:r>
            <a:r>
              <a:rPr lang="en-US" i="0" dirty="0">
                <a:sym typeface="Wingdings" panose="05000000000000000000" pitchFamily="2" charset="2"/>
              </a:rPr>
              <a:t> this </a:t>
            </a:r>
            <a:r>
              <a:rPr lang="en-US" i="0" dirty="0"/>
              <a:t>machine learning/training)</a:t>
            </a:r>
          </a:p>
          <a:p>
            <a:r>
              <a:rPr lang="en-US" i="0" dirty="0"/>
              <a:t>Test the model vs real data (80% accuracy ?)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1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– Trade Error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Can we use the same approach to detect errors in manual inputs to say, booking derivatives ?</a:t>
            </a:r>
          </a:p>
          <a:p>
            <a:r>
              <a:rPr lang="en-US" dirty="0"/>
              <a:t>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How do we map these to numeric features (0.0-1.0) ???   </a:t>
            </a:r>
          </a:p>
          <a:p>
            <a:r>
              <a:rPr lang="en-US" i="0" dirty="0"/>
              <a:t>LR model may not work, luckily there are many other models.</a:t>
            </a:r>
          </a:p>
          <a:p>
            <a:r>
              <a:rPr lang="en-US" dirty="0"/>
              <a:t>&lt;insert 5 note LR model&gt;</a:t>
            </a:r>
          </a:p>
          <a:p>
            <a:r>
              <a:rPr lang="en-US" dirty="0"/>
              <a:t>Note # of weights to calculate /optimize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2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Decision Trees + Forests &amp;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&lt;insert Tree view of Booking problem&gt;</a:t>
            </a:r>
          </a:p>
          <a:p>
            <a:endParaRPr lang="en-US" dirty="0"/>
          </a:p>
          <a:p>
            <a:r>
              <a:rPr lang="en-US" dirty="0"/>
              <a:t>More natural fit since Trees allow multiple data classes (text, strings,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  <a:p>
            <a:r>
              <a:rPr lang="en-US" dirty="0"/>
              <a:t>Random Forests &amp; Boosting – ways to combine additional trees to improve accuracy</a:t>
            </a:r>
          </a:p>
          <a:p>
            <a:endParaRPr lang="en-US" i="0" dirty="0"/>
          </a:p>
          <a:p>
            <a:r>
              <a:rPr lang="en-US" dirty="0"/>
              <a:t>Decision Trees with Boosting win 70% of </a:t>
            </a:r>
            <a:r>
              <a:rPr lang="en-US" dirty="0" err="1"/>
              <a:t>Kraggle</a:t>
            </a:r>
            <a:r>
              <a:rPr lang="en-US" dirty="0"/>
              <a:t> competitions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00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56289</TotalTime>
  <Words>1423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UD Digi Kyokasho NP-B</vt:lpstr>
      <vt:lpstr>Franklin Gothic Book</vt:lpstr>
      <vt:lpstr>Wingdings</vt:lpstr>
      <vt:lpstr>Crop</vt:lpstr>
      <vt:lpstr>Machine Learning 101</vt:lpstr>
      <vt:lpstr>ToC</vt:lpstr>
      <vt:lpstr>What is Machine Learning</vt:lpstr>
      <vt:lpstr>History and Evolution of AI/ML</vt:lpstr>
      <vt:lpstr>Major BuzzWords in ML</vt:lpstr>
      <vt:lpstr>How it really works - Linear Regression example</vt:lpstr>
      <vt:lpstr>Logistic Regression – Classification</vt:lpstr>
      <vt:lpstr>Logistic Regression – Trade Error Detector</vt:lpstr>
      <vt:lpstr>Decision Trees + Forests &amp; Boosting</vt:lpstr>
      <vt:lpstr>Neural Networks &amp; the Brain</vt:lpstr>
      <vt:lpstr>Neural Network – Trade Error Detector (v2)</vt:lpstr>
      <vt:lpstr>Major ML Frameworks</vt:lpstr>
      <vt:lpstr>Azure Demo</vt:lpstr>
      <vt:lpstr>Current State of AI &amp; the Singularity</vt:lpstr>
      <vt:lpstr>Why I care about AI / 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92</cp:revision>
  <dcterms:created xsi:type="dcterms:W3CDTF">2018-06-14T13:24:23Z</dcterms:created>
  <dcterms:modified xsi:type="dcterms:W3CDTF">2018-08-12T08:33:06Z</dcterms:modified>
</cp:coreProperties>
</file>