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76" r:id="rId7"/>
    <p:sldId id="263" r:id="rId8"/>
    <p:sldId id="277" r:id="rId9"/>
    <p:sldId id="275" r:id="rId10"/>
    <p:sldId id="264" r:id="rId11"/>
    <p:sldId id="267" r:id="rId12"/>
    <p:sldId id="268" r:id="rId13"/>
    <p:sldId id="270" r:id="rId14"/>
    <p:sldId id="280" r:id="rId15"/>
    <p:sldId id="269" r:id="rId16"/>
    <p:sldId id="271" r:id="rId17"/>
    <p:sldId id="278" r:id="rId18"/>
    <p:sldId id="279" r:id="rId19"/>
    <p:sldId id="27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/>
      <dgm:spPr/>
    </dgm:pt>
    <dgm:pt modelId="{4C1406BB-CFD9-4FD7-8A0D-E7CF780DECFD}" type="pres">
      <dgm:prSet presAssocID="{00364AD6-064F-4DB1-8C6C-4306C6FC8E62}" presName="parTx" presStyleLbl="revTx" presStyleIdx="0" presStyleCnt="19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/>
      <dgm:spPr/>
    </dgm:pt>
    <dgm:pt modelId="{5E0F7FF0-2F6B-4698-A3AD-20102CBD9DDE}" type="pres">
      <dgm:prSet presAssocID="{3772326E-AC74-40AD-BDE6-807B586C42F2}" presName="parTx" presStyleLbl="revTx" presStyleIdx="1" presStyleCnt="19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/>
      <dgm:spPr/>
    </dgm:pt>
    <dgm:pt modelId="{C4283E14-BBCB-40CB-9502-8A62A9521BA6}" type="pres">
      <dgm:prSet presAssocID="{63903C73-AB2D-4F7E-9142-A10499C7E9C7}" presName="chTx" presStyleLbl="revTx" presStyleIdx="2" presStyleCnt="19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/>
      <dgm:spPr/>
    </dgm:pt>
    <dgm:pt modelId="{E7B3B27E-12A9-49E2-9434-3237B1AD32F1}" type="pres">
      <dgm:prSet presAssocID="{8CF95A2A-943B-45B1-8226-6AC8FCC59664}" presName="parTx" presStyleLbl="revTx" presStyleIdx="4" presStyleCnt="19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/>
      <dgm:spPr/>
    </dgm:pt>
    <dgm:pt modelId="{B78541EB-2E38-4432-81F7-155A92CC1802}" type="pres">
      <dgm:prSet presAssocID="{2E906866-EBE8-49B0-A530-4D11CB40FBBC}" presName="chTx" presStyleLbl="revTx" presStyleIdx="5" presStyleCnt="19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/>
      <dgm:spPr/>
    </dgm:pt>
    <dgm:pt modelId="{FDD02982-09A7-467C-AA44-F1E0D21F0AF5}" type="pres">
      <dgm:prSet presAssocID="{649D0C17-8D50-4495-B808-C2993ABFE01D}" presName="parTx" presStyleLbl="revTx" presStyleIdx="7" presStyleCnt="1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/>
      <dgm:spPr/>
    </dgm:pt>
    <dgm:pt modelId="{457FB15E-6FCB-4C92-9826-562453FA49B8}" type="pres">
      <dgm:prSet presAssocID="{330F3E56-A46D-41DF-800A-883E0EEBCDE1}" presName="chTx" presStyleLbl="revTx" presStyleIdx="8" presStyleCnt="19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/>
      <dgm:spPr/>
    </dgm:pt>
    <dgm:pt modelId="{F00324DA-D4BD-48DA-9AFA-D672F5E8507F}" type="pres">
      <dgm:prSet presAssocID="{E0925546-681E-45BC-8389-674071027E96}" presName="chTx" presStyleLbl="revTx" presStyleIdx="10" presStyleCnt="19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/>
      <dgm:spPr/>
    </dgm:pt>
    <dgm:pt modelId="{E93E0100-D323-4572-A9ED-7AF639C6E60F}" type="pres">
      <dgm:prSet presAssocID="{4263A6E8-9087-4305-A0CD-D9A3EFC1C051}" presName="parTx" presStyleLbl="revTx" presStyleIdx="12" presStyleCnt="19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/>
      <dgm:spPr/>
    </dgm:pt>
    <dgm:pt modelId="{35541147-3A1D-4C9F-A402-4F99E273369F}" type="pres">
      <dgm:prSet presAssocID="{FC80E47A-B07E-4960-B28D-50970BEFDB66}" presName="chTx" presStyleLbl="revTx" presStyleIdx="13" presStyleCnt="19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/>
      <dgm:spPr/>
    </dgm:pt>
    <dgm:pt modelId="{A128494A-88E4-4906-89AC-B3E46206ECF7}" type="pres">
      <dgm:prSet presAssocID="{1AD076D2-FC95-4795-B868-396411F0BEEA}" presName="parTx" presStyleLbl="revTx" presStyleIdx="15" presStyleCnt="19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/>
      <dgm:spPr/>
    </dgm:pt>
    <dgm:pt modelId="{3476ECBC-7F92-4E68-BF3C-9C581D295E01}" type="pres">
      <dgm:prSet presAssocID="{0E41FAC4-A735-460C-83EC-17A80B688FDB}" presName="chTx" presStyleLbl="revTx" presStyleIdx="16" presStyleCnt="19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/>
      <dgm:spPr/>
    </dgm:pt>
    <dgm:pt modelId="{A0AE1FCC-CB9D-495F-B3D6-7A00CB1A08DC}" type="pres">
      <dgm:prSet presAssocID="{32B93D70-ECC3-4947-B207-EEB499A6124E}" presName="parTx" presStyleLbl="revTx" presStyleIdx="18" presStyleCnt="19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 / ELT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9A524-4B44-48B1-B152-F8A7C40592B7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DCE7F-D125-4919-B9C2-000FA82F7048}">
      <dgm:prSet phldrT="[Text]"/>
      <dgm:spPr/>
      <dgm:t>
        <a:bodyPr/>
        <a:lstStyle/>
        <a:p>
          <a:r>
            <a:rPr lang="en-US" b="1" dirty="0"/>
            <a:t>Big Data &amp;</a:t>
          </a:r>
        </a:p>
        <a:p>
          <a:r>
            <a:rPr lang="en-US" b="1" dirty="0"/>
            <a:t>Database Vendors</a:t>
          </a:r>
        </a:p>
      </dgm:t>
    </dgm:pt>
    <dgm:pt modelId="{C0D9D84E-C546-48D7-8C76-C0A30F69B786}" type="parTrans" cxnId="{C09658BD-8CC3-446F-9980-C6AD6EBB2CA2}">
      <dgm:prSet/>
      <dgm:spPr/>
      <dgm:t>
        <a:bodyPr/>
        <a:lstStyle/>
        <a:p>
          <a:endParaRPr lang="en-US"/>
        </a:p>
      </dgm:t>
    </dgm:pt>
    <dgm:pt modelId="{44D20A5F-5782-4FFC-85C8-1F5646E188B4}" type="sibTrans" cxnId="{C09658BD-8CC3-446F-9980-C6AD6EBB2CA2}">
      <dgm:prSet/>
      <dgm:spPr/>
      <dgm:t>
        <a:bodyPr/>
        <a:lstStyle/>
        <a:p>
          <a:endParaRPr lang="en-US"/>
        </a:p>
      </dgm:t>
    </dgm:pt>
    <dgm:pt modelId="{770433C2-7E75-44CF-B92C-CF3DE5F1762A}">
      <dgm:prSet phldrT="[Text]"/>
      <dgm:spPr/>
      <dgm:t>
        <a:bodyPr/>
        <a:lstStyle/>
        <a:p>
          <a:r>
            <a:rPr lang="en-US" b="1" dirty="0"/>
            <a:t>API/Analytic Toolkits</a:t>
          </a:r>
        </a:p>
      </dgm:t>
    </dgm:pt>
    <dgm:pt modelId="{3467A429-964F-42F3-90FC-138B4EAA96D7}" type="parTrans" cxnId="{AA5C5A7A-2DAC-42DC-9B6B-3AEC939E7629}">
      <dgm:prSet/>
      <dgm:spPr/>
      <dgm:t>
        <a:bodyPr/>
        <a:lstStyle/>
        <a:p>
          <a:endParaRPr lang="en-US"/>
        </a:p>
      </dgm:t>
    </dgm:pt>
    <dgm:pt modelId="{323BB6C4-CE7B-402F-AB2D-77EF3BDEBA46}" type="sibTrans" cxnId="{AA5C5A7A-2DAC-42DC-9B6B-3AEC939E7629}">
      <dgm:prSet/>
      <dgm:spPr/>
      <dgm:t>
        <a:bodyPr/>
        <a:lstStyle/>
        <a:p>
          <a:endParaRPr lang="en-US"/>
        </a:p>
      </dgm:t>
    </dgm:pt>
    <dgm:pt modelId="{769C9FD8-7D32-4DFC-BDD4-64F582253EEA}">
      <dgm:prSet phldrT="[Text]"/>
      <dgm:spPr/>
      <dgm:t>
        <a:bodyPr/>
        <a:lstStyle/>
        <a:p>
          <a:r>
            <a:rPr lang="en-US" b="1" dirty="0"/>
            <a:t>Full Stack Vendors</a:t>
          </a:r>
        </a:p>
      </dgm:t>
    </dgm:pt>
    <dgm:pt modelId="{407EA2A3-9193-4852-AD32-15EAEAFDFE10}" type="parTrans" cxnId="{9DD071F2-333B-4D04-AE93-AC28720C76A2}">
      <dgm:prSet/>
      <dgm:spPr/>
      <dgm:t>
        <a:bodyPr/>
        <a:lstStyle/>
        <a:p>
          <a:endParaRPr lang="en-US"/>
        </a:p>
      </dgm:t>
    </dgm:pt>
    <dgm:pt modelId="{1397CD70-3BBB-4B8E-8EB0-B7242AE85ED0}" type="sibTrans" cxnId="{9DD071F2-333B-4D04-AE93-AC28720C76A2}">
      <dgm:prSet/>
      <dgm:spPr/>
      <dgm:t>
        <a:bodyPr/>
        <a:lstStyle/>
        <a:p>
          <a:endParaRPr lang="en-US"/>
        </a:p>
      </dgm:t>
    </dgm:pt>
    <dgm:pt modelId="{0E57E44F-904A-4165-9363-0D3E831739F9}">
      <dgm:prSet phldrT="[Text]"/>
      <dgm:spPr/>
      <dgm:t>
        <a:bodyPr/>
        <a:lstStyle/>
        <a:p>
          <a:r>
            <a:rPr lang="en-US" b="0" dirty="0"/>
            <a:t>Cloud</a:t>
          </a:r>
        </a:p>
        <a:p>
          <a:r>
            <a:rPr lang="en-US" b="0" dirty="0"/>
            <a:t>Providers</a:t>
          </a:r>
        </a:p>
      </dgm:t>
    </dgm:pt>
    <dgm:pt modelId="{24464AEA-0D86-4ECF-BC34-110DE63A95E9}" type="parTrans" cxnId="{0DA2AD73-AF18-4A13-9334-B37455B6C4CF}">
      <dgm:prSet/>
      <dgm:spPr/>
      <dgm:t>
        <a:bodyPr/>
        <a:lstStyle/>
        <a:p>
          <a:endParaRPr lang="en-US"/>
        </a:p>
      </dgm:t>
    </dgm:pt>
    <dgm:pt modelId="{DE46399B-C414-492C-8E44-1AE5B8233039}" type="sibTrans" cxnId="{0DA2AD73-AF18-4A13-9334-B37455B6C4CF}">
      <dgm:prSet/>
      <dgm:spPr/>
      <dgm:t>
        <a:bodyPr/>
        <a:lstStyle/>
        <a:p>
          <a:endParaRPr lang="en-US"/>
        </a:p>
      </dgm:t>
    </dgm:pt>
    <dgm:pt modelId="{6C0AE26F-EC71-40AB-928D-AF6B363649F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 Learn</a:t>
          </a:r>
        </a:p>
      </dgm:t>
    </dgm:pt>
    <dgm:pt modelId="{0D0611E9-1646-46F4-A43E-12B2C2D09EF8}" type="parTrans" cxnId="{B885C5CE-D33E-470C-8155-F65D97FBC7B0}">
      <dgm:prSet/>
      <dgm:spPr/>
      <dgm:t>
        <a:bodyPr/>
        <a:lstStyle/>
        <a:p>
          <a:endParaRPr lang="en-US"/>
        </a:p>
      </dgm:t>
    </dgm:pt>
    <dgm:pt modelId="{C7865CC3-14A2-49C1-82C1-E2A5359EC1B8}" type="sibTrans" cxnId="{B885C5CE-D33E-470C-8155-F65D97FBC7B0}">
      <dgm:prSet/>
      <dgm:spPr/>
      <dgm:t>
        <a:bodyPr/>
        <a:lstStyle/>
        <a:p>
          <a:endParaRPr lang="en-US"/>
        </a:p>
      </dgm:t>
    </dgm:pt>
    <dgm:pt modelId="{6A576918-29ED-4446-B6E7-06C26A79F59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1E38B56F-50A3-4B4D-BA86-7575B143FF41}" type="parTrans" cxnId="{0EB01F6C-60E3-4FE0-B414-F5D3D7168383}">
      <dgm:prSet/>
      <dgm:spPr/>
      <dgm:t>
        <a:bodyPr/>
        <a:lstStyle/>
        <a:p>
          <a:endParaRPr lang="en-US"/>
        </a:p>
      </dgm:t>
    </dgm:pt>
    <dgm:pt modelId="{658E7636-FCE5-42D8-8C18-DB7827644770}" type="sibTrans" cxnId="{0EB01F6C-60E3-4FE0-B414-F5D3D7168383}">
      <dgm:prSet/>
      <dgm:spPr/>
      <dgm:t>
        <a:bodyPr/>
        <a:lstStyle/>
        <a:p>
          <a:endParaRPr lang="en-US"/>
        </a:p>
      </dgm:t>
    </dgm:pt>
    <dgm:pt modelId="{026C1C81-70BB-44E2-8312-F5C732F76956}">
      <dgm:prSet phldrT="[Text]"/>
      <dgm:spPr/>
      <dgm:t>
        <a:bodyPr/>
        <a:lstStyle/>
        <a:p>
          <a:r>
            <a:rPr lang="en-US" dirty="0"/>
            <a:t>MXNET</a:t>
          </a:r>
        </a:p>
      </dgm:t>
    </dgm:pt>
    <dgm:pt modelId="{B00C5FCB-10DF-4B91-8010-8F0CE395660D}" type="parTrans" cxnId="{17EBF33F-B0AA-4A4C-A4F2-6BB88B4F9856}">
      <dgm:prSet/>
      <dgm:spPr/>
      <dgm:t>
        <a:bodyPr/>
        <a:lstStyle/>
        <a:p>
          <a:endParaRPr lang="en-US"/>
        </a:p>
      </dgm:t>
    </dgm:pt>
    <dgm:pt modelId="{5CDA74FE-4677-436F-96E3-38FEE61C6AB2}" type="sibTrans" cxnId="{17EBF33F-B0AA-4A4C-A4F2-6BB88B4F9856}">
      <dgm:prSet/>
      <dgm:spPr/>
      <dgm:t>
        <a:bodyPr/>
        <a:lstStyle/>
        <a:p>
          <a:endParaRPr lang="en-US"/>
        </a:p>
      </dgm:t>
    </dgm:pt>
    <dgm:pt modelId="{FFDEEAB7-FF80-4865-BC6D-AF899F9BCA4E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FB73130E-E72D-401B-A46C-7CF904CAB341}" type="parTrans" cxnId="{C7D53B07-882F-4C94-853B-61BDFD6836FF}">
      <dgm:prSet/>
      <dgm:spPr/>
      <dgm:t>
        <a:bodyPr/>
        <a:lstStyle/>
        <a:p>
          <a:endParaRPr lang="en-US"/>
        </a:p>
      </dgm:t>
    </dgm:pt>
    <dgm:pt modelId="{5B385EAC-44A4-43D8-9516-26517912C45F}" type="sibTrans" cxnId="{C7D53B07-882F-4C94-853B-61BDFD6836FF}">
      <dgm:prSet/>
      <dgm:spPr/>
      <dgm:t>
        <a:bodyPr/>
        <a:lstStyle/>
        <a:p>
          <a:endParaRPr lang="en-US"/>
        </a:p>
      </dgm:t>
    </dgm:pt>
    <dgm:pt modelId="{16659160-1ED2-40A7-9429-BB09901EB612}">
      <dgm:prSet phldrT="[Text]"/>
      <dgm:spPr/>
      <dgm:t>
        <a:bodyPr/>
        <a:lstStyle/>
        <a:p>
          <a:r>
            <a:rPr lang="en-US" dirty="0"/>
            <a:t>Apache Spark &amp; Hadoop</a:t>
          </a:r>
        </a:p>
      </dgm:t>
    </dgm:pt>
    <dgm:pt modelId="{389F63B4-7F28-47F6-9563-348FDD9E2A0C}" type="parTrans" cxnId="{3BE1406F-B40F-4615-B717-3F726673D514}">
      <dgm:prSet/>
      <dgm:spPr/>
      <dgm:t>
        <a:bodyPr/>
        <a:lstStyle/>
        <a:p>
          <a:endParaRPr lang="en-US"/>
        </a:p>
      </dgm:t>
    </dgm:pt>
    <dgm:pt modelId="{06EF1793-DF4C-4329-AF19-C14FE7E38DC4}" type="sibTrans" cxnId="{3BE1406F-B40F-4615-B717-3F726673D514}">
      <dgm:prSet/>
      <dgm:spPr/>
      <dgm:t>
        <a:bodyPr/>
        <a:lstStyle/>
        <a:p>
          <a:endParaRPr lang="en-US"/>
        </a:p>
      </dgm:t>
    </dgm:pt>
    <dgm:pt modelId="{1BEDA8C7-E7DC-4583-8EE1-35CE868C5931}">
      <dgm:prSet phldrT="[Text]"/>
      <dgm:spPr/>
      <dgm:t>
        <a:bodyPr/>
        <a:lstStyle/>
        <a:p>
          <a:r>
            <a:rPr lang="en-US" dirty="0"/>
            <a:t>KDB</a:t>
          </a:r>
        </a:p>
      </dgm:t>
    </dgm:pt>
    <dgm:pt modelId="{8B26FD01-7C80-4765-BED6-FAF7BEA8DBA3}" type="parTrans" cxnId="{2A6DF521-0A93-4B3E-9D2A-4D59807150D8}">
      <dgm:prSet/>
      <dgm:spPr/>
      <dgm:t>
        <a:bodyPr/>
        <a:lstStyle/>
        <a:p>
          <a:endParaRPr lang="en-US"/>
        </a:p>
      </dgm:t>
    </dgm:pt>
    <dgm:pt modelId="{48A64931-5037-40DB-AB65-3536D6C635AA}" type="sibTrans" cxnId="{2A6DF521-0A93-4B3E-9D2A-4D59807150D8}">
      <dgm:prSet/>
      <dgm:spPr/>
      <dgm:t>
        <a:bodyPr/>
        <a:lstStyle/>
        <a:p>
          <a:endParaRPr lang="en-US"/>
        </a:p>
      </dgm:t>
    </dgm:pt>
    <dgm:pt modelId="{AEA5148C-6A22-4946-B655-06FF6C9CCF22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FC26CB4E-36ED-4117-AE35-3D86CCC3CD54}" type="parTrans" cxnId="{F8B217BE-63BB-46F1-9CAF-061C4D213B39}">
      <dgm:prSet/>
      <dgm:spPr/>
      <dgm:t>
        <a:bodyPr/>
        <a:lstStyle/>
        <a:p>
          <a:endParaRPr lang="en-US"/>
        </a:p>
      </dgm:t>
    </dgm:pt>
    <dgm:pt modelId="{48AC41B1-CFB3-4D11-89D1-B86012083C73}" type="sibTrans" cxnId="{F8B217BE-63BB-46F1-9CAF-061C4D213B39}">
      <dgm:prSet/>
      <dgm:spPr/>
      <dgm:t>
        <a:bodyPr/>
        <a:lstStyle/>
        <a:p>
          <a:endParaRPr lang="en-US"/>
        </a:p>
      </dgm:t>
    </dgm:pt>
    <dgm:pt modelId="{7D7A0398-1A05-4EB5-A803-5542C876E4E7}">
      <dgm:prSet phldrT="[Text]"/>
      <dgm:spPr/>
      <dgm:t>
        <a:bodyPr/>
        <a:lstStyle/>
        <a:p>
          <a:r>
            <a:rPr lang="en-US" dirty="0"/>
            <a:t>Alteryx</a:t>
          </a:r>
        </a:p>
      </dgm:t>
    </dgm:pt>
    <dgm:pt modelId="{C5948F77-6231-4DC0-BD53-C6BEDCC8A058}" type="parTrans" cxnId="{D7ED5790-F3D3-451A-AAF5-84C48F24CB02}">
      <dgm:prSet/>
      <dgm:spPr/>
      <dgm:t>
        <a:bodyPr/>
        <a:lstStyle/>
        <a:p>
          <a:endParaRPr lang="en-US"/>
        </a:p>
      </dgm:t>
    </dgm:pt>
    <dgm:pt modelId="{8D4FF9ED-75A1-423B-80E8-BD39715CB75E}" type="sibTrans" cxnId="{D7ED5790-F3D3-451A-AAF5-84C48F24CB02}">
      <dgm:prSet/>
      <dgm:spPr/>
      <dgm:t>
        <a:bodyPr/>
        <a:lstStyle/>
        <a:p>
          <a:endParaRPr lang="en-US"/>
        </a:p>
      </dgm:t>
    </dgm:pt>
    <dgm:pt modelId="{B0F9CFFE-E56E-4C9F-8ED6-3E53397C9C63}">
      <dgm:prSet phldrT="[Text]"/>
      <dgm:spPr/>
      <dgm:t>
        <a:bodyPr/>
        <a:lstStyle/>
        <a:p>
          <a:r>
            <a:rPr lang="en-US" dirty="0"/>
            <a:t>H2o</a:t>
          </a:r>
        </a:p>
      </dgm:t>
    </dgm:pt>
    <dgm:pt modelId="{779150D4-48DC-40AB-81A3-E7420C88A59C}" type="parTrans" cxnId="{ACA1670C-F194-4AA2-9A1D-215854793856}">
      <dgm:prSet/>
      <dgm:spPr/>
      <dgm:t>
        <a:bodyPr/>
        <a:lstStyle/>
        <a:p>
          <a:endParaRPr lang="en-US"/>
        </a:p>
      </dgm:t>
    </dgm:pt>
    <dgm:pt modelId="{060AE711-5300-477E-B000-1D90C55EF37C}" type="sibTrans" cxnId="{ACA1670C-F194-4AA2-9A1D-215854793856}">
      <dgm:prSet/>
      <dgm:spPr/>
      <dgm:t>
        <a:bodyPr/>
        <a:lstStyle/>
        <a:p>
          <a:endParaRPr lang="en-US"/>
        </a:p>
      </dgm:t>
    </dgm:pt>
    <dgm:pt modelId="{054E9BBE-A68D-4201-8E43-6E5343D2EC1F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72A1616-04C5-49F3-9038-689EDFD7397F}" type="parTrans" cxnId="{CD6C2094-B764-489B-ADDE-10454A9F0C14}">
      <dgm:prSet/>
      <dgm:spPr/>
      <dgm:t>
        <a:bodyPr/>
        <a:lstStyle/>
        <a:p>
          <a:endParaRPr lang="en-US"/>
        </a:p>
      </dgm:t>
    </dgm:pt>
    <dgm:pt modelId="{7F805E17-E11D-449E-8695-699EE4230AC2}" type="sibTrans" cxnId="{CD6C2094-B764-489B-ADDE-10454A9F0C14}">
      <dgm:prSet/>
      <dgm:spPr/>
      <dgm:t>
        <a:bodyPr/>
        <a:lstStyle/>
        <a:p>
          <a:endParaRPr lang="en-US"/>
        </a:p>
      </dgm:t>
    </dgm:pt>
    <dgm:pt modelId="{2935FF01-508F-4B6F-9F51-42E4080412A3}">
      <dgm:prSet phldrT="[Text]"/>
      <dgm:spPr/>
      <dgm:t>
        <a:bodyPr/>
        <a:lstStyle/>
        <a:p>
          <a:r>
            <a:rPr lang="en-US" dirty="0"/>
            <a:t>Google GCP</a:t>
          </a:r>
        </a:p>
      </dgm:t>
    </dgm:pt>
    <dgm:pt modelId="{569C9465-C7E8-454C-9013-7EE6EE2DCE75}" type="parTrans" cxnId="{CD9202B2-688E-4525-9996-1C6A471E7B4A}">
      <dgm:prSet/>
      <dgm:spPr/>
      <dgm:t>
        <a:bodyPr/>
        <a:lstStyle/>
        <a:p>
          <a:endParaRPr lang="en-US"/>
        </a:p>
      </dgm:t>
    </dgm:pt>
    <dgm:pt modelId="{DA901DF3-B662-415C-AF8C-D2C8171B5CB8}" type="sibTrans" cxnId="{CD9202B2-688E-4525-9996-1C6A471E7B4A}">
      <dgm:prSet/>
      <dgm:spPr/>
      <dgm:t>
        <a:bodyPr/>
        <a:lstStyle/>
        <a:p>
          <a:endParaRPr lang="en-US"/>
        </a:p>
      </dgm:t>
    </dgm:pt>
    <dgm:pt modelId="{D48D960F-97AD-42E6-8B7A-3207FC6EB49E}">
      <dgm:prSet phldrT="[Text]"/>
      <dgm:spPr/>
      <dgm:t>
        <a:bodyPr/>
        <a:lstStyle/>
        <a:p>
          <a:r>
            <a:rPr lang="en-US" dirty="0"/>
            <a:t>Amazon AWS</a:t>
          </a:r>
        </a:p>
      </dgm:t>
    </dgm:pt>
    <dgm:pt modelId="{F1A096D9-AD5D-4306-A0EC-DFFAA4B22369}" type="parTrans" cxnId="{E6580AB8-04C3-44B4-B429-C26AB581D4D1}">
      <dgm:prSet/>
      <dgm:spPr/>
      <dgm:t>
        <a:bodyPr/>
        <a:lstStyle/>
        <a:p>
          <a:endParaRPr lang="en-US"/>
        </a:p>
      </dgm:t>
    </dgm:pt>
    <dgm:pt modelId="{3E0CCF09-2297-4275-9B93-7C401CD601AB}" type="sibTrans" cxnId="{E6580AB8-04C3-44B4-B429-C26AB581D4D1}">
      <dgm:prSet/>
      <dgm:spPr/>
      <dgm:t>
        <a:bodyPr/>
        <a:lstStyle/>
        <a:p>
          <a:endParaRPr lang="en-US"/>
        </a:p>
      </dgm:t>
    </dgm:pt>
    <dgm:pt modelId="{D02CB7F1-1F8A-4002-8F64-8F9ADB4279FC}">
      <dgm:prSet phldrT="[Text]"/>
      <dgm:spPr/>
      <dgm:t>
        <a:bodyPr/>
        <a:lstStyle/>
        <a:p>
          <a:r>
            <a:rPr lang="en-US" dirty="0"/>
            <a:t>MSFT Azure</a:t>
          </a:r>
        </a:p>
      </dgm:t>
    </dgm:pt>
    <dgm:pt modelId="{AE122F5F-A0CE-4097-A0F3-876486902B01}" type="parTrans" cxnId="{13AE85CD-0A11-49F4-9DC8-023945CB5B62}">
      <dgm:prSet/>
      <dgm:spPr/>
      <dgm:t>
        <a:bodyPr/>
        <a:lstStyle/>
        <a:p>
          <a:endParaRPr lang="en-US"/>
        </a:p>
      </dgm:t>
    </dgm:pt>
    <dgm:pt modelId="{49684CD2-4FBF-4340-8428-3E3C4DBC3251}" type="sibTrans" cxnId="{13AE85CD-0A11-49F4-9DC8-023945CB5B62}">
      <dgm:prSet/>
      <dgm:spPr/>
      <dgm:t>
        <a:bodyPr/>
        <a:lstStyle/>
        <a:p>
          <a:endParaRPr lang="en-US"/>
        </a:p>
      </dgm:t>
    </dgm:pt>
    <dgm:pt modelId="{1AE06A26-721E-482F-96F2-C3184369CB3D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6230AFD-851C-40B8-913D-20594A268243}" type="parTrans" cxnId="{E8FDF9E5-DE16-4F0B-8100-7079D4932379}">
      <dgm:prSet/>
      <dgm:spPr/>
      <dgm:t>
        <a:bodyPr/>
        <a:lstStyle/>
        <a:p>
          <a:endParaRPr lang="en-US"/>
        </a:p>
      </dgm:t>
    </dgm:pt>
    <dgm:pt modelId="{4D1632A7-2CDA-49CC-99CD-123A6FE0E433}" type="sibTrans" cxnId="{E8FDF9E5-DE16-4F0B-8100-7079D4932379}">
      <dgm:prSet/>
      <dgm:spPr/>
      <dgm:t>
        <a:bodyPr/>
        <a:lstStyle/>
        <a:p>
          <a:endParaRPr lang="en-US"/>
        </a:p>
      </dgm:t>
    </dgm:pt>
    <dgm:pt modelId="{FB095FB1-B359-4BB5-9189-D4F19DF14249}">
      <dgm:prSet phldrT="[Text]"/>
      <dgm:spPr/>
      <dgm:t>
        <a:bodyPr/>
        <a:lstStyle/>
        <a:p>
          <a:r>
            <a:rPr lang="en-US" dirty="0"/>
            <a:t>Data Robot</a:t>
          </a:r>
        </a:p>
      </dgm:t>
    </dgm:pt>
    <dgm:pt modelId="{8E583E13-708E-467A-9066-2FA1A41A4601}" type="parTrans" cxnId="{3095B980-62BA-4ECB-A04C-D68048D9211F}">
      <dgm:prSet/>
      <dgm:spPr/>
      <dgm:t>
        <a:bodyPr/>
        <a:lstStyle/>
        <a:p>
          <a:endParaRPr lang="en-US"/>
        </a:p>
      </dgm:t>
    </dgm:pt>
    <dgm:pt modelId="{B4BB66CF-E10F-456D-B885-1054A7700B4A}" type="sibTrans" cxnId="{3095B980-62BA-4ECB-A04C-D68048D9211F}">
      <dgm:prSet/>
      <dgm:spPr/>
      <dgm:t>
        <a:bodyPr/>
        <a:lstStyle/>
        <a:p>
          <a:endParaRPr lang="en-US"/>
        </a:p>
      </dgm:t>
    </dgm:pt>
    <dgm:pt modelId="{D161F1E5-CFE1-4BB0-850B-11D4099252CC}" type="pres">
      <dgm:prSet presAssocID="{FD99A524-4B44-48B1-B152-F8A7C40592B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BCE6C99-E658-4E2D-8CA6-EFFD4FA082A9}" type="pres">
      <dgm:prSet presAssocID="{FD99A524-4B44-48B1-B152-F8A7C40592B7}" presName="children" presStyleCnt="0"/>
      <dgm:spPr/>
    </dgm:pt>
    <dgm:pt modelId="{1313992B-CC63-416A-BBA3-7BAF540461A3}" type="pres">
      <dgm:prSet presAssocID="{FD99A524-4B44-48B1-B152-F8A7C40592B7}" presName="child1group" presStyleCnt="0"/>
      <dgm:spPr/>
    </dgm:pt>
    <dgm:pt modelId="{59F3D448-152B-4070-BD7B-1F6F6B0BD2E2}" type="pres">
      <dgm:prSet presAssocID="{FD99A524-4B44-48B1-B152-F8A7C40592B7}" presName="child1" presStyleLbl="bgAcc1" presStyleIdx="0" presStyleCnt="4"/>
      <dgm:spPr/>
    </dgm:pt>
    <dgm:pt modelId="{D24C12EA-76F7-41AA-B824-524AC8C8B423}" type="pres">
      <dgm:prSet presAssocID="{FD99A524-4B44-48B1-B152-F8A7C40592B7}" presName="child1Text" presStyleLbl="bgAcc1" presStyleIdx="0" presStyleCnt="4">
        <dgm:presLayoutVars>
          <dgm:bulletEnabled val="1"/>
        </dgm:presLayoutVars>
      </dgm:prSet>
      <dgm:spPr/>
    </dgm:pt>
    <dgm:pt modelId="{E2E4F71F-AA12-4A16-BE44-1A0EF16559BA}" type="pres">
      <dgm:prSet presAssocID="{FD99A524-4B44-48B1-B152-F8A7C40592B7}" presName="child2group" presStyleCnt="0"/>
      <dgm:spPr/>
    </dgm:pt>
    <dgm:pt modelId="{CDAAAA47-EF9C-493B-8984-99DFBD9ED375}" type="pres">
      <dgm:prSet presAssocID="{FD99A524-4B44-48B1-B152-F8A7C40592B7}" presName="child2" presStyleLbl="bgAcc1" presStyleIdx="1" presStyleCnt="4"/>
      <dgm:spPr/>
    </dgm:pt>
    <dgm:pt modelId="{12246F78-DC6B-43C7-85F8-E2A8E37A47C8}" type="pres">
      <dgm:prSet presAssocID="{FD99A524-4B44-48B1-B152-F8A7C40592B7}" presName="child2Text" presStyleLbl="bgAcc1" presStyleIdx="1" presStyleCnt="4">
        <dgm:presLayoutVars>
          <dgm:bulletEnabled val="1"/>
        </dgm:presLayoutVars>
      </dgm:prSet>
      <dgm:spPr/>
    </dgm:pt>
    <dgm:pt modelId="{B5C1CA18-8767-456C-9646-9C15866F46D6}" type="pres">
      <dgm:prSet presAssocID="{FD99A524-4B44-48B1-B152-F8A7C40592B7}" presName="child3group" presStyleCnt="0"/>
      <dgm:spPr/>
    </dgm:pt>
    <dgm:pt modelId="{6FC3B0D7-55F2-4F78-AFCC-4BC37DE5D7A9}" type="pres">
      <dgm:prSet presAssocID="{FD99A524-4B44-48B1-B152-F8A7C40592B7}" presName="child3" presStyleLbl="bgAcc1" presStyleIdx="2" presStyleCnt="4"/>
      <dgm:spPr/>
    </dgm:pt>
    <dgm:pt modelId="{77A05A3B-8BC4-4329-9AE9-B6AD8846B33D}" type="pres">
      <dgm:prSet presAssocID="{FD99A524-4B44-48B1-B152-F8A7C40592B7}" presName="child3Text" presStyleLbl="bgAcc1" presStyleIdx="2" presStyleCnt="4">
        <dgm:presLayoutVars>
          <dgm:bulletEnabled val="1"/>
        </dgm:presLayoutVars>
      </dgm:prSet>
      <dgm:spPr/>
    </dgm:pt>
    <dgm:pt modelId="{B4C636EE-F259-4EDC-BAD2-5C06CBC50AB1}" type="pres">
      <dgm:prSet presAssocID="{FD99A524-4B44-48B1-B152-F8A7C40592B7}" presName="child4group" presStyleCnt="0"/>
      <dgm:spPr/>
    </dgm:pt>
    <dgm:pt modelId="{4870828E-E65D-4957-AE36-0B85F88E2145}" type="pres">
      <dgm:prSet presAssocID="{FD99A524-4B44-48B1-B152-F8A7C40592B7}" presName="child4" presStyleLbl="bgAcc1" presStyleIdx="3" presStyleCnt="4"/>
      <dgm:spPr/>
    </dgm:pt>
    <dgm:pt modelId="{057A440E-2DD5-4607-B5E5-EDB8BD2217E9}" type="pres">
      <dgm:prSet presAssocID="{FD99A524-4B44-48B1-B152-F8A7C40592B7}" presName="child4Text" presStyleLbl="bgAcc1" presStyleIdx="3" presStyleCnt="4">
        <dgm:presLayoutVars>
          <dgm:bulletEnabled val="1"/>
        </dgm:presLayoutVars>
      </dgm:prSet>
      <dgm:spPr/>
    </dgm:pt>
    <dgm:pt modelId="{4D4336F5-6442-4A47-992E-05778587A481}" type="pres">
      <dgm:prSet presAssocID="{FD99A524-4B44-48B1-B152-F8A7C40592B7}" presName="childPlaceholder" presStyleCnt="0"/>
      <dgm:spPr/>
    </dgm:pt>
    <dgm:pt modelId="{8689A2BB-4AAF-4E61-B864-2CDF5BA1BBB3}" type="pres">
      <dgm:prSet presAssocID="{FD99A524-4B44-48B1-B152-F8A7C40592B7}" presName="circle" presStyleCnt="0"/>
      <dgm:spPr/>
    </dgm:pt>
    <dgm:pt modelId="{C9605C14-E948-42F2-A5CC-E846A97BEA73}" type="pres">
      <dgm:prSet presAssocID="{FD99A524-4B44-48B1-B152-F8A7C40592B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1C4BB1-C577-4E84-890E-5C5D9A6CB904}" type="pres">
      <dgm:prSet presAssocID="{FD99A524-4B44-48B1-B152-F8A7C40592B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3929525-9CD5-4571-972C-4AC8B4F9A004}" type="pres">
      <dgm:prSet presAssocID="{FD99A524-4B44-48B1-B152-F8A7C40592B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183640-A5CF-4B41-842D-1994EB3B40A5}" type="pres">
      <dgm:prSet presAssocID="{FD99A524-4B44-48B1-B152-F8A7C40592B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37493F7-CA0B-4D3F-95BA-76F416D4E48D}" type="pres">
      <dgm:prSet presAssocID="{FD99A524-4B44-48B1-B152-F8A7C40592B7}" presName="quadrantPlaceholder" presStyleCnt="0"/>
      <dgm:spPr/>
    </dgm:pt>
    <dgm:pt modelId="{22B493CD-05E0-428B-8553-E96464ED2C54}" type="pres">
      <dgm:prSet presAssocID="{FD99A524-4B44-48B1-B152-F8A7C40592B7}" presName="center1" presStyleLbl="fgShp" presStyleIdx="0" presStyleCnt="2"/>
      <dgm:spPr/>
    </dgm:pt>
    <dgm:pt modelId="{8D123510-EF2B-4FE0-B79A-8BA81B19E202}" type="pres">
      <dgm:prSet presAssocID="{FD99A524-4B44-48B1-B152-F8A7C40592B7}" presName="center2" presStyleLbl="fgShp" presStyleIdx="1" presStyleCnt="2"/>
      <dgm:spPr/>
    </dgm:pt>
  </dgm:ptLst>
  <dgm:cxnLst>
    <dgm:cxn modelId="{7203D304-2053-4511-9A43-89FF5186B9D5}" type="presOf" srcId="{D48D960F-97AD-42E6-8B7A-3207FC6EB49E}" destId="{057A440E-2DD5-4607-B5E5-EDB8BD2217E9}" srcOrd="1" destOrd="1" presId="urn:microsoft.com/office/officeart/2005/8/layout/cycle4"/>
    <dgm:cxn modelId="{C7D53B07-882F-4C94-853B-61BDFD6836FF}" srcId="{770433C2-7E75-44CF-B92C-CF3DE5F1762A}" destId="{FFDEEAB7-FF80-4865-BC6D-AF899F9BCA4E}" srcOrd="3" destOrd="0" parTransId="{FB73130E-E72D-401B-A46C-7CF904CAB341}" sibTransId="{5B385EAC-44A4-43D8-9516-26517912C45F}"/>
    <dgm:cxn modelId="{C0676A07-EFE7-4E7B-9DBD-C699E96E11D7}" type="presOf" srcId="{16659160-1ED2-40A7-9429-BB09901EB612}" destId="{59F3D448-152B-4070-BD7B-1F6F6B0BD2E2}" srcOrd="0" destOrd="0" presId="urn:microsoft.com/office/officeart/2005/8/layout/cycle4"/>
    <dgm:cxn modelId="{ACA1670C-F194-4AA2-9A1D-215854793856}" srcId="{769C9FD8-7D32-4DFC-BDD4-64F582253EEA}" destId="{B0F9CFFE-E56E-4C9F-8ED6-3E53397C9C63}" srcOrd="2" destOrd="0" parTransId="{779150D4-48DC-40AB-81A3-E7420C88A59C}" sibTransId="{060AE711-5300-477E-B000-1D90C55EF37C}"/>
    <dgm:cxn modelId="{C24E2513-EFB3-411C-BAD2-7D69781C3798}" type="presOf" srcId="{FFDEEAB7-FF80-4865-BC6D-AF899F9BCA4E}" destId="{12246F78-DC6B-43C7-85F8-E2A8E37A47C8}" srcOrd="1" destOrd="3" presId="urn:microsoft.com/office/officeart/2005/8/layout/cycle4"/>
    <dgm:cxn modelId="{2A6DF521-0A93-4B3E-9D2A-4D59807150D8}" srcId="{51ADCE7F-D125-4919-B9C2-000FA82F7048}" destId="{1BEDA8C7-E7DC-4583-8EE1-35CE868C5931}" srcOrd="1" destOrd="0" parTransId="{8B26FD01-7C80-4765-BED6-FAF7BEA8DBA3}" sibTransId="{48A64931-5037-40DB-AB65-3536D6C635AA}"/>
    <dgm:cxn modelId="{BEEB1126-1199-4A47-90BA-0C371BE83E1E}" type="presOf" srcId="{2935FF01-508F-4B6F-9F51-42E4080412A3}" destId="{057A440E-2DD5-4607-B5E5-EDB8BD2217E9}" srcOrd="1" destOrd="0" presId="urn:microsoft.com/office/officeart/2005/8/layout/cycle4"/>
    <dgm:cxn modelId="{C75B0C36-D332-4528-9D75-499ADC9D5522}" type="presOf" srcId="{1AE06A26-721E-482F-96F2-C3184369CB3D}" destId="{057A440E-2DD5-4607-B5E5-EDB8BD2217E9}" srcOrd="1" destOrd="3" presId="urn:microsoft.com/office/officeart/2005/8/layout/cycle4"/>
    <dgm:cxn modelId="{DA4EDC36-D5D0-48EA-9402-606FC47E210A}" type="presOf" srcId="{2935FF01-508F-4B6F-9F51-42E4080412A3}" destId="{4870828E-E65D-4957-AE36-0B85F88E2145}" srcOrd="0" destOrd="0" presId="urn:microsoft.com/office/officeart/2005/8/layout/cycle4"/>
    <dgm:cxn modelId="{842E423C-C2C4-4D84-926C-7541F974DC8E}" type="presOf" srcId="{FB095FB1-B359-4BB5-9189-D4F19DF14249}" destId="{6FC3B0D7-55F2-4F78-AFCC-4BC37DE5D7A9}" srcOrd="0" destOrd="0" presId="urn:microsoft.com/office/officeart/2005/8/layout/cycle4"/>
    <dgm:cxn modelId="{E4A24A3E-08A5-485F-A387-20ED378EDEA9}" type="presOf" srcId="{D02CB7F1-1F8A-4002-8F64-8F9ADB4279FC}" destId="{4870828E-E65D-4957-AE36-0B85F88E2145}" srcOrd="0" destOrd="2" presId="urn:microsoft.com/office/officeart/2005/8/layout/cycle4"/>
    <dgm:cxn modelId="{17EBF33F-B0AA-4A4C-A4F2-6BB88B4F9856}" srcId="{770433C2-7E75-44CF-B92C-CF3DE5F1762A}" destId="{026C1C81-70BB-44E2-8312-F5C732F76956}" srcOrd="2" destOrd="0" parTransId="{B00C5FCB-10DF-4B91-8010-8F0CE395660D}" sibTransId="{5CDA74FE-4677-436F-96E3-38FEE61C6AB2}"/>
    <dgm:cxn modelId="{5C72E161-9CB2-46CB-A5F8-685C7C06BAAB}" type="presOf" srcId="{0E57E44F-904A-4165-9363-0D3E831739F9}" destId="{3E183640-A5CF-4B41-842D-1994EB3B40A5}" srcOrd="0" destOrd="0" presId="urn:microsoft.com/office/officeart/2005/8/layout/cycle4"/>
    <dgm:cxn modelId="{B5CE9D67-D4DB-4D17-A0C8-D9FEE9A08F7A}" type="presOf" srcId="{FD99A524-4B44-48B1-B152-F8A7C40592B7}" destId="{D161F1E5-CFE1-4BB0-850B-11D4099252CC}" srcOrd="0" destOrd="0" presId="urn:microsoft.com/office/officeart/2005/8/layout/cycle4"/>
    <dgm:cxn modelId="{6B2E0C6A-3506-4C54-8DE7-E77F3FD08263}" type="presOf" srcId="{1BEDA8C7-E7DC-4583-8EE1-35CE868C5931}" destId="{59F3D448-152B-4070-BD7B-1F6F6B0BD2E2}" srcOrd="0" destOrd="1" presId="urn:microsoft.com/office/officeart/2005/8/layout/cycle4"/>
    <dgm:cxn modelId="{0EB01F6C-60E3-4FE0-B414-F5D3D7168383}" srcId="{770433C2-7E75-44CF-B92C-CF3DE5F1762A}" destId="{6A576918-29ED-4446-B6E7-06C26A79F59B}" srcOrd="1" destOrd="0" parTransId="{1E38B56F-50A3-4B4D-BA86-7575B143FF41}" sibTransId="{658E7636-FCE5-42D8-8C18-DB7827644770}"/>
    <dgm:cxn modelId="{3BE1406F-B40F-4615-B717-3F726673D514}" srcId="{51ADCE7F-D125-4919-B9C2-000FA82F7048}" destId="{16659160-1ED2-40A7-9429-BB09901EB612}" srcOrd="0" destOrd="0" parTransId="{389F63B4-7F28-47F6-9563-348FDD9E2A0C}" sibTransId="{06EF1793-DF4C-4329-AF19-C14FE7E38DC4}"/>
    <dgm:cxn modelId="{F29E7B53-AF5D-4007-BFFE-F42E7AE05BE7}" type="presOf" srcId="{7D7A0398-1A05-4EB5-A803-5542C876E4E7}" destId="{6FC3B0D7-55F2-4F78-AFCC-4BC37DE5D7A9}" srcOrd="0" destOrd="1" presId="urn:microsoft.com/office/officeart/2005/8/layout/cycle4"/>
    <dgm:cxn modelId="{A0889F53-2730-4981-A7F4-F4D91F9B8CCD}" type="presOf" srcId="{6C0AE26F-EC71-40AB-928D-AF6B363649F9}" destId="{12246F78-DC6B-43C7-85F8-E2A8E37A47C8}" srcOrd="1" destOrd="0" presId="urn:microsoft.com/office/officeart/2005/8/layout/cycle4"/>
    <dgm:cxn modelId="{0DA2AD73-AF18-4A13-9334-B37455B6C4CF}" srcId="{FD99A524-4B44-48B1-B152-F8A7C40592B7}" destId="{0E57E44F-904A-4165-9363-0D3E831739F9}" srcOrd="3" destOrd="0" parTransId="{24464AEA-0D86-4ECF-BC34-110DE63A95E9}" sibTransId="{DE46399B-C414-492C-8E44-1AE5B8233039}"/>
    <dgm:cxn modelId="{AA5C5A7A-2DAC-42DC-9B6B-3AEC939E7629}" srcId="{FD99A524-4B44-48B1-B152-F8A7C40592B7}" destId="{770433C2-7E75-44CF-B92C-CF3DE5F1762A}" srcOrd="1" destOrd="0" parTransId="{3467A429-964F-42F3-90FC-138B4EAA96D7}" sibTransId="{323BB6C4-CE7B-402F-AB2D-77EF3BDEBA46}"/>
    <dgm:cxn modelId="{9334177B-85A3-4E76-8F9E-D3534A091244}" type="presOf" srcId="{6C0AE26F-EC71-40AB-928D-AF6B363649F9}" destId="{CDAAAA47-EF9C-493B-8984-99DFBD9ED375}" srcOrd="0" destOrd="0" presId="urn:microsoft.com/office/officeart/2005/8/layout/cycle4"/>
    <dgm:cxn modelId="{BFEC267F-9BEA-4A40-9A1C-E1010380EDAC}" type="presOf" srcId="{770433C2-7E75-44CF-B92C-CF3DE5F1762A}" destId="{8D1C4BB1-C577-4E84-890E-5C5D9A6CB904}" srcOrd="0" destOrd="0" presId="urn:microsoft.com/office/officeart/2005/8/layout/cycle4"/>
    <dgm:cxn modelId="{980B9880-3B91-46DF-96B9-4B7C6ABE0A89}" type="presOf" srcId="{AEA5148C-6A22-4946-B655-06FF6C9CCF22}" destId="{D24C12EA-76F7-41AA-B824-524AC8C8B423}" srcOrd="1" destOrd="2" presId="urn:microsoft.com/office/officeart/2005/8/layout/cycle4"/>
    <dgm:cxn modelId="{3095B980-62BA-4ECB-A04C-D68048D9211F}" srcId="{769C9FD8-7D32-4DFC-BDD4-64F582253EEA}" destId="{FB095FB1-B359-4BB5-9189-D4F19DF14249}" srcOrd="0" destOrd="0" parTransId="{8E583E13-708E-467A-9066-2FA1A41A4601}" sibTransId="{B4BB66CF-E10F-456D-B885-1054A7700B4A}"/>
    <dgm:cxn modelId="{90C8088D-3F2C-4B17-859C-817FC2661E6B}" type="presOf" srcId="{D48D960F-97AD-42E6-8B7A-3207FC6EB49E}" destId="{4870828E-E65D-4957-AE36-0B85F88E2145}" srcOrd="0" destOrd="1" presId="urn:microsoft.com/office/officeart/2005/8/layout/cycle4"/>
    <dgm:cxn modelId="{62B34F8F-396F-49DA-89C2-307B7A69B292}" type="presOf" srcId="{16659160-1ED2-40A7-9429-BB09901EB612}" destId="{D24C12EA-76F7-41AA-B824-524AC8C8B423}" srcOrd="1" destOrd="0" presId="urn:microsoft.com/office/officeart/2005/8/layout/cycle4"/>
    <dgm:cxn modelId="{D7ED5790-F3D3-451A-AAF5-84C48F24CB02}" srcId="{769C9FD8-7D32-4DFC-BDD4-64F582253EEA}" destId="{7D7A0398-1A05-4EB5-A803-5542C876E4E7}" srcOrd="1" destOrd="0" parTransId="{C5948F77-6231-4DC0-BD53-C6BEDCC8A058}" sibTransId="{8D4FF9ED-75A1-423B-80E8-BD39715CB75E}"/>
    <dgm:cxn modelId="{CD6C2094-B764-489B-ADDE-10454A9F0C14}" srcId="{769C9FD8-7D32-4DFC-BDD4-64F582253EEA}" destId="{054E9BBE-A68D-4201-8E43-6E5343D2EC1F}" srcOrd="3" destOrd="0" parTransId="{772A1616-04C5-49F3-9038-689EDFD7397F}" sibTransId="{7F805E17-E11D-449E-8695-699EE4230AC2}"/>
    <dgm:cxn modelId="{F7565E9F-ED3C-47D5-A1B4-2478CA3DE8CA}" type="presOf" srcId="{B0F9CFFE-E56E-4C9F-8ED6-3E53397C9C63}" destId="{6FC3B0D7-55F2-4F78-AFCC-4BC37DE5D7A9}" srcOrd="0" destOrd="2" presId="urn:microsoft.com/office/officeart/2005/8/layout/cycle4"/>
    <dgm:cxn modelId="{10F13FA2-27B7-44A1-AF13-6076F214DE67}" type="presOf" srcId="{1AE06A26-721E-482F-96F2-C3184369CB3D}" destId="{4870828E-E65D-4957-AE36-0B85F88E2145}" srcOrd="0" destOrd="3" presId="urn:microsoft.com/office/officeart/2005/8/layout/cycle4"/>
    <dgm:cxn modelId="{A685BDA9-1AB3-4877-B7F2-B8C11A6EE6D1}" type="presOf" srcId="{769C9FD8-7D32-4DFC-BDD4-64F582253EEA}" destId="{D3929525-9CD5-4571-972C-4AC8B4F9A004}" srcOrd="0" destOrd="0" presId="urn:microsoft.com/office/officeart/2005/8/layout/cycle4"/>
    <dgm:cxn modelId="{CD9202B2-688E-4525-9996-1C6A471E7B4A}" srcId="{0E57E44F-904A-4165-9363-0D3E831739F9}" destId="{2935FF01-508F-4B6F-9F51-42E4080412A3}" srcOrd="0" destOrd="0" parTransId="{569C9465-C7E8-454C-9013-7EE6EE2DCE75}" sibTransId="{DA901DF3-B662-415C-AF8C-D2C8171B5CB8}"/>
    <dgm:cxn modelId="{EB0A99B4-3B42-4963-8ACD-1B45ECD9EBB0}" type="presOf" srcId="{FFDEEAB7-FF80-4865-BC6D-AF899F9BCA4E}" destId="{CDAAAA47-EF9C-493B-8984-99DFBD9ED375}" srcOrd="0" destOrd="3" presId="urn:microsoft.com/office/officeart/2005/8/layout/cycle4"/>
    <dgm:cxn modelId="{A9FF63B5-358F-4BFB-A65B-F71646F1581A}" type="presOf" srcId="{6A576918-29ED-4446-B6E7-06C26A79F59B}" destId="{CDAAAA47-EF9C-493B-8984-99DFBD9ED375}" srcOrd="0" destOrd="1" presId="urn:microsoft.com/office/officeart/2005/8/layout/cycle4"/>
    <dgm:cxn modelId="{E6580AB8-04C3-44B4-B429-C26AB581D4D1}" srcId="{0E57E44F-904A-4165-9363-0D3E831739F9}" destId="{D48D960F-97AD-42E6-8B7A-3207FC6EB49E}" srcOrd="1" destOrd="0" parTransId="{F1A096D9-AD5D-4306-A0EC-DFFAA4B22369}" sibTransId="{3E0CCF09-2297-4275-9B93-7C401CD601AB}"/>
    <dgm:cxn modelId="{C09658BD-8CC3-446F-9980-C6AD6EBB2CA2}" srcId="{FD99A524-4B44-48B1-B152-F8A7C40592B7}" destId="{51ADCE7F-D125-4919-B9C2-000FA82F7048}" srcOrd="0" destOrd="0" parTransId="{C0D9D84E-C546-48D7-8C76-C0A30F69B786}" sibTransId="{44D20A5F-5782-4FFC-85C8-1F5646E188B4}"/>
    <dgm:cxn modelId="{9B368BBD-176C-49BC-BC8D-D0A3E5A99246}" type="presOf" srcId="{B0F9CFFE-E56E-4C9F-8ED6-3E53397C9C63}" destId="{77A05A3B-8BC4-4329-9AE9-B6AD8846B33D}" srcOrd="1" destOrd="2" presId="urn:microsoft.com/office/officeart/2005/8/layout/cycle4"/>
    <dgm:cxn modelId="{F8B217BE-63BB-46F1-9CAF-061C4D213B39}" srcId="{51ADCE7F-D125-4919-B9C2-000FA82F7048}" destId="{AEA5148C-6A22-4946-B655-06FF6C9CCF22}" srcOrd="2" destOrd="0" parTransId="{FC26CB4E-36ED-4117-AE35-3D86CCC3CD54}" sibTransId="{48AC41B1-CFB3-4D11-89D1-B86012083C73}"/>
    <dgm:cxn modelId="{12790BC4-1D90-46E6-A689-11FCDE86901D}" type="presOf" srcId="{026C1C81-70BB-44E2-8312-F5C732F76956}" destId="{CDAAAA47-EF9C-493B-8984-99DFBD9ED375}" srcOrd="0" destOrd="2" presId="urn:microsoft.com/office/officeart/2005/8/layout/cycle4"/>
    <dgm:cxn modelId="{63B10AC5-2AE2-4DE6-9605-C1A33401A84F}" type="presOf" srcId="{1BEDA8C7-E7DC-4583-8EE1-35CE868C5931}" destId="{D24C12EA-76F7-41AA-B824-524AC8C8B423}" srcOrd="1" destOrd="1" presId="urn:microsoft.com/office/officeart/2005/8/layout/cycle4"/>
    <dgm:cxn modelId="{C20D10C7-F8B5-4D06-B2F4-0DF4ED680DE3}" type="presOf" srcId="{51ADCE7F-D125-4919-B9C2-000FA82F7048}" destId="{C9605C14-E948-42F2-A5CC-E846A97BEA73}" srcOrd="0" destOrd="0" presId="urn:microsoft.com/office/officeart/2005/8/layout/cycle4"/>
    <dgm:cxn modelId="{13AE85CD-0A11-49F4-9DC8-023945CB5B62}" srcId="{0E57E44F-904A-4165-9363-0D3E831739F9}" destId="{D02CB7F1-1F8A-4002-8F64-8F9ADB4279FC}" srcOrd="2" destOrd="0" parTransId="{AE122F5F-A0CE-4097-A0F3-876486902B01}" sibTransId="{49684CD2-4FBF-4340-8428-3E3C4DBC3251}"/>
    <dgm:cxn modelId="{B885C5CE-D33E-470C-8155-F65D97FBC7B0}" srcId="{770433C2-7E75-44CF-B92C-CF3DE5F1762A}" destId="{6C0AE26F-EC71-40AB-928D-AF6B363649F9}" srcOrd="0" destOrd="0" parTransId="{0D0611E9-1646-46F4-A43E-12B2C2D09EF8}" sibTransId="{C7865CC3-14A2-49C1-82C1-E2A5359EC1B8}"/>
    <dgm:cxn modelId="{20672AD5-E248-4F9A-A293-044AF128B735}" type="presOf" srcId="{7D7A0398-1A05-4EB5-A803-5542C876E4E7}" destId="{77A05A3B-8BC4-4329-9AE9-B6AD8846B33D}" srcOrd="1" destOrd="1" presId="urn:microsoft.com/office/officeart/2005/8/layout/cycle4"/>
    <dgm:cxn modelId="{8C2EEBD6-E903-4607-99C6-A835C2960C19}" type="presOf" srcId="{026C1C81-70BB-44E2-8312-F5C732F76956}" destId="{12246F78-DC6B-43C7-85F8-E2A8E37A47C8}" srcOrd="1" destOrd="2" presId="urn:microsoft.com/office/officeart/2005/8/layout/cycle4"/>
    <dgm:cxn modelId="{FC3E8CDC-BAC6-435E-BE46-FC1C4361EFEE}" type="presOf" srcId="{054E9BBE-A68D-4201-8E43-6E5343D2EC1F}" destId="{77A05A3B-8BC4-4329-9AE9-B6AD8846B33D}" srcOrd="1" destOrd="3" presId="urn:microsoft.com/office/officeart/2005/8/layout/cycle4"/>
    <dgm:cxn modelId="{30C840E2-4915-4625-B90C-7AEBE04B063C}" type="presOf" srcId="{D02CB7F1-1F8A-4002-8F64-8F9ADB4279FC}" destId="{057A440E-2DD5-4607-B5E5-EDB8BD2217E9}" srcOrd="1" destOrd="2" presId="urn:microsoft.com/office/officeart/2005/8/layout/cycle4"/>
    <dgm:cxn modelId="{E8FDF9E5-DE16-4F0B-8100-7079D4932379}" srcId="{0E57E44F-904A-4165-9363-0D3E831739F9}" destId="{1AE06A26-721E-482F-96F2-C3184369CB3D}" srcOrd="3" destOrd="0" parTransId="{26230AFD-851C-40B8-913D-20594A268243}" sibTransId="{4D1632A7-2CDA-49CC-99CD-123A6FE0E433}"/>
    <dgm:cxn modelId="{5BAB36E7-6467-4AD1-AEE8-0A706F8237A5}" type="presOf" srcId="{054E9BBE-A68D-4201-8E43-6E5343D2EC1F}" destId="{6FC3B0D7-55F2-4F78-AFCC-4BC37DE5D7A9}" srcOrd="0" destOrd="3" presId="urn:microsoft.com/office/officeart/2005/8/layout/cycle4"/>
    <dgm:cxn modelId="{6067BAEA-BA8E-4C13-8BC1-9D8D708F90F5}" type="presOf" srcId="{AEA5148C-6A22-4946-B655-06FF6C9CCF22}" destId="{59F3D448-152B-4070-BD7B-1F6F6B0BD2E2}" srcOrd="0" destOrd="2" presId="urn:microsoft.com/office/officeart/2005/8/layout/cycle4"/>
    <dgm:cxn modelId="{9DD071F2-333B-4D04-AE93-AC28720C76A2}" srcId="{FD99A524-4B44-48B1-B152-F8A7C40592B7}" destId="{769C9FD8-7D32-4DFC-BDD4-64F582253EEA}" srcOrd="2" destOrd="0" parTransId="{407EA2A3-9193-4852-AD32-15EAEAFDFE10}" sibTransId="{1397CD70-3BBB-4B8E-8EB0-B7242AE85ED0}"/>
    <dgm:cxn modelId="{712AB9F3-B29B-4F42-AE56-72B12704E9F3}" type="presOf" srcId="{6A576918-29ED-4446-B6E7-06C26A79F59B}" destId="{12246F78-DC6B-43C7-85F8-E2A8E37A47C8}" srcOrd="1" destOrd="1" presId="urn:microsoft.com/office/officeart/2005/8/layout/cycle4"/>
    <dgm:cxn modelId="{7CBB87FD-23F2-4F98-BDC4-9EC2E78040EC}" type="presOf" srcId="{FB095FB1-B359-4BB5-9189-D4F19DF14249}" destId="{77A05A3B-8BC4-4329-9AE9-B6AD8846B33D}" srcOrd="1" destOrd="0" presId="urn:microsoft.com/office/officeart/2005/8/layout/cycle4"/>
    <dgm:cxn modelId="{A4837FDD-8D32-47CC-BEBD-123C9D3DEEC5}" type="presParOf" srcId="{D161F1E5-CFE1-4BB0-850B-11D4099252CC}" destId="{0BCE6C99-E658-4E2D-8CA6-EFFD4FA082A9}" srcOrd="0" destOrd="0" presId="urn:microsoft.com/office/officeart/2005/8/layout/cycle4"/>
    <dgm:cxn modelId="{139477E8-616D-49EB-A318-6DFF16E92FE2}" type="presParOf" srcId="{0BCE6C99-E658-4E2D-8CA6-EFFD4FA082A9}" destId="{1313992B-CC63-416A-BBA3-7BAF540461A3}" srcOrd="0" destOrd="0" presId="urn:microsoft.com/office/officeart/2005/8/layout/cycle4"/>
    <dgm:cxn modelId="{25C4A3FA-AF2E-43D6-8BEE-41AE4E4A26D9}" type="presParOf" srcId="{1313992B-CC63-416A-BBA3-7BAF540461A3}" destId="{59F3D448-152B-4070-BD7B-1F6F6B0BD2E2}" srcOrd="0" destOrd="0" presId="urn:microsoft.com/office/officeart/2005/8/layout/cycle4"/>
    <dgm:cxn modelId="{B2CE2260-7828-4855-97DF-DEFAA320C79D}" type="presParOf" srcId="{1313992B-CC63-416A-BBA3-7BAF540461A3}" destId="{D24C12EA-76F7-41AA-B824-524AC8C8B423}" srcOrd="1" destOrd="0" presId="urn:microsoft.com/office/officeart/2005/8/layout/cycle4"/>
    <dgm:cxn modelId="{6E3E8E71-E948-4785-9F88-AA4AF6ED3AAA}" type="presParOf" srcId="{0BCE6C99-E658-4E2D-8CA6-EFFD4FA082A9}" destId="{E2E4F71F-AA12-4A16-BE44-1A0EF16559BA}" srcOrd="1" destOrd="0" presId="urn:microsoft.com/office/officeart/2005/8/layout/cycle4"/>
    <dgm:cxn modelId="{3CF3BE78-F56F-4A53-AAA9-E71652E2CC2C}" type="presParOf" srcId="{E2E4F71F-AA12-4A16-BE44-1A0EF16559BA}" destId="{CDAAAA47-EF9C-493B-8984-99DFBD9ED375}" srcOrd="0" destOrd="0" presId="urn:microsoft.com/office/officeart/2005/8/layout/cycle4"/>
    <dgm:cxn modelId="{D7C68D80-35E5-4471-A6CC-C96539D7ACC8}" type="presParOf" srcId="{E2E4F71F-AA12-4A16-BE44-1A0EF16559BA}" destId="{12246F78-DC6B-43C7-85F8-E2A8E37A47C8}" srcOrd="1" destOrd="0" presId="urn:microsoft.com/office/officeart/2005/8/layout/cycle4"/>
    <dgm:cxn modelId="{5133DDDE-8520-4B8B-8920-E29774D4F593}" type="presParOf" srcId="{0BCE6C99-E658-4E2D-8CA6-EFFD4FA082A9}" destId="{B5C1CA18-8767-456C-9646-9C15866F46D6}" srcOrd="2" destOrd="0" presId="urn:microsoft.com/office/officeart/2005/8/layout/cycle4"/>
    <dgm:cxn modelId="{2C088C2D-FCFA-4824-BC8F-889157F3EF65}" type="presParOf" srcId="{B5C1CA18-8767-456C-9646-9C15866F46D6}" destId="{6FC3B0D7-55F2-4F78-AFCC-4BC37DE5D7A9}" srcOrd="0" destOrd="0" presId="urn:microsoft.com/office/officeart/2005/8/layout/cycle4"/>
    <dgm:cxn modelId="{A79A5C07-9B6B-42B0-AD76-2D08696F0B8E}" type="presParOf" srcId="{B5C1CA18-8767-456C-9646-9C15866F46D6}" destId="{77A05A3B-8BC4-4329-9AE9-B6AD8846B33D}" srcOrd="1" destOrd="0" presId="urn:microsoft.com/office/officeart/2005/8/layout/cycle4"/>
    <dgm:cxn modelId="{9DFB665A-F0BB-44A1-BF58-8F10EAAB727A}" type="presParOf" srcId="{0BCE6C99-E658-4E2D-8CA6-EFFD4FA082A9}" destId="{B4C636EE-F259-4EDC-BAD2-5C06CBC50AB1}" srcOrd="3" destOrd="0" presId="urn:microsoft.com/office/officeart/2005/8/layout/cycle4"/>
    <dgm:cxn modelId="{1423B060-EACB-4297-97FF-7612BF63724B}" type="presParOf" srcId="{B4C636EE-F259-4EDC-BAD2-5C06CBC50AB1}" destId="{4870828E-E65D-4957-AE36-0B85F88E2145}" srcOrd="0" destOrd="0" presId="urn:microsoft.com/office/officeart/2005/8/layout/cycle4"/>
    <dgm:cxn modelId="{C2E71EDF-9208-4B16-A49F-414721579DE2}" type="presParOf" srcId="{B4C636EE-F259-4EDC-BAD2-5C06CBC50AB1}" destId="{057A440E-2DD5-4607-B5E5-EDB8BD2217E9}" srcOrd="1" destOrd="0" presId="urn:microsoft.com/office/officeart/2005/8/layout/cycle4"/>
    <dgm:cxn modelId="{576559F4-10FF-48F5-AB08-C4874C84E048}" type="presParOf" srcId="{0BCE6C99-E658-4E2D-8CA6-EFFD4FA082A9}" destId="{4D4336F5-6442-4A47-992E-05778587A481}" srcOrd="4" destOrd="0" presId="urn:microsoft.com/office/officeart/2005/8/layout/cycle4"/>
    <dgm:cxn modelId="{B90BB94C-4A8A-4664-ABA5-5CB7853F891C}" type="presParOf" srcId="{D161F1E5-CFE1-4BB0-850B-11D4099252CC}" destId="{8689A2BB-4AAF-4E61-B864-2CDF5BA1BBB3}" srcOrd="1" destOrd="0" presId="urn:microsoft.com/office/officeart/2005/8/layout/cycle4"/>
    <dgm:cxn modelId="{374A9D39-2CF3-4E44-9FFE-1E22013ABCE5}" type="presParOf" srcId="{8689A2BB-4AAF-4E61-B864-2CDF5BA1BBB3}" destId="{C9605C14-E948-42F2-A5CC-E846A97BEA73}" srcOrd="0" destOrd="0" presId="urn:microsoft.com/office/officeart/2005/8/layout/cycle4"/>
    <dgm:cxn modelId="{9AF01B98-57D7-4677-9767-50C3BCB543BD}" type="presParOf" srcId="{8689A2BB-4AAF-4E61-B864-2CDF5BA1BBB3}" destId="{8D1C4BB1-C577-4E84-890E-5C5D9A6CB904}" srcOrd="1" destOrd="0" presId="urn:microsoft.com/office/officeart/2005/8/layout/cycle4"/>
    <dgm:cxn modelId="{9B072955-DCA4-4D32-8461-C5155FD29BF8}" type="presParOf" srcId="{8689A2BB-4AAF-4E61-B864-2CDF5BA1BBB3}" destId="{D3929525-9CD5-4571-972C-4AC8B4F9A004}" srcOrd="2" destOrd="0" presId="urn:microsoft.com/office/officeart/2005/8/layout/cycle4"/>
    <dgm:cxn modelId="{8BE4A988-85F4-4829-98DD-056D1FB42EC6}" type="presParOf" srcId="{8689A2BB-4AAF-4E61-B864-2CDF5BA1BBB3}" destId="{3E183640-A5CF-4B41-842D-1994EB3B40A5}" srcOrd="3" destOrd="0" presId="urn:microsoft.com/office/officeart/2005/8/layout/cycle4"/>
    <dgm:cxn modelId="{204EE7CD-5785-4E8A-B7E2-5554C96DB6C0}" type="presParOf" srcId="{8689A2BB-4AAF-4E61-B864-2CDF5BA1BBB3}" destId="{137493F7-CA0B-4D3F-95BA-76F416D4E48D}" srcOrd="4" destOrd="0" presId="urn:microsoft.com/office/officeart/2005/8/layout/cycle4"/>
    <dgm:cxn modelId="{F4D40219-547E-4F96-AA41-6228E8DBBC84}" type="presParOf" srcId="{D161F1E5-CFE1-4BB0-850B-11D4099252CC}" destId="{22B493CD-05E0-428B-8553-E96464ED2C54}" srcOrd="2" destOrd="0" presId="urn:microsoft.com/office/officeart/2005/8/layout/cycle4"/>
    <dgm:cxn modelId="{17643655-73C4-45D1-9069-3F0D8FF5C8F5}" type="presParOf" srcId="{D161F1E5-CFE1-4BB0-850B-11D4099252CC}" destId="{8D123510-EF2B-4FE0-B79A-8BA81B19E20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12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33486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1943 - Alan Turing (Imitation Game) &amp; John Von </a:t>
          </a:r>
          <a:r>
            <a:rPr lang="en-US" sz="800" kern="1200" dirty="0" err="1"/>
            <a:t>Neumman</a:t>
          </a:r>
          <a:r>
            <a:rPr lang="en-US" sz="800" kern="1200" dirty="0"/>
            <a:t> - fathers of modern computing</a:t>
          </a:r>
        </a:p>
      </dsp:txBody>
      <dsp:txXfrm>
        <a:off x="334862" y="1139810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102175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135649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1956 - AI conference “</a:t>
          </a:r>
          <a:r>
            <a:rPr lang="en-US" sz="800" kern="1200" dirty="0" err="1"/>
            <a:t>Minksy</a:t>
          </a:r>
          <a:r>
            <a:rPr lang="en-US" sz="800" kern="1200" dirty="0"/>
            <a:t>/McCarthy” — focus on top-down rules (golden years 56-74)</a:t>
          </a:r>
        </a:p>
      </dsp:txBody>
      <dsp:txXfrm>
        <a:off x="1356492" y="1139810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43311" y="2142697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1459291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1459291" y="2829026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607977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942713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1973 - “AI Winter” (1974-1980)</a:t>
          </a:r>
        </a:p>
      </dsp:txBody>
      <dsp:txXfrm>
        <a:off x="2942713" y="113981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629532" y="2142697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045512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1980’s - “Expert Systems boom” - DEC RI ($40m annual saving success)</a:t>
          </a:r>
        </a:p>
      </dsp:txBody>
      <dsp:txXfrm>
        <a:off x="3045512" y="2829026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4194198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528934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1987 (AI winter #2 - 1987-1993)</a:t>
          </a:r>
        </a:p>
      </dsp:txBody>
      <dsp:txXfrm>
        <a:off x="4528934" y="1139810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215752" y="2142697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63173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631733" y="2829026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780343" y="2142697"/>
          <a:ext cx="493108" cy="493108"/>
        </a:xfrm>
        <a:prstGeom prst="ellipse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632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6323" y="2829026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345009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79745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2007 - CUDA - GPU for non-games (finance/statistics)</a:t>
          </a:r>
        </a:p>
      </dsp:txBody>
      <dsp:txXfrm>
        <a:off x="6679745" y="1139810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366564" y="2142697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78254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782544" y="2829026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793123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65966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2011 - IBM Watson Jeopardy - some ML (NLP)</a:t>
          </a:r>
        </a:p>
      </dsp:txBody>
      <dsp:txXfrm>
        <a:off x="8265966" y="11398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52784" y="2142697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36876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2016 - Alpha Go - Deep NN</a:t>
          </a:r>
        </a:p>
      </dsp:txBody>
      <dsp:txXfrm>
        <a:off x="8368764" y="282902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51745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852187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2029 - </a:t>
          </a:r>
          <a:r>
            <a:rPr lang="en-US" sz="800" kern="1200" dirty="0" err="1"/>
            <a:t>Kurtweil</a:t>
          </a:r>
          <a:r>
            <a:rPr lang="en-US" sz="800" kern="1200" dirty="0"/>
            <a:t> Prediction!</a:t>
          </a:r>
        </a:p>
      </dsp:txBody>
      <dsp:txXfrm>
        <a:off x="9852187" y="1139810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 / ELT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B0D7-55F2-4F78-AFCC-4BC37DE5D7A9}">
      <dsp:nvSpPr>
        <dsp:cNvPr id="0" name=""/>
        <dsp:cNvSpPr/>
      </dsp:nvSpPr>
      <dsp:spPr>
        <a:xfrm>
          <a:off x="5307399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Robot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Alteryx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H2o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Tableau</a:t>
          </a:r>
        </a:p>
      </dsp:txBody>
      <dsp:txXfrm>
        <a:off x="6148536" y="4156276"/>
        <a:ext cx="1797595" cy="1224300"/>
      </dsp:txXfrm>
    </dsp:sp>
    <dsp:sp modelId="{4870828E-E65D-4957-AE36-0B85F88E2145}">
      <dsp:nvSpPr>
        <dsp:cNvPr id="0" name=""/>
        <dsp:cNvSpPr/>
      </dsp:nvSpPr>
      <dsp:spPr>
        <a:xfrm>
          <a:off x="939953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 GCP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Amazon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MSFT Azure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4156276"/>
        <a:ext cx="1797595" cy="1224300"/>
      </dsp:txXfrm>
    </dsp:sp>
    <dsp:sp modelId="{CDAAAA47-EF9C-493B-8984-99DFBD9ED375}">
      <dsp:nvSpPr>
        <dsp:cNvPr id="0" name=""/>
        <dsp:cNvSpPr/>
      </dsp:nvSpPr>
      <dsp:spPr>
        <a:xfrm>
          <a:off x="5307399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TensorFlow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MXNET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PyTorch</a:t>
          </a:r>
          <a:endParaRPr lang="en-US" sz="1700" kern="1200" dirty="0"/>
        </a:p>
      </dsp:txBody>
      <dsp:txXfrm>
        <a:off x="6148536" y="38090"/>
        <a:ext cx="1797595" cy="1224300"/>
      </dsp:txXfrm>
    </dsp:sp>
    <dsp:sp modelId="{59F3D448-152B-4070-BD7B-1F6F6B0BD2E2}">
      <dsp:nvSpPr>
        <dsp:cNvPr id="0" name=""/>
        <dsp:cNvSpPr/>
      </dsp:nvSpPr>
      <dsp:spPr>
        <a:xfrm>
          <a:off x="939953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Apache Spark &amp; Hadoop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38090"/>
        <a:ext cx="1797595" cy="1224300"/>
      </dsp:txXfrm>
    </dsp:sp>
    <dsp:sp modelId="{C9605C14-E948-42F2-A5CC-E846A97BEA73}">
      <dsp:nvSpPr>
        <dsp:cNvPr id="0" name=""/>
        <dsp:cNvSpPr/>
      </dsp:nvSpPr>
      <dsp:spPr>
        <a:xfrm>
          <a:off x="2061618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Big Data 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Vendors</a:t>
          </a:r>
        </a:p>
      </dsp:txBody>
      <dsp:txXfrm>
        <a:off x="2748828" y="996074"/>
        <a:ext cx="1659072" cy="1659072"/>
      </dsp:txXfrm>
    </dsp:sp>
    <dsp:sp modelId="{8D1C4BB1-C577-4E84-890E-5C5D9A6CB904}">
      <dsp:nvSpPr>
        <dsp:cNvPr id="0" name=""/>
        <dsp:cNvSpPr/>
      </dsp:nvSpPr>
      <dsp:spPr>
        <a:xfrm rot="5400000">
          <a:off x="4516274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API/Analytic Toolkits</a:t>
          </a:r>
        </a:p>
      </dsp:txBody>
      <dsp:txXfrm rot="-5400000">
        <a:off x="4516274" y="996074"/>
        <a:ext cx="1659072" cy="1659072"/>
      </dsp:txXfrm>
    </dsp:sp>
    <dsp:sp modelId="{D3929525-9CD5-4571-972C-4AC8B4F9A004}">
      <dsp:nvSpPr>
        <dsp:cNvPr id="0" name=""/>
        <dsp:cNvSpPr/>
      </dsp:nvSpPr>
      <dsp:spPr>
        <a:xfrm rot="10800000">
          <a:off x="4516274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 Stack Vendors</a:t>
          </a:r>
        </a:p>
      </dsp:txBody>
      <dsp:txXfrm rot="10800000">
        <a:off x="4516274" y="2763520"/>
        <a:ext cx="1659072" cy="1659072"/>
      </dsp:txXfrm>
    </dsp:sp>
    <dsp:sp modelId="{3E183640-A5CF-4B41-842D-1994EB3B40A5}">
      <dsp:nvSpPr>
        <dsp:cNvPr id="0" name=""/>
        <dsp:cNvSpPr/>
      </dsp:nvSpPr>
      <dsp:spPr>
        <a:xfrm rot="16200000">
          <a:off x="2061618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Cloud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Providers</a:t>
          </a:r>
        </a:p>
      </dsp:txBody>
      <dsp:txXfrm rot="5400000">
        <a:off x="2748828" y="2763520"/>
        <a:ext cx="1659072" cy="1659072"/>
      </dsp:txXfrm>
    </dsp:sp>
    <dsp:sp modelId="{22B493CD-05E0-428B-8553-E96464ED2C54}">
      <dsp:nvSpPr>
        <dsp:cNvPr id="0" name=""/>
        <dsp:cNvSpPr/>
      </dsp:nvSpPr>
      <dsp:spPr>
        <a:xfrm>
          <a:off x="4057042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123510-EF2B-4FE0-B79A-8BA81B19E202}">
      <dsp:nvSpPr>
        <dsp:cNvPr id="0" name=""/>
        <dsp:cNvSpPr/>
      </dsp:nvSpPr>
      <dsp:spPr>
        <a:xfrm rot="10800000">
          <a:off x="4057042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on#Biological_models" TargetMode="External"/><Relationship Id="rId2" Type="http://schemas.openxmlformats.org/officeDocument/2006/relationships/hyperlink" Target="http://cs231n.stanford.edu/slides/2017/cs231n_2017_lecture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l.sony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sserra.com/archive/2015/04/what-is-a-data-lake/" TargetMode="External"/><Relationship Id="rId2" Type="http://schemas.openxmlformats.org/officeDocument/2006/relationships/hyperlink" Target="https://medium.com/@rpradeepmenon/demystifying-data-lake-architecture-30cf4ac8aa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92500" lnSpcReduction="10000"/>
          </a:bodyPr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r>
              <a:rPr lang="en-US" dirty="0"/>
              <a:t>Side-by-side illustrations of biological and artificial neurons, via </a:t>
            </a:r>
            <a:r>
              <a:rPr lang="en-US" dirty="0">
                <a:hlinkClick r:id="rId2"/>
              </a:rPr>
              <a:t>Stanford’s CS231n</a:t>
            </a:r>
            <a:r>
              <a:rPr lang="en-US" dirty="0"/>
              <a:t>. This analogy can’t be taken too literally — biological neurons can do things that artificial neurons can’t, and vice versa — but it’s useful to understand the biological inspiration. See Wikipedia’s description of </a:t>
            </a:r>
            <a:r>
              <a:rPr lang="en-US" dirty="0">
                <a:hlinkClick r:id="rId3"/>
              </a:rPr>
              <a:t>biological vs. artificial neurons</a:t>
            </a:r>
            <a:r>
              <a:rPr lang="en-US" dirty="0"/>
              <a:t> for more detail.</a:t>
            </a:r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A7D6B-DB9F-4D04-9660-6314C2A3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91" y="2443036"/>
            <a:ext cx="5953536" cy="28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dirty="0"/>
          </a:p>
          <a:p>
            <a:r>
              <a:rPr lang="en-US" i="0" dirty="0"/>
              <a:t>&lt;Insert std </a:t>
            </a:r>
            <a:r>
              <a:rPr lang="en-US" i="0"/>
              <a:t>NN diagram&gt;</a:t>
            </a:r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AI/ML - Showdown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21" y="6321645"/>
            <a:ext cx="10550105" cy="428289"/>
          </a:xfrm>
        </p:spPr>
        <p:txBody>
          <a:bodyPr>
            <a:normAutofit/>
          </a:bodyPr>
          <a:lstStyle/>
          <a:p>
            <a:r>
              <a:rPr lang="en-US" sz="1800" i="1" dirty="0"/>
              <a:t>Note on the danger of </a:t>
            </a:r>
            <a:r>
              <a:rPr lang="en-US" sz="1800" i="1" dirty="0" err="1"/>
              <a:t>SkyNet</a:t>
            </a:r>
            <a:r>
              <a:rPr lang="en-US" sz="1800" i="1" dirty="0"/>
              <a:t> &amp; “The Singularity” (Ray Kurtzweil &amp; Von Neumann) 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1BA944-903D-4908-8A73-235221C82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46137"/>
              </p:ext>
            </p:extLst>
          </p:nvPr>
        </p:nvGraphicFramePr>
        <p:xfrm>
          <a:off x="1699490" y="902978"/>
          <a:ext cx="8924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200104"/>
              </p:ext>
            </p:extLst>
          </p:nvPr>
        </p:nvGraphicFramePr>
        <p:xfrm>
          <a:off x="692726" y="128717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1078693" y="6111529"/>
            <a:ext cx="108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Partial Circle 4">
            <a:extLst>
              <a:ext uri="{FF2B5EF4-FFF2-40B4-BE49-F238E27FC236}">
                <a16:creationId xmlns:a16="http://schemas.microsoft.com/office/drawing/2014/main" id="{C28B5EFB-1308-4898-8A87-4770F32CFF55}"/>
              </a:ext>
            </a:extLst>
          </p:cNvPr>
          <p:cNvSpPr txBox="1"/>
          <p:nvPr/>
        </p:nvSpPr>
        <p:spPr>
          <a:xfrm>
            <a:off x="1691857" y="3763031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Big Data &amp;</a:t>
            </a:r>
          </a:p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Database Vendors</a:t>
            </a:r>
          </a:p>
        </p:txBody>
      </p:sp>
      <p:sp>
        <p:nvSpPr>
          <p:cNvPr id="19" name="Partial Circle 6">
            <a:extLst>
              <a:ext uri="{FF2B5EF4-FFF2-40B4-BE49-F238E27FC236}">
                <a16:creationId xmlns:a16="http://schemas.microsoft.com/office/drawing/2014/main" id="{6BEAAC08-6E8A-49E4-9754-C2D230D1B856}"/>
              </a:ext>
            </a:extLst>
          </p:cNvPr>
          <p:cNvSpPr txBox="1"/>
          <p:nvPr/>
        </p:nvSpPr>
        <p:spPr>
          <a:xfrm>
            <a:off x="6661264" y="4168771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API/Analytic Toolkits</a:t>
            </a:r>
          </a:p>
        </p:txBody>
      </p:sp>
      <p:sp>
        <p:nvSpPr>
          <p:cNvPr id="16" name="Partial Circle 8">
            <a:extLst>
              <a:ext uri="{FF2B5EF4-FFF2-40B4-BE49-F238E27FC236}">
                <a16:creationId xmlns:a16="http://schemas.microsoft.com/office/drawing/2014/main" id="{2B68384A-DEFB-48A0-BB2E-4A37BDC68D4A}"/>
              </a:ext>
            </a:extLst>
          </p:cNvPr>
          <p:cNvSpPr txBox="1"/>
          <p:nvPr/>
        </p:nvSpPr>
        <p:spPr>
          <a:xfrm>
            <a:off x="4425843" y="5124895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Full Stack Vendors</a:t>
            </a:r>
          </a:p>
        </p:txBody>
      </p:sp>
      <p:sp>
        <p:nvSpPr>
          <p:cNvPr id="14" name="Partial Circle 10">
            <a:extLst>
              <a:ext uri="{FF2B5EF4-FFF2-40B4-BE49-F238E27FC236}">
                <a16:creationId xmlns:a16="http://schemas.microsoft.com/office/drawing/2014/main" id="{FDC9A934-DA21-456D-B5F7-71FE1FED3575}"/>
              </a:ext>
            </a:extLst>
          </p:cNvPr>
          <p:cNvSpPr txBox="1"/>
          <p:nvPr/>
        </p:nvSpPr>
        <p:spPr>
          <a:xfrm>
            <a:off x="9268735" y="3656343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0" kern="1200" dirty="0"/>
              <a:t>Cloud</a:t>
            </a:r>
          </a:p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0" kern="1200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70777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Full Stack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Gartner MQ Data Science ML Platforms 2018">
            <a:extLst>
              <a:ext uri="{FF2B5EF4-FFF2-40B4-BE49-F238E27FC236}">
                <a16:creationId xmlns:a16="http://schemas.microsoft.com/office/drawing/2014/main" id="{D3A4A060-1757-44BE-B8BE-EE85A704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2" y="690829"/>
            <a:ext cx="6134793" cy="61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API and Analytic Libraries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47B78-15B7-41D2-A6A5-D183601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17" y="1535083"/>
            <a:ext cx="865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Cloud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Amazon AWS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Google GCP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Oracle Cloud</a:t>
            </a:r>
          </a:p>
          <a:p>
            <a:r>
              <a:rPr lang="en-US" dirty="0"/>
              <a:t>Sony Cloud (??) (</a:t>
            </a:r>
            <a:r>
              <a:rPr lang="en-US" dirty="0">
                <a:hlinkClick r:id="rId2"/>
              </a:rPr>
              <a:t>http://dl.sony.com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Big Data – Apache Spark/Hadoop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2833645" y="6377832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https://medium.com/@rpradeepmenon/demystifying-data-lake-architecture-30cf4ac8aa07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https://www.jamesserra.com/archive/2015/04/what-is-a-data-lake/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098" name="Picture 2" descr="https://cdn-images-1.medium.com/max/1600/0*0QWNiHyklyVOEjhw.jpg">
            <a:extLst>
              <a:ext uri="{FF2B5EF4-FFF2-40B4-BE49-F238E27FC236}">
                <a16:creationId xmlns:a16="http://schemas.microsoft.com/office/drawing/2014/main" id="{A090BB1A-CBD0-41E9-B57C-B7ED2251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78" y="863979"/>
            <a:ext cx="9508228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19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pipeline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CNN, RNN, </a:t>
            </a:r>
          </a:p>
          <a:p>
            <a:r>
              <a:rPr lang="en-US" dirty="0"/>
              <a:t>ML Landscape</a:t>
            </a:r>
          </a:p>
          <a:p>
            <a:pPr lvl="1"/>
            <a:r>
              <a:rPr lang="en-US" dirty="0"/>
              <a:t>API Toolkits vs Full Stack Solutions vs Cloud Offerings vs </a:t>
            </a:r>
            <a:r>
              <a:rPr lang="en-US" dirty="0" err="1"/>
              <a:t>BIgData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gartner</a:t>
            </a:r>
            <a:r>
              <a:rPr lang="en-US" dirty="0"/>
              <a:t> page, landscape pic, and bigdata pic</a:t>
            </a:r>
          </a:p>
          <a:p>
            <a:r>
              <a:rPr lang="en-US" dirty="0"/>
              <a:t>Demo of Azure ML Studio ?  - Rise of Web-Toolkit wizards</a:t>
            </a:r>
          </a:p>
          <a:p>
            <a:r>
              <a:rPr lang="en-US" dirty="0"/>
              <a:t>Demo of H20 ?  - Rise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2.0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529704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02398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1933704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20768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324768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540388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1931452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424599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1933704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324768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1955889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346953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1931452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322516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057889" y="6934891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427984" y="3206727"/>
            <a:ext cx="4231340" cy="28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4275-22DD-491A-88AE-5F1E8212C991}"/>
              </a:ext>
            </a:extLst>
          </p:cNvPr>
          <p:cNvSpPr txBox="1"/>
          <p:nvPr/>
        </p:nvSpPr>
        <p:spPr>
          <a:xfrm>
            <a:off x="1446306" y="3481313"/>
            <a:ext cx="481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&amp; Current Programming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Decompose problem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Compose into a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in very specific </a:t>
            </a:r>
          </a:p>
          <a:p>
            <a:r>
              <a:rPr lang="en-US" dirty="0"/>
              <a:t>complex program solution</a:t>
            </a:r>
          </a:p>
          <a:p>
            <a:endParaRPr lang="en-US" dirty="0"/>
          </a:p>
          <a:p>
            <a:r>
              <a:rPr lang="en-US" dirty="0"/>
              <a:t>“Complexity Monster”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8DA8D-5752-4C2D-8F63-4E75787EF933}"/>
              </a:ext>
            </a:extLst>
          </p:cNvPr>
          <p:cNvSpPr/>
          <p:nvPr/>
        </p:nvSpPr>
        <p:spPr>
          <a:xfrm>
            <a:off x="6762656" y="5813299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Fill in the blanks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04" y="72568"/>
            <a:ext cx="5955835" cy="1634312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74836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Buzz Words in 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8B875-974A-44A4-AC67-CA07D0534E66}"/>
              </a:ext>
            </a:extLst>
          </p:cNvPr>
          <p:cNvSpPr/>
          <p:nvPr/>
        </p:nvSpPr>
        <p:spPr>
          <a:xfrm>
            <a:off x="11107513" y="2417902"/>
            <a:ext cx="966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tx2">
                    <a:lumMod val="25000"/>
                    <a:lumOff val="75000"/>
                  </a:schemeClr>
                </a:solidFill>
                <a:effectLst/>
              </a:rPr>
              <a:t>SVM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23850-6DF8-40B4-B110-559AB276FFF6}"/>
              </a:ext>
            </a:extLst>
          </p:cNvPr>
          <p:cNvSpPr/>
          <p:nvPr/>
        </p:nvSpPr>
        <p:spPr>
          <a:xfrm>
            <a:off x="9588825" y="2417902"/>
            <a:ext cx="16209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err="1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KMeans</a:t>
            </a:r>
            <a:endParaRPr lang="en-US" sz="3200" b="1" cap="none" spc="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8A39B-0B8B-474B-8A90-A3008D35AAE1}"/>
              </a:ext>
            </a:extLst>
          </p:cNvPr>
          <p:cNvSpPr/>
          <p:nvPr/>
        </p:nvSpPr>
        <p:spPr>
          <a:xfrm>
            <a:off x="9588825" y="2900944"/>
            <a:ext cx="22859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Naïve Bayes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DD9A-9987-48C2-A5D5-E1CC85815B4B}"/>
              </a:ext>
            </a:extLst>
          </p:cNvPr>
          <p:cNvSpPr/>
          <p:nvPr/>
        </p:nvSpPr>
        <p:spPr>
          <a:xfrm>
            <a:off x="-214823" y="2985707"/>
            <a:ext cx="462703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u="sng" cap="none" spc="0" dirty="0">
                <a:ln/>
                <a:solidFill>
                  <a:srgbClr val="FF0000"/>
                </a:solidFill>
                <a:effectLst/>
              </a:rPr>
              <a:t>Linear </a:t>
            </a:r>
          </a:p>
          <a:p>
            <a:pPr algn="ctr"/>
            <a:r>
              <a:rPr lang="en-US" sz="3200" b="1" u="sng" cap="none" spc="0" dirty="0">
                <a:ln/>
                <a:solidFill>
                  <a:srgbClr val="FF0000"/>
                </a:solidFill>
                <a:effectLst/>
              </a:rPr>
              <a:t>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9D691-656A-4D9A-A446-49C1D6781FD7}"/>
              </a:ext>
            </a:extLst>
          </p:cNvPr>
          <p:cNvSpPr/>
          <p:nvPr/>
        </p:nvSpPr>
        <p:spPr>
          <a:xfrm>
            <a:off x="3213106" y="4029016"/>
            <a:ext cx="45472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Convolutional Nets (CNN)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6469B-0AD2-412C-A936-7DC0753A6526}"/>
              </a:ext>
            </a:extLst>
          </p:cNvPr>
          <p:cNvSpPr/>
          <p:nvPr/>
        </p:nvSpPr>
        <p:spPr>
          <a:xfrm>
            <a:off x="8561771" y="5609419"/>
            <a:ext cx="30205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Random Forests</a:t>
            </a:r>
            <a:endParaRPr lang="en-US" sz="3200" b="1" cap="none" spc="0" dirty="0">
              <a:ln/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A8A20C-9DA5-4684-9758-91ABD0E03308}"/>
              </a:ext>
            </a:extLst>
          </p:cNvPr>
          <p:cNvSpPr/>
          <p:nvPr/>
        </p:nvSpPr>
        <p:spPr>
          <a:xfrm>
            <a:off x="8585300" y="6122618"/>
            <a:ext cx="1696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bg1">
                    <a:lumMod val="75000"/>
                  </a:schemeClr>
                </a:solidFill>
              </a:rPr>
              <a:t>Boosting</a:t>
            </a:r>
            <a:endParaRPr lang="en-US" sz="32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47730-9435-47BE-B0E4-3EB189DEE74F}"/>
              </a:ext>
            </a:extLst>
          </p:cNvPr>
          <p:cNvSpPr/>
          <p:nvPr/>
        </p:nvSpPr>
        <p:spPr>
          <a:xfrm>
            <a:off x="4121943" y="2882402"/>
            <a:ext cx="3059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u="sng" dirty="0">
                <a:ln/>
                <a:solidFill>
                  <a:srgbClr val="FF0000"/>
                </a:solidFill>
              </a:rPr>
              <a:t>Neural Networks</a:t>
            </a:r>
            <a:endParaRPr lang="en-US" sz="3200" b="1" u="sng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9B81D-A981-4EF3-9C32-B60296CE7EE9}"/>
              </a:ext>
            </a:extLst>
          </p:cNvPr>
          <p:cNvSpPr/>
          <p:nvPr/>
        </p:nvSpPr>
        <p:spPr>
          <a:xfrm>
            <a:off x="3631907" y="3480850"/>
            <a:ext cx="3925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Recurrent Nets (RNN)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0F3A9-8632-46CB-BF57-8A7710714777}"/>
              </a:ext>
            </a:extLst>
          </p:cNvPr>
          <p:cNvSpPr/>
          <p:nvPr/>
        </p:nvSpPr>
        <p:spPr>
          <a:xfrm>
            <a:off x="7981669" y="5126378"/>
            <a:ext cx="26979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Decision Trees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72211-205A-4C25-9929-10C957BE2F52}"/>
              </a:ext>
            </a:extLst>
          </p:cNvPr>
          <p:cNvSpPr/>
          <p:nvPr/>
        </p:nvSpPr>
        <p:spPr>
          <a:xfrm>
            <a:off x="1335173" y="5711153"/>
            <a:ext cx="3209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u="sng" dirty="0">
                <a:ln/>
                <a:solidFill>
                  <a:srgbClr val="FF0000"/>
                </a:solidFill>
              </a:rPr>
              <a:t>Gradient Descent</a:t>
            </a:r>
            <a:endParaRPr lang="en-US" sz="3200" b="1" u="sng" cap="none" spc="0" dirty="0">
              <a:ln/>
              <a:solidFill>
                <a:srgbClr val="FF0000"/>
              </a:solidFill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A277A-959C-478A-BDB3-582FEB8133CB}"/>
              </a:ext>
            </a:extLst>
          </p:cNvPr>
          <p:cNvGrpSpPr/>
          <p:nvPr/>
        </p:nvGrpSpPr>
        <p:grpSpPr>
          <a:xfrm>
            <a:off x="2877743" y="910603"/>
            <a:ext cx="6455854" cy="712927"/>
            <a:chOff x="2877743" y="844099"/>
            <a:chExt cx="6455854" cy="7129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C4D6D-F287-4A7C-A427-49EA8D1A7AAF}"/>
                </a:ext>
              </a:extLst>
            </p:cNvPr>
            <p:cNvSpPr/>
            <p:nvPr/>
          </p:nvSpPr>
          <p:spPr>
            <a:xfrm>
              <a:off x="2877743" y="849140"/>
              <a:ext cx="26120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u="sng" cap="none" spc="0" dirty="0">
                  <a:ln/>
                  <a:solidFill>
                    <a:srgbClr val="FF0000"/>
                  </a:solidFill>
                  <a:effectLst/>
                </a:rPr>
                <a:t>Supervised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6DCABE-63C6-4445-A802-BF377D46828F}"/>
                </a:ext>
              </a:extLst>
            </p:cNvPr>
            <p:cNvSpPr/>
            <p:nvPr/>
          </p:nvSpPr>
          <p:spPr>
            <a:xfrm>
              <a:off x="6187030" y="844099"/>
              <a:ext cx="31465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dirty="0">
                  <a:ln/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Uns</a:t>
              </a:r>
              <a:r>
                <a:rPr lang="en-US" sz="4000" b="1" cap="none" spc="0" dirty="0">
                  <a:ln/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</a:rPr>
                <a:t>upervised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BD091C-3475-4D70-BE2F-DEEE05889048}"/>
                </a:ext>
              </a:extLst>
            </p:cNvPr>
            <p:cNvSpPr/>
            <p:nvPr/>
          </p:nvSpPr>
          <p:spPr>
            <a:xfrm>
              <a:off x="5530442" y="849140"/>
              <a:ext cx="654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5">
                      <a:lumMod val="75000"/>
                    </a:schemeClr>
                  </a:solidFill>
                  <a:effectLst/>
                </a:rPr>
                <a:t>vs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78C4F7-133F-4060-8883-A490654F4F8B}"/>
              </a:ext>
            </a:extLst>
          </p:cNvPr>
          <p:cNvGrpSpPr/>
          <p:nvPr/>
        </p:nvGrpSpPr>
        <p:grpSpPr>
          <a:xfrm>
            <a:off x="2344189" y="1516449"/>
            <a:ext cx="8722822" cy="707886"/>
            <a:chOff x="3100663" y="1870191"/>
            <a:chExt cx="5858784" cy="1370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362A2-A563-4BB6-AF71-CC4617D6ED78}"/>
                </a:ext>
              </a:extLst>
            </p:cNvPr>
            <p:cNvSpPr/>
            <p:nvPr/>
          </p:nvSpPr>
          <p:spPr>
            <a:xfrm>
              <a:off x="5693345" y="1870191"/>
              <a:ext cx="3266102" cy="13700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u="sng" cap="none" spc="0" dirty="0" err="1">
                  <a:ln/>
                  <a:solidFill>
                    <a:schemeClr val="accent6">
                      <a:lumMod val="75000"/>
                    </a:schemeClr>
                  </a:solidFill>
                  <a:effectLst/>
                </a:rPr>
                <a:t>Classifiers</a:t>
              </a:r>
              <a:r>
                <a:rPr lang="en-US" sz="4000" b="1" cap="none" spc="0" dirty="0" err="1">
                  <a:ln/>
                  <a:solidFill>
                    <a:schemeClr val="accent5">
                      <a:lumMod val="75000"/>
                    </a:schemeClr>
                  </a:solidFill>
                  <a:effectLst/>
                </a:rPr>
                <a:t>|Clustering</a:t>
              </a:r>
              <a:endParaRPr lang="en-US" sz="4000" b="1" cap="none" spc="0" dirty="0">
                <a:ln/>
                <a:solidFill>
                  <a:schemeClr val="accent5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BADCCF-43EB-48C9-9F29-38A4EF630256}"/>
                </a:ext>
              </a:extLst>
            </p:cNvPr>
            <p:cNvSpPr/>
            <p:nvPr/>
          </p:nvSpPr>
          <p:spPr>
            <a:xfrm>
              <a:off x="3100663" y="1875232"/>
              <a:ext cx="2031537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2"/>
                  </a:solidFill>
                  <a:effectLst/>
                </a:rPr>
                <a:t>Predictors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F12FF6-2167-4C8F-A9C3-6D565F364666}"/>
                </a:ext>
              </a:extLst>
            </p:cNvPr>
            <p:cNvSpPr/>
            <p:nvPr/>
          </p:nvSpPr>
          <p:spPr>
            <a:xfrm>
              <a:off x="4920477" y="1870191"/>
              <a:ext cx="654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</a:rPr>
                <a:t>vs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6BA40-8F8D-4605-9010-0FDA28BAB3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098693" y="2171696"/>
            <a:ext cx="1757818" cy="814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C0DD6B-4255-4F86-AC17-4C68F3C0471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8635651" y="2224335"/>
            <a:ext cx="953174" cy="48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2C978-AEC4-490D-9EC3-C32D9E6E108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651689" y="2224335"/>
            <a:ext cx="2983962" cy="65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E51D1E-BC63-42DB-8A6B-BB7133355AC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8635651" y="2224335"/>
            <a:ext cx="695010" cy="2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99965-3CD8-462D-A754-7ED44CEC8C99}"/>
              </a:ext>
            </a:extLst>
          </p:cNvPr>
          <p:cNvSpPr/>
          <p:nvPr/>
        </p:nvSpPr>
        <p:spPr>
          <a:xfrm>
            <a:off x="671221" y="4655505"/>
            <a:ext cx="2908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5">
                    <a:lumMod val="75000"/>
                  </a:schemeClr>
                </a:solidFill>
                <a:effectLst/>
              </a:rPr>
              <a:t>Optimization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4AED2-C946-4895-AF06-FA71BCF7B01E}"/>
              </a:ext>
            </a:extLst>
          </p:cNvPr>
          <p:cNvCxnSpPr>
            <a:cxnSpLocks/>
            <a:stCxn id="54" idx="2"/>
            <a:endCxn id="24" idx="0"/>
          </p:cNvCxnSpPr>
          <p:nvPr/>
        </p:nvCxnSpPr>
        <p:spPr>
          <a:xfrm>
            <a:off x="2125305" y="5363391"/>
            <a:ext cx="814634" cy="3477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8F6DA07-1A40-4B65-A0E4-5EC1CD6C94BA}"/>
              </a:ext>
            </a:extLst>
          </p:cNvPr>
          <p:cNvSpPr/>
          <p:nvPr/>
        </p:nvSpPr>
        <p:spPr>
          <a:xfrm>
            <a:off x="4244319" y="4563056"/>
            <a:ext cx="2340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LSTM, GANS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09DF2-74BE-434C-8AFB-CDB909AA5439}"/>
              </a:ext>
            </a:extLst>
          </p:cNvPr>
          <p:cNvSpPr/>
          <p:nvPr/>
        </p:nvSpPr>
        <p:spPr>
          <a:xfrm>
            <a:off x="1285417" y="6150187"/>
            <a:ext cx="3235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Back Propagation</a:t>
            </a:r>
            <a:endParaRPr lang="en-U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BD24E1-4FB5-4E74-B362-6FC578913427}"/>
              </a:ext>
            </a:extLst>
          </p:cNvPr>
          <p:cNvSpPr/>
          <p:nvPr/>
        </p:nvSpPr>
        <p:spPr>
          <a:xfrm>
            <a:off x="4492249" y="6167347"/>
            <a:ext cx="1489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err="1">
                <a:ln/>
                <a:solidFill>
                  <a:schemeClr val="bg1">
                    <a:lumMod val="75000"/>
                  </a:schemeClr>
                </a:solidFill>
                <a:effectLst/>
              </a:rPr>
              <a:t>AutoML</a:t>
            </a:r>
            <a:endParaRPr lang="en-US" sz="32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8894829" y="3379725"/>
            <a:ext cx="375456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u="sng" cap="none" spc="0" dirty="0">
                <a:ln/>
                <a:solidFill>
                  <a:srgbClr val="FF0000"/>
                </a:solidFill>
                <a:effectLst/>
              </a:rPr>
              <a:t>Logistic</a:t>
            </a:r>
          </a:p>
          <a:p>
            <a:pPr algn="ctr"/>
            <a:r>
              <a:rPr lang="en-US" sz="3200" b="1" u="sng" cap="none" spc="0" dirty="0">
                <a:ln/>
                <a:solidFill>
                  <a:srgbClr val="FF0000"/>
                </a:solidFill>
                <a:effectLst/>
              </a:rPr>
              <a:t>Regression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E35043-62EC-424D-B9C8-EA1D90C7B0A6}"/>
              </a:ext>
            </a:extLst>
          </p:cNvPr>
          <p:cNvSpPr/>
          <p:nvPr/>
        </p:nvSpPr>
        <p:spPr>
          <a:xfrm>
            <a:off x="4545194" y="5711153"/>
            <a:ext cx="2660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End to End Flow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791489"/>
              </p:ext>
            </p:extLst>
          </p:nvPr>
        </p:nvGraphicFramePr>
        <p:xfrm>
          <a:off x="692727" y="615142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D1A2FB7-72C4-43A0-BC93-540D71D87B6A}"/>
              </a:ext>
            </a:extLst>
          </p:cNvPr>
          <p:cNvSpPr/>
          <p:nvPr/>
        </p:nvSpPr>
        <p:spPr>
          <a:xfrm flipH="1" flipV="1">
            <a:off x="5569239" y="4408297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19010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19565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2006138" y="6318905"/>
            <a:ext cx="911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End to end a long, iterative process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E6F5F8C5-6A79-4B70-A16F-94505C11D415}"/>
              </a:ext>
            </a:extLst>
          </p:cNvPr>
          <p:cNvSpPr/>
          <p:nvPr/>
        </p:nvSpPr>
        <p:spPr>
          <a:xfrm flipH="1" flipV="1">
            <a:off x="1443355" y="4408297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37994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67141"/>
              </p:ext>
            </p:extLst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13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66284</TotalTime>
  <Words>1824</Words>
  <Application>Microsoft Office PowerPoint</Application>
  <PresentationFormat>Widescreen</PresentationFormat>
  <Paragraphs>330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UD Digi Kyokasho NP-B</vt:lpstr>
      <vt:lpstr>Cambria Math</vt:lpstr>
      <vt:lpstr>Franklin Gothic Book</vt:lpstr>
      <vt:lpstr>Crop</vt:lpstr>
      <vt:lpstr>Machine Learning 101</vt:lpstr>
      <vt:lpstr>ToC</vt:lpstr>
      <vt:lpstr>What is Machine Learning</vt:lpstr>
      <vt:lpstr>History and Evolution of AI/ML</vt:lpstr>
      <vt:lpstr>Buzz Words in ML</vt:lpstr>
      <vt:lpstr>Machine Learning Pipeline</vt:lpstr>
      <vt:lpstr>How it really works - Linear Regression example (1)</vt:lpstr>
      <vt:lpstr>How it really works - Linear Regression example (2)</vt:lpstr>
      <vt:lpstr>Logistic Regression – Classification</vt:lpstr>
      <vt:lpstr>Logistic Regression – Trade Error Detector</vt:lpstr>
      <vt:lpstr>Neural Networks &amp; the Brain</vt:lpstr>
      <vt:lpstr>Neural Network – Trade Error Detector (v2)</vt:lpstr>
      <vt:lpstr>Current State of AI/ML - Showdown</vt:lpstr>
      <vt:lpstr>Machine Learning Pipeline</vt:lpstr>
      <vt:lpstr>Full Stack Vendors</vt:lpstr>
      <vt:lpstr>Major ML Frameworks 2</vt:lpstr>
      <vt:lpstr>Cloud Offerings</vt:lpstr>
      <vt:lpstr>Big Data – Apache Spark/Hadoop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305</cp:revision>
  <dcterms:created xsi:type="dcterms:W3CDTF">2018-06-14T13:24:23Z</dcterms:created>
  <dcterms:modified xsi:type="dcterms:W3CDTF">2018-08-19T13:38:27Z</dcterms:modified>
</cp:coreProperties>
</file>