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D2B9-D235-183D-2780-83B1BC6931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F50FDB-7955-E549-B0AF-B32417207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D7A0FC-0C13-20AC-841B-D8C281C63B41}"/>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A2199496-F41F-4A38-24AC-DF43386F5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26B4B-D29D-BFB8-9D9A-F7500E4DA560}"/>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250743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C4A8-0EA5-8DD6-B771-BF06CFA692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6CD56-519E-3247-3E63-3964C967AC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46187-A305-D13D-71B2-EB84BBC855C7}"/>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12216B6B-5EEB-EAEE-CAE6-22C5DFBED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86C45-12F6-B521-0BD5-4A401CA61F2A}"/>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230790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7F6BC-0940-63D4-759D-CACE59987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963C7-891F-7684-3B28-25B54AFD6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E4287-77FD-8B14-805C-9BBC87783C66}"/>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D595E7E6-D1CF-E158-ADCA-B218FC207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786A6-6A80-6E34-0B5A-2D463F2F157E}"/>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151578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27EE-FA50-6C98-1EF9-1C49A0F15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9A4093-182D-4EF2-B6F8-4BA2E5219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C3D34-533C-CA62-5F9F-2C2FAAFE32B4}"/>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5A601313-AFE1-D5BD-306B-3C10832AE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FF067-F7EB-672B-A01F-C5F030B7E285}"/>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12813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3F85-E9F9-BB18-9373-FE9C8A875A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AF82D9-D67C-ABDB-7ED5-E619C07253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BF43B-4340-9FE3-9911-02658F443524}"/>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4B5CA5AF-A01A-1E8F-4F59-0EBF122FF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C2708-50A5-C07B-698E-9BB20D10A92F}"/>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30494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5C33-EA2C-2C62-4A44-1B2E955F2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FBC6-FE96-A720-4596-5DA1E5613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95ADE-CECA-ACCD-FFCD-255CAE4A2F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6A16C-4822-DC41-F8D1-923E9AC0636A}"/>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6" name="Footer Placeholder 5">
            <a:extLst>
              <a:ext uri="{FF2B5EF4-FFF2-40B4-BE49-F238E27FC236}">
                <a16:creationId xmlns:a16="http://schemas.microsoft.com/office/drawing/2014/main" id="{BB957231-B03C-E739-EDD6-92281B261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D8796-7370-ED12-4769-D12EBE7FF75A}"/>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13437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A9C5-204C-C704-683F-A03443656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2D2B7E-4E98-AD03-339D-04563ED73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FF5057-8BE4-9EE9-4119-554D499632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A4565-893D-3771-636B-5E7C7151C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AF060-A21E-0CB1-3E6B-2698AA5C8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DF23D6-A6C1-F44C-E11B-7A0E84B27CA7}"/>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8" name="Footer Placeholder 7">
            <a:extLst>
              <a:ext uri="{FF2B5EF4-FFF2-40B4-BE49-F238E27FC236}">
                <a16:creationId xmlns:a16="http://schemas.microsoft.com/office/drawing/2014/main" id="{C8B8A0E8-F59E-A9A1-5D62-CE5494849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27F06-9F90-20CA-861D-DC68EC12D56C}"/>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209510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1FFB-728D-2ADE-B852-87C2B2095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1D4905-9A1F-D8F9-A6B0-AAECB7717D50}"/>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4" name="Footer Placeholder 3">
            <a:extLst>
              <a:ext uri="{FF2B5EF4-FFF2-40B4-BE49-F238E27FC236}">
                <a16:creationId xmlns:a16="http://schemas.microsoft.com/office/drawing/2014/main" id="{B1095F07-7A8D-3948-F90F-B415AB096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6F7C5-3DE9-91E5-B699-7B5FA8FAD7D0}"/>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329844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3E43C-FA47-EB26-7261-F3975A5D6807}"/>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3" name="Footer Placeholder 2">
            <a:extLst>
              <a:ext uri="{FF2B5EF4-FFF2-40B4-BE49-F238E27FC236}">
                <a16:creationId xmlns:a16="http://schemas.microsoft.com/office/drawing/2014/main" id="{24950EFA-8895-A5F7-DB96-4867DD7CA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359C0-E288-22ED-EDEA-259BE4D6E78A}"/>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47090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0942-C59D-1F7D-37A7-5C6F240B8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56080-F049-E05F-8013-00B7408BB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584F7-8E0D-15A6-A1D4-02C689988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04192-EC56-18EA-CC44-5DA0D34AAEFB}"/>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6" name="Footer Placeholder 5">
            <a:extLst>
              <a:ext uri="{FF2B5EF4-FFF2-40B4-BE49-F238E27FC236}">
                <a16:creationId xmlns:a16="http://schemas.microsoft.com/office/drawing/2014/main" id="{8FFEEA19-3E66-1E30-D8BE-7F55D2CE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2645E-D022-86E9-1A30-33000314339A}"/>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277268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CA8A-0091-7CF3-3C5F-1F5A90EA9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EB2F5-CA1F-6B9A-1429-02125A78F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1AC0F-CD2B-6F52-EB6C-0AB428779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61CCA-9709-4E8F-BC17-BDC51160AD2F}"/>
              </a:ext>
            </a:extLst>
          </p:cNvPr>
          <p:cNvSpPr>
            <a:spLocks noGrp="1"/>
          </p:cNvSpPr>
          <p:nvPr>
            <p:ph type="dt" sz="half" idx="10"/>
          </p:nvPr>
        </p:nvSpPr>
        <p:spPr/>
        <p:txBody>
          <a:bodyPr/>
          <a:lstStyle/>
          <a:p>
            <a:fld id="{C0BA8DB3-DCB2-4D56-9B96-9CB5B276B008}" type="datetimeFigureOut">
              <a:rPr lang="en-US" smtClean="0"/>
              <a:t>11/1/2024</a:t>
            </a:fld>
            <a:endParaRPr lang="en-US"/>
          </a:p>
        </p:txBody>
      </p:sp>
      <p:sp>
        <p:nvSpPr>
          <p:cNvPr id="6" name="Footer Placeholder 5">
            <a:extLst>
              <a:ext uri="{FF2B5EF4-FFF2-40B4-BE49-F238E27FC236}">
                <a16:creationId xmlns:a16="http://schemas.microsoft.com/office/drawing/2014/main" id="{52D7252B-822B-66F9-6A9A-04DE0D4B6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9BEC4-4FFF-324B-D392-62701143C986}"/>
              </a:ext>
            </a:extLst>
          </p:cNvPr>
          <p:cNvSpPr>
            <a:spLocks noGrp="1"/>
          </p:cNvSpPr>
          <p:nvPr>
            <p:ph type="sldNum" sz="quarter" idx="12"/>
          </p:nvPr>
        </p:nvSpPr>
        <p:spPr/>
        <p:txBody>
          <a:bodyPr/>
          <a:lstStyle/>
          <a:p>
            <a:fld id="{6FBE5516-D0DD-42EC-8D15-6A87FF3118D1}" type="slidenum">
              <a:rPr lang="en-US" smtClean="0"/>
              <a:t>‹#›</a:t>
            </a:fld>
            <a:endParaRPr lang="en-US"/>
          </a:p>
        </p:txBody>
      </p:sp>
    </p:spTree>
    <p:extLst>
      <p:ext uri="{BB962C8B-B14F-4D97-AF65-F5344CB8AC3E}">
        <p14:creationId xmlns:p14="http://schemas.microsoft.com/office/powerpoint/2010/main" val="7409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CFE53-6881-FEA1-1A74-05D917232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417A7F-F883-8671-6D75-3EBD8D52C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B2132-546B-2C18-2546-304802D2F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BA8DB3-DCB2-4D56-9B96-9CB5B276B008}" type="datetimeFigureOut">
              <a:rPr lang="en-US" smtClean="0"/>
              <a:t>11/1/2024</a:t>
            </a:fld>
            <a:endParaRPr lang="en-US"/>
          </a:p>
        </p:txBody>
      </p:sp>
      <p:sp>
        <p:nvSpPr>
          <p:cNvPr id="5" name="Footer Placeholder 4">
            <a:extLst>
              <a:ext uri="{FF2B5EF4-FFF2-40B4-BE49-F238E27FC236}">
                <a16:creationId xmlns:a16="http://schemas.microsoft.com/office/drawing/2014/main" id="{2CBADB5E-C2FE-F755-D8BD-BA119D549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18289B-CD36-1AE7-3BED-4705F7DE2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BE5516-D0DD-42EC-8D15-6A87FF3118D1}" type="slidenum">
              <a:rPr lang="en-US" smtClean="0"/>
              <a:t>‹#›</a:t>
            </a:fld>
            <a:endParaRPr lang="en-US"/>
          </a:p>
        </p:txBody>
      </p:sp>
    </p:spTree>
    <p:extLst>
      <p:ext uri="{BB962C8B-B14F-4D97-AF65-F5344CB8AC3E}">
        <p14:creationId xmlns:p14="http://schemas.microsoft.com/office/powerpoint/2010/main" val="149215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8D2AF-CCEC-8203-B239-8F8A043A07FD}"/>
              </a:ext>
            </a:extLst>
          </p:cNvPr>
          <p:cNvSpPr>
            <a:spLocks noGrp="1"/>
          </p:cNvSpPr>
          <p:nvPr>
            <p:ph type="ctrTitle"/>
          </p:nvPr>
        </p:nvSpPr>
        <p:spPr>
          <a:xfrm>
            <a:off x="970908" y="1220919"/>
            <a:ext cx="5425781" cy="2387600"/>
          </a:xfrm>
        </p:spPr>
        <p:txBody>
          <a:bodyPr>
            <a:normAutofit/>
          </a:bodyPr>
          <a:lstStyle/>
          <a:p>
            <a:pPr algn="l"/>
            <a:r>
              <a:rPr lang="en-US" sz="5800" dirty="0"/>
              <a:t>Scratch (for Kids)</a:t>
            </a:r>
          </a:p>
        </p:txBody>
      </p:sp>
      <p:sp>
        <p:nvSpPr>
          <p:cNvPr id="3" name="Subtitle 2">
            <a:extLst>
              <a:ext uri="{FF2B5EF4-FFF2-40B4-BE49-F238E27FC236}">
                <a16:creationId xmlns:a16="http://schemas.microsoft.com/office/drawing/2014/main" id="{F91DBD55-4DB5-CF24-033D-AA3CFCA29CD3}"/>
              </a:ext>
            </a:extLst>
          </p:cNvPr>
          <p:cNvSpPr>
            <a:spLocks noGrp="1"/>
          </p:cNvSpPr>
          <p:nvPr>
            <p:ph type="subTitle" idx="1"/>
          </p:nvPr>
        </p:nvSpPr>
        <p:spPr>
          <a:xfrm>
            <a:off x="970908" y="3700594"/>
            <a:ext cx="5425781" cy="1655762"/>
          </a:xfrm>
        </p:spPr>
        <p:txBody>
          <a:bodyPr>
            <a:normAutofit/>
          </a:bodyPr>
          <a:lstStyle/>
          <a:p>
            <a:pPr algn="l"/>
            <a:r>
              <a:rPr lang="en-US" dirty="0"/>
              <a:t>Presented by Tech Dawgs</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25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AEFB-0DC7-930E-30CB-7D736F4752E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F31ECC5-C213-9337-8994-87F4D72F0F51}"/>
              </a:ext>
            </a:extLst>
          </p:cNvPr>
          <p:cNvSpPr txBox="1"/>
          <p:nvPr/>
        </p:nvSpPr>
        <p:spPr>
          <a:xfrm>
            <a:off x="838199" y="428908"/>
            <a:ext cx="10515600" cy="646331"/>
          </a:xfrm>
          <a:prstGeom prst="rect">
            <a:avLst/>
          </a:prstGeom>
          <a:noFill/>
        </p:spPr>
        <p:txBody>
          <a:bodyPr wrap="square" rtlCol="0">
            <a:spAutoFit/>
          </a:bodyPr>
          <a:lstStyle/>
          <a:p>
            <a:r>
              <a:rPr lang="en-US" dirty="0"/>
              <a:t>Final step! We have to make it so that the chickens also show/hide based on the current backdrop. We can use the code below on each chicken sprite.</a:t>
            </a:r>
          </a:p>
        </p:txBody>
      </p:sp>
      <p:pic>
        <p:nvPicPr>
          <p:cNvPr id="7" name="Content Placeholder 6" descr="A screenshot of a chat box&#10;&#10;Description automatically generated">
            <a:extLst>
              <a:ext uri="{FF2B5EF4-FFF2-40B4-BE49-F238E27FC236}">
                <a16:creationId xmlns:a16="http://schemas.microsoft.com/office/drawing/2014/main" id="{84BD4712-A9EC-095A-5C9B-05DE590C6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0945" y="2168863"/>
            <a:ext cx="3210110" cy="3475694"/>
          </a:xfrm>
        </p:spPr>
      </p:pic>
    </p:spTree>
    <p:extLst>
      <p:ext uri="{BB962C8B-B14F-4D97-AF65-F5344CB8AC3E}">
        <p14:creationId xmlns:p14="http://schemas.microsoft.com/office/powerpoint/2010/main" val="38879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68E33-5FAF-019E-A171-70E0776C81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79FFC8-B16A-53AE-3C1E-44752A29CF4F}"/>
              </a:ext>
            </a:extLst>
          </p:cNvPr>
          <p:cNvSpPr txBox="1"/>
          <p:nvPr/>
        </p:nvSpPr>
        <p:spPr>
          <a:xfrm>
            <a:off x="838199" y="428908"/>
            <a:ext cx="10515600" cy="923330"/>
          </a:xfrm>
          <a:prstGeom prst="rect">
            <a:avLst/>
          </a:prstGeom>
          <a:noFill/>
        </p:spPr>
        <p:txBody>
          <a:bodyPr wrap="square" rtlCol="0">
            <a:spAutoFit/>
          </a:bodyPr>
          <a:lstStyle/>
          <a:p>
            <a:r>
              <a:rPr lang="en-US" dirty="0"/>
              <a:t>Congratulations, you have made your first game in Scratch!</a:t>
            </a:r>
          </a:p>
          <a:p>
            <a:r>
              <a:rPr lang="en-US" dirty="0"/>
              <a:t>Go ahead and keep experimenting with Scratch. Listed below is some ideas that you can try, or you can do your own thing. Its entirely up to you, the possibilities are endless.</a:t>
            </a:r>
          </a:p>
        </p:txBody>
      </p:sp>
      <p:sp>
        <p:nvSpPr>
          <p:cNvPr id="3" name="Content Placeholder 2">
            <a:extLst>
              <a:ext uri="{FF2B5EF4-FFF2-40B4-BE49-F238E27FC236}">
                <a16:creationId xmlns:a16="http://schemas.microsoft.com/office/drawing/2014/main" id="{22923F2D-788A-ED5F-BFCA-53063907C1C6}"/>
              </a:ext>
            </a:extLst>
          </p:cNvPr>
          <p:cNvSpPr>
            <a:spLocks noGrp="1"/>
          </p:cNvSpPr>
          <p:nvPr>
            <p:ph idx="1"/>
          </p:nvPr>
        </p:nvSpPr>
        <p:spPr/>
        <p:txBody>
          <a:bodyPr>
            <a:normAutofit/>
          </a:bodyPr>
          <a:lstStyle/>
          <a:p>
            <a:pPr marL="0" indent="0">
              <a:buNone/>
            </a:pPr>
            <a:r>
              <a:rPr lang="en-US" b="1" dirty="0"/>
              <a:t>You can try these ideas if you don’t know what to do:</a:t>
            </a:r>
          </a:p>
          <a:p>
            <a:r>
              <a:rPr lang="en-US" dirty="0"/>
              <a:t>See if you can move the sprites around on the Stage, you can click on the chickens to move them somewhere else.</a:t>
            </a:r>
          </a:p>
          <a:p>
            <a:r>
              <a:rPr lang="en-US" dirty="0"/>
              <a:t>Make the chickens or the car go faster by changing how many steps they take!</a:t>
            </a:r>
          </a:p>
          <a:p>
            <a:r>
              <a:rPr lang="en-US" dirty="0"/>
              <a:t>You can make the car/chickens as large or as small as you want, look for the Size option somewhere in the Sprite Pane.</a:t>
            </a:r>
          </a:p>
          <a:p>
            <a:r>
              <a:rPr lang="en-US" dirty="0"/>
              <a:t>If your really confident in your skills, try adding and changing code to create a second level to the game.</a:t>
            </a:r>
          </a:p>
        </p:txBody>
      </p:sp>
    </p:spTree>
    <p:extLst>
      <p:ext uri="{BB962C8B-B14F-4D97-AF65-F5344CB8AC3E}">
        <p14:creationId xmlns:p14="http://schemas.microsoft.com/office/powerpoint/2010/main" val="92243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07D-0911-D9FF-7B9D-214DC442B661}"/>
              </a:ext>
            </a:extLst>
          </p:cNvPr>
          <p:cNvSpPr>
            <a:spLocks noGrp="1"/>
          </p:cNvSpPr>
          <p:nvPr>
            <p:ph type="title"/>
          </p:nvPr>
        </p:nvSpPr>
        <p:spPr/>
        <p:txBody>
          <a:bodyPr/>
          <a:lstStyle/>
          <a:p>
            <a:r>
              <a:rPr lang="en-US" dirty="0"/>
              <a:t>What is Scratch?</a:t>
            </a:r>
          </a:p>
        </p:txBody>
      </p:sp>
      <p:sp>
        <p:nvSpPr>
          <p:cNvPr id="3" name="Content Placeholder 2">
            <a:extLst>
              <a:ext uri="{FF2B5EF4-FFF2-40B4-BE49-F238E27FC236}">
                <a16:creationId xmlns:a16="http://schemas.microsoft.com/office/drawing/2014/main" id="{8F9A11A1-4485-EA30-0412-5311C11E75F6}"/>
              </a:ext>
            </a:extLst>
          </p:cNvPr>
          <p:cNvSpPr>
            <a:spLocks noGrp="1"/>
          </p:cNvSpPr>
          <p:nvPr>
            <p:ph idx="1"/>
          </p:nvPr>
        </p:nvSpPr>
        <p:spPr/>
        <p:txBody>
          <a:bodyPr/>
          <a:lstStyle/>
          <a:p>
            <a:pPr marL="0" indent="0">
              <a:buNone/>
            </a:pPr>
            <a:r>
              <a:rPr lang="en-US" dirty="0"/>
              <a:t>Scratch is a programming language for kids. While it can’t create super advanced programs, it can create some basic games.</a:t>
            </a:r>
            <a:br>
              <a:rPr lang="en-US" dirty="0"/>
            </a:br>
            <a:r>
              <a:rPr lang="en-US" dirty="0"/>
              <a:t>Scratch is useful for learning basic programming concepts. If you like using Scratch, then you might like being a programmer.</a:t>
            </a:r>
          </a:p>
        </p:txBody>
      </p:sp>
    </p:spTree>
    <p:extLst>
      <p:ext uri="{BB962C8B-B14F-4D97-AF65-F5344CB8AC3E}">
        <p14:creationId xmlns:p14="http://schemas.microsoft.com/office/powerpoint/2010/main" val="281230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2152A8-2B12-7C4E-019D-EABDCF2C7512}"/>
              </a:ext>
            </a:extLst>
          </p:cNvPr>
          <p:cNvSpPr txBox="1"/>
          <p:nvPr/>
        </p:nvSpPr>
        <p:spPr>
          <a:xfrm>
            <a:off x="1564539" y="306499"/>
            <a:ext cx="9062917" cy="1666610"/>
          </a:xfrm>
          <a:prstGeom prst="rect">
            <a:avLst/>
          </a:prstGeom>
          <a:noFill/>
        </p:spPr>
        <p:txBody>
          <a:bodyPr wrap="square" rtlCol="0">
            <a:spAutoFit/>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is the basic layout of Scratch.</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use Scratch, you grab a block from the Block Palette on the left side of the screen and place it into the Code Area in the middle. These Blocks control the Sprite you have selected. You can see your Sprites in the Sprite Pane. The Stage is what your game currently looks like.</a:t>
            </a:r>
          </a:p>
        </p:txBody>
      </p:sp>
      <p:pic>
        <p:nvPicPr>
          <p:cNvPr id="10" name="Content Placeholder 9" descr="A screenshot of a computer&#10;&#10;Description automatically generated">
            <a:extLst>
              <a:ext uri="{FF2B5EF4-FFF2-40B4-BE49-F238E27FC236}">
                <a16:creationId xmlns:a16="http://schemas.microsoft.com/office/drawing/2014/main" id="{ADFF1587-3924-8867-48F5-72F26919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122" y="2620466"/>
            <a:ext cx="7143750" cy="3800475"/>
          </a:xfrm>
        </p:spPr>
      </p:pic>
    </p:spTree>
    <p:extLst>
      <p:ext uri="{BB962C8B-B14F-4D97-AF65-F5344CB8AC3E}">
        <p14:creationId xmlns:p14="http://schemas.microsoft.com/office/powerpoint/2010/main" val="299891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computer game&#10;&#10;Description automatically generated">
            <a:extLst>
              <a:ext uri="{FF2B5EF4-FFF2-40B4-BE49-F238E27FC236}">
                <a16:creationId xmlns:a16="http://schemas.microsoft.com/office/drawing/2014/main" id="{372861A3-2EBC-6996-1255-DB54273A4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266719"/>
            <a:ext cx="4315050" cy="3087365"/>
          </a:xfrm>
        </p:spPr>
      </p:pic>
      <p:sp>
        <p:nvSpPr>
          <p:cNvPr id="5" name="TextBox 4">
            <a:extLst>
              <a:ext uri="{FF2B5EF4-FFF2-40B4-BE49-F238E27FC236}">
                <a16:creationId xmlns:a16="http://schemas.microsoft.com/office/drawing/2014/main" id="{92F354DA-6599-DB0B-6052-51E4F32AB526}"/>
              </a:ext>
            </a:extLst>
          </p:cNvPr>
          <p:cNvSpPr txBox="1"/>
          <p:nvPr/>
        </p:nvSpPr>
        <p:spPr>
          <a:xfrm>
            <a:off x="838200" y="670641"/>
            <a:ext cx="105156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ptos" panose="02110004020202020204"/>
              </a:rPr>
              <a:t>Look at the code example below. T</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he game starts when the green flag is clicked. We want our code to start as soon as the game is started, our first block makes that happen. We then use an “if” block, which does an action </a:t>
            </a:r>
            <a:r>
              <a:rPr kumimoji="0" lang="en-US" sz="1800" b="0" i="1" u="none" strike="noStrike" kern="1200" cap="none" spc="0" normalizeH="0" baseline="0" noProof="0" dirty="0">
                <a:ln>
                  <a:noFill/>
                </a:ln>
                <a:solidFill>
                  <a:prstClr val="black"/>
                </a:solidFill>
                <a:effectLst/>
                <a:uLnTx/>
                <a:uFillTx/>
                <a:latin typeface="Aptos" panose="02110004020202020204"/>
                <a:ea typeface="+mn-ea"/>
                <a:cs typeface="+mn-cs"/>
              </a:rPr>
              <a:t>if</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something is true. In this example, </a:t>
            </a:r>
            <a:r>
              <a:rPr kumimoji="0" lang="en-US" sz="1800" b="0" i="1" u="none" strike="noStrike" kern="1200" cap="none" spc="0" normalizeH="0" baseline="0" noProof="0" dirty="0">
                <a:ln>
                  <a:noFill/>
                </a:ln>
                <a:solidFill>
                  <a:prstClr val="black"/>
                </a:solidFill>
                <a:effectLst/>
                <a:uLnTx/>
                <a:uFillTx/>
                <a:latin typeface="Aptos" panose="02110004020202020204"/>
                <a:ea typeface="+mn-ea"/>
                <a:cs typeface="+mn-cs"/>
              </a:rPr>
              <a:t>if</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the player presses the “up arrow” key, </a:t>
            </a:r>
            <a:r>
              <a:rPr kumimoji="0" lang="en-US" sz="1800" b="0" i="1" u="none" strike="noStrike" kern="1200" cap="none" spc="0" normalizeH="0" baseline="0" noProof="0" dirty="0">
                <a:ln>
                  <a:noFill/>
                </a:ln>
                <a:solidFill>
                  <a:prstClr val="black"/>
                </a:solidFill>
                <a:effectLst/>
                <a:uLnTx/>
                <a:uFillTx/>
                <a:latin typeface="Aptos" panose="02110004020202020204"/>
                <a:ea typeface="+mn-ea"/>
                <a:cs typeface="+mn-cs"/>
              </a:rPr>
              <a:t>then</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it will move the Sprite forward by 5 steps.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We use the “forever” block to make sure it does this code </a:t>
            </a:r>
            <a:r>
              <a:rPr kumimoji="0" lang="en-US" sz="1800" b="0" i="1" u="none" strike="noStrike" kern="1200" cap="none" spc="0" normalizeH="0" baseline="0" noProof="0" dirty="0">
                <a:ln>
                  <a:noFill/>
                </a:ln>
                <a:solidFill>
                  <a:prstClr val="black"/>
                </a:solidFill>
                <a:effectLst/>
                <a:uLnTx/>
                <a:uFillTx/>
                <a:latin typeface="Aptos" panose="02110004020202020204"/>
                <a:ea typeface="+mn-ea"/>
                <a:cs typeface="+mn-cs"/>
              </a:rPr>
              <a:t>forever</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otherwise it would have only moved forward one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en-US" dirty="0"/>
              <a:t>Let’s try adding some code! Make sure you have the green car sprite selected in the Sprite Pane. Then go ahead and drag the blocks into the code area. Try your best to make it look like the code pictured below.</a:t>
            </a:r>
          </a:p>
        </p:txBody>
      </p:sp>
      <p:pic>
        <p:nvPicPr>
          <p:cNvPr id="9" name="Picture 8" descr="A screenshot of a computer&#10;&#10;Description automatically generated">
            <a:extLst>
              <a:ext uri="{FF2B5EF4-FFF2-40B4-BE49-F238E27FC236}">
                <a16:creationId xmlns:a16="http://schemas.microsoft.com/office/drawing/2014/main" id="{D9F817F2-5A36-A2E1-978A-3F86D470B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50" y="3824686"/>
            <a:ext cx="3828571" cy="1971429"/>
          </a:xfrm>
          <a:prstGeom prst="rect">
            <a:avLst/>
          </a:prstGeom>
        </p:spPr>
      </p:pic>
    </p:spTree>
    <p:extLst>
      <p:ext uri="{BB962C8B-B14F-4D97-AF65-F5344CB8AC3E}">
        <p14:creationId xmlns:p14="http://schemas.microsoft.com/office/powerpoint/2010/main" val="387895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BD1DA-6D99-26E9-A2F4-98D24D35FB9B}"/>
              </a:ext>
            </a:extLst>
          </p:cNvPr>
          <p:cNvSpPr txBox="1"/>
          <p:nvPr/>
        </p:nvSpPr>
        <p:spPr>
          <a:xfrm>
            <a:off x="2298071" y="642937"/>
            <a:ext cx="7595858" cy="1200329"/>
          </a:xfrm>
          <a:prstGeom prst="rect">
            <a:avLst/>
          </a:prstGeom>
          <a:noFill/>
        </p:spPr>
        <p:txBody>
          <a:bodyPr wrap="square" rtlCol="0">
            <a:spAutoFit/>
          </a:bodyPr>
          <a:lstStyle/>
          <a:p>
            <a:r>
              <a:rPr lang="en-US" dirty="0"/>
              <a:t>Now let’s add the same movement for the other 3 directions: left, right, and down. Try your best to make the code look like it does below.</a:t>
            </a:r>
          </a:p>
          <a:p>
            <a:r>
              <a:rPr lang="en-US" dirty="0"/>
              <a:t>After your done, try pressing the green flag to start, and practice moving your car around. Press the red button to stop.</a:t>
            </a:r>
          </a:p>
        </p:txBody>
      </p:sp>
      <p:pic>
        <p:nvPicPr>
          <p:cNvPr id="10" name="Content Placeholder 9" descr="A screenshot of a computer screen&#10;&#10;Description automatically generated">
            <a:extLst>
              <a:ext uri="{FF2B5EF4-FFF2-40B4-BE49-F238E27FC236}">
                <a16:creationId xmlns:a16="http://schemas.microsoft.com/office/drawing/2014/main" id="{6D6973CC-292E-EB0A-4A1A-A60E4511A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76" y="1939925"/>
            <a:ext cx="2794648" cy="4351338"/>
          </a:xfrm>
        </p:spPr>
      </p:pic>
    </p:spTree>
    <p:extLst>
      <p:ext uri="{BB962C8B-B14F-4D97-AF65-F5344CB8AC3E}">
        <p14:creationId xmlns:p14="http://schemas.microsoft.com/office/powerpoint/2010/main" val="420000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phone&#10;&#10;Description automatically generated">
            <a:extLst>
              <a:ext uri="{FF2B5EF4-FFF2-40B4-BE49-F238E27FC236}">
                <a16:creationId xmlns:a16="http://schemas.microsoft.com/office/drawing/2014/main" id="{5EDB7D65-B861-B4E0-E49E-CCE09DFA2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947" y="2843734"/>
            <a:ext cx="2418106" cy="2734612"/>
          </a:xfrm>
        </p:spPr>
      </p:pic>
      <p:sp>
        <p:nvSpPr>
          <p:cNvPr id="4" name="TextBox 3">
            <a:extLst>
              <a:ext uri="{FF2B5EF4-FFF2-40B4-BE49-F238E27FC236}">
                <a16:creationId xmlns:a16="http://schemas.microsoft.com/office/drawing/2014/main" id="{ACC44410-74F8-18A0-E9D2-6AB24E93116C}"/>
              </a:ext>
            </a:extLst>
          </p:cNvPr>
          <p:cNvSpPr txBox="1"/>
          <p:nvPr/>
        </p:nvSpPr>
        <p:spPr>
          <a:xfrm>
            <a:off x="838200" y="615636"/>
            <a:ext cx="10515600" cy="2031325"/>
          </a:xfrm>
          <a:prstGeom prst="rect">
            <a:avLst/>
          </a:prstGeom>
          <a:noFill/>
        </p:spPr>
        <p:txBody>
          <a:bodyPr wrap="square" rtlCol="0">
            <a:spAutoFit/>
          </a:bodyPr>
          <a:lstStyle/>
          <a:p>
            <a:r>
              <a:rPr lang="en-US" dirty="0"/>
              <a:t>Now let’s add movement for the chickens!</a:t>
            </a:r>
            <a:br>
              <a:rPr lang="en-US" dirty="0"/>
            </a:br>
            <a:r>
              <a:rPr lang="en-US" dirty="0"/>
              <a:t>Select one of the chickens in the Sprites Pane and add the code below. This code makes the chickens walk left and right </a:t>
            </a:r>
            <a:r>
              <a:rPr lang="en-US" i="1" dirty="0"/>
              <a:t>forever. </a:t>
            </a:r>
          </a:p>
          <a:p>
            <a:r>
              <a:rPr lang="en-US" dirty="0"/>
              <a:t>After your finished with one chicken, we will want to make all the other chickens have the same code. click on your blocks to highlight them (it will have a yellow border line) then simply drag it to another chicken sprite. It will copy and paste the blocks to the other chicken, which should save you time.</a:t>
            </a:r>
          </a:p>
          <a:p>
            <a:r>
              <a:rPr lang="en-US" dirty="0"/>
              <a:t>Try starting the game again to see your chickens moving.</a:t>
            </a:r>
          </a:p>
        </p:txBody>
      </p:sp>
    </p:spTree>
    <p:extLst>
      <p:ext uri="{BB962C8B-B14F-4D97-AF65-F5344CB8AC3E}">
        <p14:creationId xmlns:p14="http://schemas.microsoft.com/office/powerpoint/2010/main" val="268692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5ADB7758-DB64-51DC-9B55-2537DED05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284" y="2329423"/>
            <a:ext cx="7573432" cy="3343742"/>
          </a:xfrm>
        </p:spPr>
      </p:pic>
      <p:sp>
        <p:nvSpPr>
          <p:cNvPr id="4" name="TextBox 3">
            <a:extLst>
              <a:ext uri="{FF2B5EF4-FFF2-40B4-BE49-F238E27FC236}">
                <a16:creationId xmlns:a16="http://schemas.microsoft.com/office/drawing/2014/main" id="{F5C55D11-2072-19EA-4812-F696F663EE2A}"/>
              </a:ext>
            </a:extLst>
          </p:cNvPr>
          <p:cNvSpPr txBox="1"/>
          <p:nvPr/>
        </p:nvSpPr>
        <p:spPr>
          <a:xfrm>
            <a:off x="838200" y="543208"/>
            <a:ext cx="10515600" cy="1200329"/>
          </a:xfrm>
          <a:prstGeom prst="rect">
            <a:avLst/>
          </a:prstGeom>
          <a:noFill/>
        </p:spPr>
        <p:txBody>
          <a:bodyPr wrap="square" rtlCol="0">
            <a:spAutoFit/>
          </a:bodyPr>
          <a:lstStyle/>
          <a:p>
            <a:r>
              <a:rPr lang="en-US" dirty="0"/>
              <a:t>Let’s go back to the green car sprite. It’s time to add some more advanced code, we will make it so that the player </a:t>
            </a:r>
            <a:r>
              <a:rPr lang="en-US" i="1" dirty="0"/>
              <a:t>loses</a:t>
            </a:r>
            <a:r>
              <a:rPr lang="en-US" dirty="0"/>
              <a:t> the game if they hit a chicken with their car. We want it to play a sound if they lose, and we also want it to show a Game Over screen. We will add “stop” blocks to stop all other code once the game is over. This will give the chickens a break from having to run all the time.</a:t>
            </a:r>
          </a:p>
        </p:txBody>
      </p:sp>
    </p:spTree>
    <p:extLst>
      <p:ext uri="{BB962C8B-B14F-4D97-AF65-F5344CB8AC3E}">
        <p14:creationId xmlns:p14="http://schemas.microsoft.com/office/powerpoint/2010/main" val="27142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5530A-CD10-7751-B713-496908F7E25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ABEC61-1F56-184F-BE50-0501E10591B0}"/>
              </a:ext>
            </a:extLst>
          </p:cNvPr>
          <p:cNvSpPr txBox="1"/>
          <p:nvPr/>
        </p:nvSpPr>
        <p:spPr>
          <a:xfrm>
            <a:off x="838200" y="543208"/>
            <a:ext cx="10515600" cy="1200329"/>
          </a:xfrm>
          <a:prstGeom prst="rect">
            <a:avLst/>
          </a:prstGeom>
          <a:noFill/>
        </p:spPr>
        <p:txBody>
          <a:bodyPr wrap="square" rtlCol="0">
            <a:spAutoFit/>
          </a:bodyPr>
          <a:lstStyle/>
          <a:p>
            <a:r>
              <a:rPr lang="en-US" dirty="0"/>
              <a:t>Now that we have added a way to </a:t>
            </a:r>
            <a:r>
              <a:rPr lang="en-US" i="1" dirty="0"/>
              <a:t>lose</a:t>
            </a:r>
            <a:r>
              <a:rPr lang="en-US" dirty="0"/>
              <a:t>, let’s add a way to </a:t>
            </a:r>
            <a:r>
              <a:rPr lang="en-US" i="1" dirty="0"/>
              <a:t>win</a:t>
            </a:r>
            <a:r>
              <a:rPr lang="en-US" dirty="0"/>
              <a:t>. If the player makes it across the road without hitting a chicken with their car, they win the game!</a:t>
            </a:r>
          </a:p>
          <a:p>
            <a:r>
              <a:rPr lang="en-US" dirty="0"/>
              <a:t>We will know they have won </a:t>
            </a:r>
            <a:r>
              <a:rPr lang="en-US" i="1" dirty="0"/>
              <a:t>if</a:t>
            </a:r>
            <a:r>
              <a:rPr lang="en-US" dirty="0"/>
              <a:t> their car has touched a </a:t>
            </a:r>
            <a:r>
              <a:rPr lang="en-US" i="1" dirty="0"/>
              <a:t>red</a:t>
            </a:r>
            <a:r>
              <a:rPr lang="en-US" dirty="0"/>
              <a:t> color. The finish line is the only red color in the game, so if they are touching red then it must be the finish line.</a:t>
            </a:r>
          </a:p>
        </p:txBody>
      </p:sp>
      <p:pic>
        <p:nvPicPr>
          <p:cNvPr id="7" name="Content Placeholder 6" descr="A screenshot of a computer&#10;&#10;Description automatically generated">
            <a:extLst>
              <a:ext uri="{FF2B5EF4-FFF2-40B4-BE49-F238E27FC236}">
                <a16:creationId xmlns:a16="http://schemas.microsoft.com/office/drawing/2014/main" id="{C357DC08-4572-A9A1-E1E8-259C374DF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213" y="2391256"/>
            <a:ext cx="2919574" cy="3219941"/>
          </a:xfrm>
        </p:spPr>
      </p:pic>
    </p:spTree>
    <p:extLst>
      <p:ext uri="{BB962C8B-B14F-4D97-AF65-F5344CB8AC3E}">
        <p14:creationId xmlns:p14="http://schemas.microsoft.com/office/powerpoint/2010/main" val="241193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C6605-E1DB-05B6-0329-68780E1A53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BBC8D16-E6F2-6DDB-72FC-B57A42CB9177}"/>
              </a:ext>
            </a:extLst>
          </p:cNvPr>
          <p:cNvSpPr txBox="1"/>
          <p:nvPr/>
        </p:nvSpPr>
        <p:spPr>
          <a:xfrm>
            <a:off x="838199" y="428908"/>
            <a:ext cx="10515600" cy="2031325"/>
          </a:xfrm>
          <a:prstGeom prst="rect">
            <a:avLst/>
          </a:prstGeom>
          <a:noFill/>
        </p:spPr>
        <p:txBody>
          <a:bodyPr wrap="square" rtlCol="0">
            <a:spAutoFit/>
          </a:bodyPr>
          <a:lstStyle/>
          <a:p>
            <a:r>
              <a:rPr lang="en-US" dirty="0"/>
              <a:t>We are nearly done! But you may have noticed two issues if you tried to play the game. </a:t>
            </a:r>
          </a:p>
          <a:p>
            <a:r>
              <a:rPr lang="en-US" dirty="0"/>
              <a:t>1: the car does not go back to the starting place when you restart the game.</a:t>
            </a:r>
          </a:p>
          <a:p>
            <a:r>
              <a:rPr lang="en-US" dirty="0"/>
              <a:t>2: the car and chicken sprites are still visible on the game over screens.</a:t>
            </a:r>
          </a:p>
          <a:p>
            <a:endParaRPr lang="en-US" dirty="0"/>
          </a:p>
          <a:p>
            <a:r>
              <a:rPr lang="en-US" dirty="0"/>
              <a:t>These are easy fixes, just use the code below. We will make it so that the car goes back to its starting place whenever the game is started, and we will hide/show the car based on what backdrop is on the screen.</a:t>
            </a:r>
          </a:p>
        </p:txBody>
      </p:sp>
      <p:pic>
        <p:nvPicPr>
          <p:cNvPr id="6" name="Content Placeholder 5" descr="A screenshot of a chat box&#10;&#10;Description automatically generated">
            <a:extLst>
              <a:ext uri="{FF2B5EF4-FFF2-40B4-BE49-F238E27FC236}">
                <a16:creationId xmlns:a16="http://schemas.microsoft.com/office/drawing/2014/main" id="{C8393AC0-668B-5D77-94C1-4BF00E9AB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4707" y="2332770"/>
            <a:ext cx="2562583" cy="4096322"/>
          </a:xfrm>
        </p:spPr>
      </p:pic>
    </p:spTree>
    <p:extLst>
      <p:ext uri="{BB962C8B-B14F-4D97-AF65-F5344CB8AC3E}">
        <p14:creationId xmlns:p14="http://schemas.microsoft.com/office/powerpoint/2010/main" val="262828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TM03090430[[fn=Banded]]</Template>
  <TotalTime>90</TotalTime>
  <Words>906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Scratch (for Kids)</vt:lpstr>
      <vt:lpstr>What is Scratch?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Seals, Elijah J</dc:creator>
  <cp:lastModifiedBy>Seals, Elijah J</cp:lastModifiedBy>
  <cp:revision>18</cp:revision>
  <dcterms:created xsi:type="dcterms:W3CDTF">2024-11-02T00:16:54Z</dcterms:created>
  <dcterms:modified xsi:type="dcterms:W3CDTF">2024-11-02T02:57:45Z</dcterms:modified>
</cp:coreProperties>
</file>