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294" r:id="rId12"/>
  </p:sldIdLst>
  <p:sldSz cx="9906000" cy="6858000" type="A4"/>
  <p:notesSz cx="6858000" cy="9144000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150" y="-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3A1-E41A-4227-B246-4EC9AF64CA8B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</a:t>
            </a:r>
            <a:r>
              <a:rPr lang="nl-NL" baseline="0" dirty="0" smtClean="0"/>
              <a:t> schema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764704"/>
            <a:ext cx="41786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>
                <a:solidFill>
                  <a:srgbClr val="0070C0"/>
                </a:solidFill>
              </a:rPr>
              <a:t>TechDen</a:t>
            </a:r>
            <a:r>
              <a:rPr lang="nl-NL" dirty="0" smtClean="0">
                <a:solidFill>
                  <a:srgbClr val="0070C0"/>
                </a:solidFill>
              </a:rPr>
              <a:t> Zwolle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/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Workshop Solderen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/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Montage instructie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Game Console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9 </a:t>
            </a:r>
            <a:r>
              <a:rPr lang="nl-NL" dirty="0" smtClean="0"/>
              <a:t>– </a:t>
            </a:r>
            <a:r>
              <a:rPr lang="nl-NL" dirty="0" err="1" smtClean="0"/>
              <a:t>Arduino</a:t>
            </a:r>
            <a:r>
              <a:rPr lang="nl-NL" dirty="0" smtClean="0"/>
              <a:t> Chip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160912" y="3790781"/>
            <a:ext cx="1695728" cy="1200329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 &amp;</a:t>
            </a:r>
          </a:p>
          <a:p>
            <a:r>
              <a:rPr lang="nl-NL" i="1" dirty="0" smtClean="0">
                <a:solidFill>
                  <a:schemeClr val="bg1"/>
                </a:solidFill>
              </a:rPr>
              <a:t>Alle pinnen “aan boord”</a:t>
            </a:r>
            <a:endParaRPr lang="nl-NL" i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98" y="376148"/>
            <a:ext cx="3214662" cy="57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901904" y="3573016"/>
            <a:ext cx="23715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6640" y="3994572"/>
            <a:ext cx="104563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1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624003" indent="-514288">
              <a:buFont typeface="+mj-lt"/>
              <a:buAutoNum type="arabicPeriod"/>
            </a:pPr>
            <a:endParaRPr lang="nl-NL" dirty="0" smtClean="0"/>
          </a:p>
          <a:p>
            <a:pPr marL="109715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TechDen</a:t>
            </a:r>
            <a:r>
              <a:rPr lang="nl-NL" dirty="0" smtClean="0"/>
              <a:t> Zwolle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47" y="1628800"/>
            <a:ext cx="661513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15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1- </a:t>
            </a:r>
            <a:r>
              <a:rPr lang="nl-NL" dirty="0" err="1" smtClean="0"/>
              <a:t>Leds</a:t>
            </a:r>
            <a:r>
              <a:rPr lang="nl-NL" dirty="0" smtClean="0"/>
              <a:t> &amp;</a:t>
            </a:r>
            <a:br>
              <a:rPr lang="nl-NL" dirty="0" smtClean="0"/>
            </a:br>
            <a:r>
              <a:rPr lang="nl-NL" dirty="0" smtClean="0"/>
              <a:t>Buttons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4300"/>
            <a:ext cx="2918742" cy="57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hoek 7"/>
          <p:cNvSpPr/>
          <p:nvPr/>
        </p:nvSpPr>
        <p:spPr>
          <a:xfrm>
            <a:off x="3919698" y="510580"/>
            <a:ext cx="1961009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016896" y="3933056"/>
            <a:ext cx="197026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6465168" y="267674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Voorzijde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0"/>
            <a:ext cx="2842665" cy="59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2 - Weerstandjes</a:t>
            </a:r>
            <a:br>
              <a:rPr lang="nl-NL" dirty="0" smtClean="0"/>
            </a:br>
            <a:r>
              <a:rPr lang="nl-NL" dirty="0" smtClean="0"/>
              <a:t> + Diode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7307584" y="2262246"/>
            <a:ext cx="1859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076452" y="1124744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551096" y="1447909"/>
            <a:ext cx="3074312" cy="13183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6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6372"/>
            <a:ext cx="2827015" cy="57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3 - Chip voetje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897216" y="3501008"/>
            <a:ext cx="23762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6105128" y="3885689"/>
            <a:ext cx="86409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160912" y="3790781"/>
            <a:ext cx="1944216" cy="92333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 &amp;</a:t>
            </a:r>
          </a:p>
          <a:p>
            <a:r>
              <a:rPr lang="nl-NL" i="1" dirty="0" smtClean="0">
                <a:solidFill>
                  <a:schemeClr val="bg1"/>
                </a:solidFill>
              </a:rPr>
              <a:t>Alle pinnen door de gaatjes</a:t>
            </a:r>
            <a:endParaRPr lang="nl-N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4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1610"/>
            <a:ext cx="2893690" cy="57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4 – Programmeer </a:t>
            </a:r>
            <a:br>
              <a:rPr lang="nl-NL" dirty="0" smtClean="0"/>
            </a:br>
            <a:r>
              <a:rPr lang="nl-NL" dirty="0" smtClean="0"/>
              <a:t>connector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8769424" y="764704"/>
            <a:ext cx="71792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5 – </a:t>
            </a:r>
            <a:r>
              <a:rPr lang="nl-NL" dirty="0" smtClean="0"/>
              <a:t>Condensatoren, </a:t>
            </a:r>
            <a:br>
              <a:rPr lang="nl-NL" dirty="0" smtClean="0"/>
            </a:br>
            <a:r>
              <a:rPr lang="nl-NL" dirty="0" smtClean="0"/>
              <a:t>diode &amp; Kristal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268246" y="3436488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</a:t>
            </a:r>
            <a:endParaRPr lang="nl-NL" i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29" y="193208"/>
            <a:ext cx="3141326" cy="58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041233" y="3356990"/>
            <a:ext cx="201622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6609184" y="3068960"/>
            <a:ext cx="43204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057456" y="2132856"/>
            <a:ext cx="507899" cy="17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5763850" y="3538270"/>
            <a:ext cx="1045636" cy="22138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1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60660"/>
            <a:ext cx="2865115" cy="57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6 </a:t>
            </a:r>
            <a:r>
              <a:rPr lang="nl-NL" dirty="0" smtClean="0"/>
              <a:t>– Schakelaars</a:t>
            </a:r>
            <a:br>
              <a:rPr lang="nl-NL" dirty="0" smtClean="0"/>
            </a:br>
            <a:r>
              <a:rPr lang="nl-NL" dirty="0" smtClean="0"/>
              <a:t>&amp; 5V Regulator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681193" y="1556792"/>
            <a:ext cx="432048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9057457" y="2348880"/>
            <a:ext cx="507898" cy="614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113241" y="2962884"/>
            <a:ext cx="4320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800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7</a:t>
            </a:r>
            <a:r>
              <a:rPr lang="nl-NL" dirty="0" smtClean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Elco</a:t>
            </a:r>
            <a:r>
              <a:rPr lang="nl-NL" dirty="0" smtClean="0"/>
              <a:t> &amp; Buzzer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</a:p>
          <a:p>
            <a:endParaRPr lang="nl-NL" sz="32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60647"/>
            <a:ext cx="3090267" cy="574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905328" y="4725144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7123880" y="1340768"/>
            <a:ext cx="6374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589114" y="1495277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polariteit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6063758" y="1699068"/>
            <a:ext cx="104563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4777540" y="4870030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polariteit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5" name="Rechte verbindingslijn met pijl 14"/>
          <p:cNvCxnSpPr>
            <a:endCxn id="12" idx="1"/>
          </p:cNvCxnSpPr>
          <p:nvPr/>
        </p:nvCxnSpPr>
        <p:spPr>
          <a:xfrm>
            <a:off x="6252184" y="5193195"/>
            <a:ext cx="1653144" cy="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8</a:t>
            </a:r>
            <a:r>
              <a:rPr lang="nl-NL" dirty="0" smtClean="0"/>
              <a:t> </a:t>
            </a:r>
            <a:r>
              <a:rPr lang="nl-NL" dirty="0" smtClean="0"/>
              <a:t>– </a:t>
            </a:r>
            <a:r>
              <a:rPr lang="nl-NL" dirty="0" err="1" smtClean="0"/>
              <a:t>Connectors</a:t>
            </a:r>
            <a:r>
              <a:rPr lang="nl-NL" dirty="0" smtClean="0"/>
              <a:t> &amp;</a:t>
            </a: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Potmeter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22387"/>
            <a:ext cx="3228950" cy="57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897216" y="620688"/>
            <a:ext cx="7200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201472" y="3429000"/>
            <a:ext cx="5760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376936" y="848946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Openingen naar buiten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1580" y="1052737"/>
            <a:ext cx="104563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077994" y="2780927"/>
            <a:ext cx="699542" cy="47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6391462" y="2196153"/>
            <a:ext cx="1225833" cy="766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82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9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93</Words>
  <Application>Microsoft Office PowerPoint</Application>
  <PresentationFormat>A4 (210 x 297 mm)</PresentationFormat>
  <Paragraphs>43</Paragraphs>
  <Slides>11</Slides>
  <Notes>10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Concours</vt:lpstr>
      <vt:lpstr>TechDen Zwolle  Workshop Solderen  Montage instructie Game Console</vt:lpstr>
      <vt:lpstr>1- Leds &amp; Buttons</vt:lpstr>
      <vt:lpstr>2 - Weerstandjes  + Diode</vt:lpstr>
      <vt:lpstr>3 - Chip voetje</vt:lpstr>
      <vt:lpstr>4 – Programmeer  connector</vt:lpstr>
      <vt:lpstr>5 – Condensatoren,  diode &amp; Kristal</vt:lpstr>
      <vt:lpstr>6 – Schakelaars &amp; 5V Regulator</vt:lpstr>
      <vt:lpstr>7 – Elco &amp; Buzzer</vt:lpstr>
      <vt:lpstr>8 – Connectors &amp; Potmeter </vt:lpstr>
      <vt:lpstr>9 – Arduino Chip</vt:lpstr>
      <vt:lpstr>TechDen Zwolle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80</cp:revision>
  <dcterms:created xsi:type="dcterms:W3CDTF">2021-07-01T07:07:20Z</dcterms:created>
  <dcterms:modified xsi:type="dcterms:W3CDTF">2023-01-31T15:37:29Z</dcterms:modified>
</cp:coreProperties>
</file>