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3" r:id="rId3"/>
    <p:sldId id="314" r:id="rId4"/>
    <p:sldId id="315" r:id="rId5"/>
    <p:sldId id="316" r:id="rId6"/>
    <p:sldId id="312" r:id="rId7"/>
    <p:sldId id="317" r:id="rId8"/>
    <p:sldId id="318" r:id="rId9"/>
    <p:sldId id="319" r:id="rId10"/>
  </p:sldIdLst>
  <p:sldSz cx="9906000" cy="6858000" type="A4"/>
  <p:notesSz cx="7104063" cy="10234613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1056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AC3E3A1-E41A-4227-B246-4EC9AF64CA8B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3-3-2023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digikey.nl/nl/resources/online-conversion-calcula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TechDen Zwolle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Workshop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Elektronica-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componenten</a:t>
            </a:r>
            <a:br>
              <a:rPr lang="nl-NL" dirty="0" smtClean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628800"/>
            <a:ext cx="4090136" cy="29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65812"/>
              </p:ext>
            </p:extLst>
          </p:nvPr>
        </p:nvGraphicFramePr>
        <p:xfrm>
          <a:off x="495300" y="1481138"/>
          <a:ext cx="885018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Schema symbool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Component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Analogie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Grote Weerstand - Dunne waterbuis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Kleine Weerstand – Dikke waterbuis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Kleine wateremmer</a:t>
                      </a:r>
                    </a:p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Grote wateremmer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            of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Luchtventiel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Componenten (1)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916832"/>
            <a:ext cx="10953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8" y="2852936"/>
            <a:ext cx="11906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6" y="3819525"/>
            <a:ext cx="6381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13" y="4665663"/>
            <a:ext cx="800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6" y="4675188"/>
            <a:ext cx="8286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1859681"/>
            <a:ext cx="13906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05" y="2805113"/>
            <a:ext cx="991468" cy="8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06" y="3721414"/>
            <a:ext cx="760544" cy="87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10" y="4624388"/>
            <a:ext cx="752539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8" y="4645124"/>
            <a:ext cx="1295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93" y="2831463"/>
            <a:ext cx="942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7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631763"/>
              </p:ext>
            </p:extLst>
          </p:nvPr>
        </p:nvGraphicFramePr>
        <p:xfrm>
          <a:off x="495300" y="1481138"/>
          <a:ext cx="892219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Schema symbool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Component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Analogie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Waterkraan (hard – zacht)</a:t>
                      </a:r>
                    </a:p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Waterklep (aan – uit)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Schakelaar (aan/uit)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dirty="0" smtClean="0"/>
                        <a:t>of Versterker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           </a:t>
                      </a:r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Schokbreker / trilveertje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Componenten (2)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916832"/>
            <a:ext cx="1485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788370"/>
            <a:ext cx="9906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2816945"/>
            <a:ext cx="1009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717032"/>
            <a:ext cx="1362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4" y="4686010"/>
            <a:ext cx="795884" cy="9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1916832"/>
            <a:ext cx="880741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68" y="2816945"/>
            <a:ext cx="893441" cy="82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88" y="3717032"/>
            <a:ext cx="819460" cy="86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56" y="4657552"/>
            <a:ext cx="691487" cy="107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116962"/>
              </p:ext>
            </p:extLst>
          </p:nvPr>
        </p:nvGraphicFramePr>
        <p:xfrm>
          <a:off x="495300" y="1481138"/>
          <a:ext cx="8922196" cy="4288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Schema symbool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Component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Analogie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r>
                        <a:rPr lang="nl-NL" dirty="0" smtClean="0"/>
                        <a:t>Slinger van klok</a:t>
                      </a:r>
                      <a:endParaRPr lang="nl-NL" dirty="0"/>
                    </a:p>
                  </a:txBody>
                  <a:tcPr/>
                </a:tc>
              </a:tr>
              <a:tr h="1454710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Waterpomp</a:t>
                      </a:r>
                    </a:p>
                    <a:p>
                      <a:endParaRPr lang="nl-NL" dirty="0"/>
                    </a:p>
                  </a:txBody>
                  <a:tcPr/>
                </a:tc>
              </a:tr>
              <a:tr h="1548422"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 smtClean="0"/>
                    </a:p>
                    <a:p>
                      <a:endParaRPr lang="nl-NL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Componenten (3)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844824"/>
            <a:ext cx="952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3" y="4320059"/>
            <a:ext cx="2059091" cy="126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852936"/>
            <a:ext cx="1162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1844824"/>
            <a:ext cx="1179173" cy="8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4365104"/>
            <a:ext cx="12668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24" y="2815581"/>
            <a:ext cx="945444" cy="133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>
                <a:hlinkClick r:id="rId2"/>
              </a:rPr>
              <a:t>Online </a:t>
            </a:r>
            <a:r>
              <a:rPr lang="nl-NL" b="1" dirty="0">
                <a:hlinkClick r:id="rId2"/>
              </a:rPr>
              <a:t>conversiecalculators van </a:t>
            </a:r>
            <a:r>
              <a:rPr lang="nl-NL" b="1" dirty="0" err="1">
                <a:hlinkClick r:id="rId2"/>
              </a:rPr>
              <a:t>Digi-Key</a:t>
            </a:r>
            <a:endParaRPr lang="nl-NL" b="1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Handige tools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9" y="2060848"/>
            <a:ext cx="876398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Kleurcodes weerstanden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91791"/>
            <a:ext cx="81153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9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Codes condensatoren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2" y="1483097"/>
            <a:ext cx="85915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2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555 Oscillator (op keyboard kitje)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45270"/>
            <a:ext cx="778192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2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TechDen Zwolle</a:t>
            </a:r>
            <a:endParaRPr lang="nl-N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07" y="1988840"/>
            <a:ext cx="6233493" cy="35283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89</Words>
  <Application>Microsoft Office PowerPoint</Application>
  <PresentationFormat>A4 (210 x 297 mm)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Concours</vt:lpstr>
      <vt:lpstr>TechDen Zwolle  Workshop  Elektronica- componenten </vt:lpstr>
      <vt:lpstr>Componenten (1)</vt:lpstr>
      <vt:lpstr>Componenten (2)</vt:lpstr>
      <vt:lpstr>Componenten (3)</vt:lpstr>
      <vt:lpstr>Handige tools</vt:lpstr>
      <vt:lpstr>Kleurcodes weerstanden</vt:lpstr>
      <vt:lpstr>Codes condensatoren</vt:lpstr>
      <vt:lpstr>555 Oscillator (op keyboard kitje)</vt:lpstr>
      <vt:lpstr>TechDen Zwolle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101</cp:revision>
  <cp:lastPrinted>2023-03-03T16:10:16Z</cp:lastPrinted>
  <dcterms:created xsi:type="dcterms:W3CDTF">2021-07-01T07:07:20Z</dcterms:created>
  <dcterms:modified xsi:type="dcterms:W3CDTF">2023-03-03T16:10:43Z</dcterms:modified>
</cp:coreProperties>
</file>