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301" r:id="rId9"/>
    <p:sldId id="302" r:id="rId10"/>
    <p:sldId id="303" r:id="rId11"/>
    <p:sldId id="294" r:id="rId12"/>
  </p:sldIdLst>
  <p:sldSz cx="9906000" cy="6858000" type="A4"/>
  <p:notesSz cx="6858000" cy="9144000"/>
  <p:defaultTextStyle>
    <a:defPPr>
      <a:defRPr lang="nl-NL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0" autoAdjust="0"/>
  </p:normalViewPr>
  <p:slideViewPr>
    <p:cSldViewPr>
      <p:cViewPr>
        <p:scale>
          <a:sx n="75" d="100"/>
          <a:sy n="75" d="100"/>
        </p:scale>
        <p:origin x="-150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3A1-E41A-4227-B246-4EC9AF64CA8B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3D68-68B2-4A20-AD73-D85ACFD72D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</a:t>
            </a:r>
            <a:r>
              <a:rPr lang="nl-NL" baseline="0" dirty="0" smtClean="0"/>
              <a:t> schema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715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1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42950" y="1752604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15" rIns="45715"/>
          <a:lstStyle>
            <a:lvl1pPr marL="0" marR="64000" indent="0" algn="r">
              <a:buNone/>
              <a:defRPr>
                <a:solidFill>
                  <a:schemeClr val="tx2"/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4077" y="4953000"/>
            <a:ext cx="9910079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1481332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414347" y="274643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29" rIns="91429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5032115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95300" y="1444297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4" y="1444297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787900" y="5355103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36335" y="5443403"/>
            <a:ext cx="7759700" cy="648232"/>
          </a:xfrm>
          <a:noFill/>
        </p:spPr>
        <p:txBody>
          <a:bodyPr lIns="91429" tIns="0" rIns="91429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745082" y="6407946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4865123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95300" y="1481330"/>
            <a:ext cx="89154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21-2-2023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745082" y="6407946"/>
            <a:ext cx="2546571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9367878" y="6407946"/>
            <a:ext cx="396240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16" indent="-25600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18" indent="-228573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33" indent="-228573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5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8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81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53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26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568" y="764704"/>
            <a:ext cx="417863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92760" y="404664"/>
            <a:ext cx="7441790" cy="3903212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>
                <a:solidFill>
                  <a:srgbClr val="0070C0"/>
                </a:solidFill>
              </a:rPr>
              <a:t>TechDen</a:t>
            </a:r>
            <a:r>
              <a:rPr lang="nl-NL" dirty="0" smtClean="0">
                <a:solidFill>
                  <a:srgbClr val="0070C0"/>
                </a:solidFill>
              </a:rPr>
              <a:t> Zwolle</a:t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/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>Workshop Solderen</a:t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/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>Montage instructie</a:t>
            </a:r>
            <a:br>
              <a:rPr lang="nl-NL" dirty="0" smtClean="0">
                <a:solidFill>
                  <a:srgbClr val="0070C0"/>
                </a:solidFill>
              </a:rPr>
            </a:br>
            <a:r>
              <a:rPr lang="nl-NL" dirty="0" smtClean="0">
                <a:solidFill>
                  <a:srgbClr val="0070C0"/>
                </a:solidFill>
              </a:rPr>
              <a:t>Game Console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5536409"/>
            <a:ext cx="3921125" cy="11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9 – </a:t>
            </a:r>
            <a:r>
              <a:rPr lang="nl-NL" dirty="0" err="1" smtClean="0"/>
              <a:t>Arduino</a:t>
            </a:r>
            <a:r>
              <a:rPr lang="nl-NL" dirty="0" smtClean="0"/>
              <a:t> Chip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160912" y="3790781"/>
            <a:ext cx="1695728" cy="1200329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positie &amp;</a:t>
            </a:r>
          </a:p>
          <a:p>
            <a:r>
              <a:rPr lang="nl-NL" i="1" dirty="0" smtClean="0">
                <a:solidFill>
                  <a:schemeClr val="bg1"/>
                </a:solidFill>
              </a:rPr>
              <a:t>Alle pinnen “aan boord”</a:t>
            </a:r>
            <a:endParaRPr lang="nl-NL" i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398" y="376148"/>
            <a:ext cx="3214662" cy="57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901904" y="3573016"/>
            <a:ext cx="23715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6640" y="3994572"/>
            <a:ext cx="1045636" cy="11937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12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624003" indent="-514288">
              <a:buFont typeface="+mj-lt"/>
              <a:buAutoNum type="arabicPeriod"/>
            </a:pPr>
            <a:endParaRPr lang="nl-NL" dirty="0" smtClean="0"/>
          </a:p>
          <a:p>
            <a:pPr marL="109715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TechDen</a:t>
            </a:r>
            <a:r>
              <a:rPr lang="nl-NL" dirty="0" smtClean="0"/>
              <a:t> Zwolle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47" y="1628800"/>
            <a:ext cx="661513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15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1- </a:t>
            </a:r>
            <a:r>
              <a:rPr lang="nl-NL" dirty="0" err="1" smtClean="0"/>
              <a:t>Leds</a:t>
            </a:r>
            <a:r>
              <a:rPr lang="nl-NL" dirty="0" smtClean="0"/>
              <a:t> &amp;</a:t>
            </a:r>
            <a:br>
              <a:rPr lang="nl-NL" dirty="0" smtClean="0"/>
            </a:br>
            <a:r>
              <a:rPr lang="nl-NL" dirty="0" smtClean="0"/>
              <a:t>Buttons</a:t>
            </a:r>
            <a:endParaRPr lang="nl-NL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114300"/>
            <a:ext cx="2918742" cy="570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hoek 7"/>
          <p:cNvSpPr/>
          <p:nvPr/>
        </p:nvSpPr>
        <p:spPr>
          <a:xfrm>
            <a:off x="3919698" y="510580"/>
            <a:ext cx="1961009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4016896" y="3933056"/>
            <a:ext cx="1970261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6465168" y="2676740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Voorzijde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488794" y="1124743"/>
            <a:ext cx="321673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</a:t>
            </a:r>
            <a:r>
              <a:rPr lang="nl-NL" i="1" dirty="0">
                <a:solidFill>
                  <a:schemeClr val="bg1"/>
                </a:solidFill>
              </a:rPr>
              <a:t>p</a:t>
            </a:r>
            <a:r>
              <a:rPr lang="nl-NL" i="1" dirty="0" smtClean="0">
                <a:solidFill>
                  <a:schemeClr val="bg1"/>
                </a:solidFill>
              </a:rPr>
              <a:t>ositie</a:t>
            </a:r>
          </a:p>
          <a:p>
            <a:r>
              <a:rPr lang="nl-NL" i="1" dirty="0" smtClean="0">
                <a:solidFill>
                  <a:schemeClr val="bg1"/>
                </a:solidFill>
              </a:rPr>
              <a:t>Korte pin = k(</a:t>
            </a:r>
            <a:r>
              <a:rPr lang="nl-NL" i="1" dirty="0" err="1" smtClean="0">
                <a:solidFill>
                  <a:schemeClr val="bg1"/>
                </a:solidFill>
              </a:rPr>
              <a:t>athode</a:t>
            </a:r>
            <a:r>
              <a:rPr lang="nl-NL" i="1" dirty="0" smtClean="0">
                <a:solidFill>
                  <a:schemeClr val="bg1"/>
                </a:solidFill>
              </a:rPr>
              <a:t>)</a:t>
            </a:r>
            <a:endParaRPr lang="nl-NL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5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0"/>
            <a:ext cx="2842665" cy="59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2 - Weerstandjes</a:t>
            </a:r>
            <a:br>
              <a:rPr lang="nl-NL" dirty="0" smtClean="0"/>
            </a:br>
            <a:r>
              <a:rPr lang="nl-NL" dirty="0" smtClean="0"/>
              <a:t> + Diode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7307584" y="2262246"/>
            <a:ext cx="18596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4076452" y="1124744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Positie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5551096" y="1447909"/>
            <a:ext cx="3074312" cy="1318393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3833836" y="3433087"/>
            <a:ext cx="2050708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</a:t>
            </a:r>
            <a:endParaRPr lang="nl-NL" i="1" dirty="0" smtClean="0">
              <a:solidFill>
                <a:schemeClr val="bg1"/>
              </a:solidFill>
            </a:endParaRPr>
          </a:p>
          <a:p>
            <a:r>
              <a:rPr lang="nl-NL" i="1" dirty="0" smtClean="0">
                <a:solidFill>
                  <a:schemeClr val="bg1"/>
                </a:solidFill>
              </a:rPr>
              <a:t>waarde; 10k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V="1">
            <a:off x="5917508" y="2946162"/>
            <a:ext cx="2884880" cy="94859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6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6372"/>
            <a:ext cx="2827015" cy="578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3 - Chip voetje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6897216" y="3501008"/>
            <a:ext cx="23762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6105128" y="3885689"/>
            <a:ext cx="864096" cy="11937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160912" y="3790781"/>
            <a:ext cx="1944216" cy="92333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positie &amp;</a:t>
            </a:r>
          </a:p>
          <a:p>
            <a:r>
              <a:rPr lang="nl-NL" i="1" dirty="0" smtClean="0">
                <a:solidFill>
                  <a:schemeClr val="bg1"/>
                </a:solidFill>
              </a:rPr>
              <a:t>Alle pinnen door de gaatjes</a:t>
            </a:r>
            <a:endParaRPr lang="nl-NL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4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1610"/>
            <a:ext cx="2893690" cy="577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4 – Programmeer </a:t>
            </a:r>
            <a:br>
              <a:rPr lang="nl-NL" dirty="0" smtClean="0"/>
            </a:br>
            <a:r>
              <a:rPr lang="nl-NL" dirty="0" smtClean="0"/>
              <a:t>connector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8769424" y="764704"/>
            <a:ext cx="71792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4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5 – Condensatoren, </a:t>
            </a:r>
            <a:br>
              <a:rPr lang="nl-NL" dirty="0" smtClean="0"/>
            </a:br>
            <a:r>
              <a:rPr lang="nl-NL" dirty="0" smtClean="0"/>
              <a:t>diode &amp; Kristal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289206" y="3255273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Positie</a:t>
            </a:r>
            <a:endParaRPr lang="nl-NL" i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029" y="193208"/>
            <a:ext cx="3141326" cy="589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041233" y="3356990"/>
            <a:ext cx="2016224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6609184" y="3068960"/>
            <a:ext cx="43204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9057456" y="2132856"/>
            <a:ext cx="507899" cy="176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>
            <a:stCxn id="11" idx="3"/>
          </p:cNvCxnSpPr>
          <p:nvPr/>
        </p:nvCxnSpPr>
        <p:spPr>
          <a:xfrm flipV="1">
            <a:off x="5763850" y="3538271"/>
            <a:ext cx="1045636" cy="4016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800872" y="4113946"/>
            <a:ext cx="2050708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</a:t>
            </a:r>
            <a:endParaRPr lang="nl-NL" i="1" dirty="0" smtClean="0">
              <a:solidFill>
                <a:schemeClr val="bg1"/>
              </a:solidFill>
            </a:endParaRPr>
          </a:p>
          <a:p>
            <a:r>
              <a:rPr lang="nl-NL" i="1" dirty="0" smtClean="0">
                <a:solidFill>
                  <a:schemeClr val="bg1"/>
                </a:solidFill>
              </a:rPr>
              <a:t>waarde; 22pF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15" name="Rechte verbindingslijn met pijl 14"/>
          <p:cNvCxnSpPr>
            <a:stCxn id="14" idx="3"/>
          </p:cNvCxnSpPr>
          <p:nvPr/>
        </p:nvCxnSpPr>
        <p:spPr>
          <a:xfrm flipV="1">
            <a:off x="5851580" y="3690673"/>
            <a:ext cx="1549692" cy="74643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V="1">
            <a:off x="5884544" y="3627021"/>
            <a:ext cx="2884880" cy="94859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1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60660"/>
            <a:ext cx="2865115" cy="574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6 – Schakelaars</a:t>
            </a:r>
            <a:br>
              <a:rPr lang="nl-NL" dirty="0" smtClean="0"/>
            </a:br>
            <a:r>
              <a:rPr lang="nl-NL" dirty="0" smtClean="0"/>
              <a:t>&amp; 5V Regulator</a:t>
            </a:r>
            <a:endParaRPr lang="nl-NL" i="1" dirty="0"/>
          </a:p>
        </p:txBody>
      </p:sp>
      <p:sp>
        <p:nvSpPr>
          <p:cNvPr id="12" name="Rechthoek 11"/>
          <p:cNvSpPr/>
          <p:nvPr/>
        </p:nvSpPr>
        <p:spPr>
          <a:xfrm>
            <a:off x="6681193" y="1556792"/>
            <a:ext cx="432048" cy="648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  <a:endParaRPr lang="nl-NL" sz="3200" b="1" dirty="0">
              <a:solidFill>
                <a:srgbClr val="FFFF00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9057457" y="2348880"/>
            <a:ext cx="507898" cy="614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113241" y="2962884"/>
            <a:ext cx="43204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289206" y="3255273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Positie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13" name="Rechte verbindingslijn met pijl 12"/>
          <p:cNvCxnSpPr>
            <a:stCxn id="11" idx="3"/>
          </p:cNvCxnSpPr>
          <p:nvPr/>
        </p:nvCxnSpPr>
        <p:spPr>
          <a:xfrm flipV="1">
            <a:off x="5763850" y="3124902"/>
            <a:ext cx="1421398" cy="45353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0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7 – </a:t>
            </a:r>
            <a:r>
              <a:rPr lang="nl-NL" dirty="0" err="1" smtClean="0"/>
              <a:t>Elco</a:t>
            </a:r>
            <a:r>
              <a:rPr lang="nl-NL" dirty="0" smtClean="0"/>
              <a:t> &amp; Buzzer</a:t>
            </a: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</a:p>
          <a:p>
            <a:endParaRPr lang="nl-NL" sz="3200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260647"/>
            <a:ext cx="3090267" cy="574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905328" y="4725144"/>
            <a:ext cx="9361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7123880" y="1340768"/>
            <a:ext cx="63743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589114" y="1495277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</a:t>
            </a:r>
            <a:r>
              <a:rPr lang="nl-NL" i="1" dirty="0" smtClean="0">
                <a:solidFill>
                  <a:schemeClr val="bg1"/>
                </a:solidFill>
              </a:rPr>
              <a:t>positie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 flipV="1">
            <a:off x="6063758" y="1699068"/>
            <a:ext cx="1045636" cy="11937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4777540" y="4870030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Let op polariteit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15" name="Rechte verbindingslijn met pijl 14"/>
          <p:cNvCxnSpPr>
            <a:endCxn id="12" idx="1"/>
          </p:cNvCxnSpPr>
          <p:nvPr/>
        </p:nvCxnSpPr>
        <p:spPr>
          <a:xfrm>
            <a:off x="6252184" y="5193195"/>
            <a:ext cx="1653144" cy="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9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8</a:t>
            </a:r>
            <a:r>
              <a:rPr lang="nl-NL" dirty="0" smtClean="0"/>
              <a:t> – </a:t>
            </a:r>
            <a:r>
              <a:rPr lang="nl-NL" dirty="0" err="1" smtClean="0"/>
              <a:t>Connectors</a:t>
            </a:r>
            <a:r>
              <a:rPr lang="nl-NL" dirty="0" smtClean="0"/>
              <a:t> &amp;</a:t>
            </a:r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Potmeter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i="1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>
                <a:solidFill>
                  <a:srgbClr val="FFFF00"/>
                </a:solidFill>
              </a:rPr>
              <a:t>Achterzijde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22387"/>
            <a:ext cx="3228950" cy="574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897216" y="620688"/>
            <a:ext cx="7200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9201472" y="3429000"/>
            <a:ext cx="5760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376936" y="848946"/>
            <a:ext cx="1474644" cy="64633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bg1"/>
                </a:solidFill>
              </a:rPr>
              <a:t>Openingen naar buiten</a:t>
            </a:r>
            <a:endParaRPr lang="nl-NL" i="1" dirty="0">
              <a:solidFill>
                <a:schemeClr val="bg1"/>
              </a:solidFill>
            </a:endParaRPr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1580" y="1052737"/>
            <a:ext cx="1045636" cy="11937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077994" y="2780927"/>
            <a:ext cx="699542" cy="47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6391462" y="2196153"/>
            <a:ext cx="1225833" cy="766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3825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0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9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114</Words>
  <Application>Microsoft Office PowerPoint</Application>
  <PresentationFormat>A4 (210 x 297 mm)</PresentationFormat>
  <Paragraphs>50</Paragraphs>
  <Slides>11</Slides>
  <Notes>10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Concours</vt:lpstr>
      <vt:lpstr>TechDen Zwolle  Workshop Solderen  Montage instructie Game Console</vt:lpstr>
      <vt:lpstr>1- Leds &amp; Buttons</vt:lpstr>
      <vt:lpstr>2 - Weerstandjes  + Diode</vt:lpstr>
      <vt:lpstr>3 - Chip voetje</vt:lpstr>
      <vt:lpstr>4 – Programmeer  connector</vt:lpstr>
      <vt:lpstr>5 – Condensatoren,  diode &amp; Kristal</vt:lpstr>
      <vt:lpstr>6 – Schakelaars &amp; 5V Regulator</vt:lpstr>
      <vt:lpstr>7 – Elco &amp; Buzzer</vt:lpstr>
      <vt:lpstr>8 – Connectors &amp; Potmeter </vt:lpstr>
      <vt:lpstr>9 – Arduino Chip</vt:lpstr>
      <vt:lpstr>TechDen Zwolle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enof Anita</dc:creator>
  <cp:lastModifiedBy>Jacko &amp; Roland</cp:lastModifiedBy>
  <cp:revision>86</cp:revision>
  <dcterms:created xsi:type="dcterms:W3CDTF">2021-07-01T07:07:20Z</dcterms:created>
  <dcterms:modified xsi:type="dcterms:W3CDTF">2023-02-21T14:34:09Z</dcterms:modified>
</cp:coreProperties>
</file>