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10" r:id="rId3"/>
  </p:sldIdLst>
  <p:sldSz cx="9906000" cy="6858000" type="A4"/>
  <p:notesSz cx="7104063" cy="10234613"/>
  <p:defaultTextStyle>
    <a:defPPr>
      <a:defRPr lang="nl-NL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0" autoAdjust="0"/>
  </p:normalViewPr>
  <p:slideViewPr>
    <p:cSldViewPr>
      <p:cViewPr>
        <p:scale>
          <a:sx n="75" d="100"/>
          <a:sy n="75" d="100"/>
        </p:scale>
        <p:origin x="-2472" y="-8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AC3E3A1-E41A-4227-B246-4EC9AF64CA8B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2FA3D68-68B2-4A20-AD73-D85ACFD72D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81050" y="768350"/>
            <a:ext cx="5541963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6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A3D68-68B2-4A20-AD73-D85ACFD72D0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1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42950" y="1752604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15" rIns="45715"/>
          <a:lstStyle>
            <a:lvl1pPr marL="0" marR="64000" indent="0" algn="r">
              <a:buNone/>
              <a:defRPr>
                <a:solidFill>
                  <a:schemeClr val="tx2"/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4077" y="4953000"/>
            <a:ext cx="9910079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1481332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414347" y="274643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29" rIns="91429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481330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1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5032115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58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95300" y="1444297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4" y="1444297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787900" y="5355103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236335" y="5443403"/>
            <a:ext cx="7759700" cy="648232"/>
          </a:xfrm>
          <a:noFill/>
        </p:spPr>
        <p:txBody>
          <a:bodyPr lIns="91429" tIns="0" rIns="91429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745082" y="6407946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7650" y="4865123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540879" y="5944937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526195" y="5939013"/>
            <a:ext cx="3997989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545" y="5791255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29" tIns="45715" rIns="91429" bIns="45715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10005" y="5787740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29" tIns="45715" rIns="91429" bIns="4571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95300" y="1481330"/>
            <a:ext cx="8915400" cy="4525963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D34557-819C-43FD-A2EA-1D50E17FA0BF}" type="datetimeFigureOut">
              <a:rPr lang="nl-NL" smtClean="0"/>
              <a:t>23-2-2023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745082" y="6407946"/>
            <a:ext cx="2546571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9367878" y="6407946"/>
            <a:ext cx="396240" cy="365125"/>
          </a:xfrm>
          <a:prstGeom prst="rect">
            <a:avLst/>
          </a:prstGeom>
        </p:spPr>
        <p:txBody>
          <a:bodyPr vert="horz" lIns="91429" tIns="45715" rIns="91429" bIns="4571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C5BCA4-6E06-4C1F-B4E8-A1585467326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16" indent="-256001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18" indent="-228573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33" indent="-228573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5" indent="-228573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8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81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53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26" indent="-228573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92760" y="404664"/>
            <a:ext cx="7441790" cy="3903212"/>
          </a:xfrm>
        </p:spPr>
        <p:txBody>
          <a:bodyPr>
            <a:normAutofit/>
          </a:bodyPr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TechDen Zwolle</a:t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Workshop </a:t>
            </a: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Elektronica</a:t>
            </a:r>
            <a:r>
              <a:rPr lang="nl-NL" dirty="0" smtClean="0">
                <a:solidFill>
                  <a:schemeClr val="tx1"/>
                </a:solidFill>
              </a:rPr>
              <a:t/>
            </a:r>
            <a:br>
              <a:rPr lang="nl-NL" dirty="0" smtClean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5536409"/>
            <a:ext cx="3921125" cy="116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628800"/>
            <a:ext cx="4090136" cy="297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95300" y="1124744"/>
            <a:ext cx="9138220" cy="4882547"/>
          </a:xfrm>
        </p:spPr>
        <p:txBody>
          <a:bodyPr>
            <a:normAutofit/>
          </a:bodyPr>
          <a:lstStyle/>
          <a:p>
            <a:pPr marL="109715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88"/>
            <a:ext cx="86772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728838"/>
            <a:ext cx="9547695" cy="372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9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4</Words>
  <Application>Microsoft Office PowerPoint</Application>
  <PresentationFormat>A4 (210 x 297 mm)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Concours</vt:lpstr>
      <vt:lpstr>TechDen Zwolle  Workshop  Elektronica 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Roland enof Anita</dc:creator>
  <cp:lastModifiedBy>Jacko &amp; Roland</cp:lastModifiedBy>
  <cp:revision>85</cp:revision>
  <cp:lastPrinted>2023-02-23T20:43:53Z</cp:lastPrinted>
  <dcterms:created xsi:type="dcterms:W3CDTF">2021-07-01T07:07:20Z</dcterms:created>
  <dcterms:modified xsi:type="dcterms:W3CDTF">2023-02-23T20:45:17Z</dcterms:modified>
</cp:coreProperties>
</file>