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9" r:id="rId4"/>
    <p:sldId id="260" r:id="rId5"/>
    <p:sldId id="263" r:id="rId6"/>
    <p:sldId id="262" r:id="rId7"/>
    <p:sldId id="264" r:id="rId8"/>
  </p:sldIdLst>
  <p:sldSz cx="9144000" cy="5143500" type="screen16x9"/>
  <p:notesSz cx="6858000" cy="9144000"/>
  <p:embeddedFontLst>
    <p:embeddedFont>
      <p:font typeface="Open Sans" panose="020F0502020204030204" pitchFamily="34" charset="0"/>
      <p:regular r:id="rId10"/>
      <p:bold r:id="rId11"/>
      <p:italic r:id="rId12"/>
      <p:boldItalic r:id="rId13"/>
    </p:embeddedFont>
    <p:embeddedFont>
      <p:font typeface="Open Sans ExtraBold" panose="020F0502020204030204" pitchFamily="34" charset="0"/>
      <p:bold r:id="rId14"/>
      <p:boldItalic r:id="rId15"/>
    </p:embeddedFont>
    <p:embeddedFont>
      <p:font typeface="Open Sans Light" panose="020F050202020403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05BA6-CC0E-4A04-AB1C-FC66D92E5182}">
  <a:tblStyle styleId="{D4805BA6-CC0E-4A04-AB1C-FC66D92E5182}" styleName="Table_0">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40000"/>
            </a:schemeClr>
          </a:solidFill>
        </a:fill>
      </a:tcStyle>
    </a:band1H>
    <a:band2H>
      <a:tcTxStyle/>
      <a:tcStyle>
        <a:tcBdr/>
      </a:tcStyle>
    </a:band2H>
    <a:band1V>
      <a:tcTxStyle/>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fill>
          <a:solidFill>
            <a:schemeClr val="accent5">
              <a:alpha val="40000"/>
            </a:schemeClr>
          </a:solidFill>
        </a:fill>
      </a:tcStyle>
    </a:band1V>
    <a:band2V>
      <a:tcTxStyle/>
      <a:tcStyle>
        <a:tcBdr/>
      </a:tcStyle>
    </a:band2V>
    <a:la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chemeClr val="accent5"/>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6" y="4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b49ee68a6_2_4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geb49ee68a6_2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eb49ee68a6_7_35: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eb49ee68a6_7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eb49ee68a6_7_44: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8" name="Google Shape;128;geb49ee68a6_7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eb49ee68a6_7_80: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geb49ee68a6_7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eb49ee68a6_7_72: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geb49ee68a6_7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eb49ee68a6_7_107: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geb49ee68a6_7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311708" y="744574"/>
            <a:ext cx="8520601" cy="20526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5200"/>
              <a:buFont typeface="Arial"/>
              <a:buNone/>
              <a:defRPr sz="5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56" name="Google Shape;56;p14"/>
          <p:cNvSpPr txBox="1">
            <a:spLocks noGrp="1"/>
          </p:cNvSpPr>
          <p:nvPr>
            <p:ph type="body" idx="1"/>
          </p:nvPr>
        </p:nvSpPr>
        <p:spPr>
          <a:xfrm>
            <a:off x="311699" y="2834125"/>
            <a:ext cx="8520602" cy="7926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800"/>
              <a:buFont typeface="Arial"/>
              <a:buNone/>
              <a:defRPr sz="2800"/>
            </a:lvl1pPr>
            <a:lvl2pPr marL="914400" lvl="1" indent="-228600" algn="ctr">
              <a:lnSpc>
                <a:spcPct val="100000"/>
              </a:lnSpc>
              <a:spcBef>
                <a:spcPts val="0"/>
              </a:spcBef>
              <a:spcAft>
                <a:spcPts val="0"/>
              </a:spcAft>
              <a:buClr>
                <a:srgbClr val="585858"/>
              </a:buClr>
              <a:buSzPts val="2800"/>
              <a:buFont typeface="Arial"/>
              <a:buNone/>
              <a:defRPr sz="2800"/>
            </a:lvl2pPr>
            <a:lvl3pPr marL="1371600" lvl="2" indent="-228600" algn="ctr">
              <a:lnSpc>
                <a:spcPct val="100000"/>
              </a:lnSpc>
              <a:spcBef>
                <a:spcPts val="0"/>
              </a:spcBef>
              <a:spcAft>
                <a:spcPts val="0"/>
              </a:spcAft>
              <a:buClr>
                <a:srgbClr val="585858"/>
              </a:buClr>
              <a:buSzPts val="2800"/>
              <a:buFont typeface="Arial"/>
              <a:buNone/>
              <a:defRPr sz="2800"/>
            </a:lvl3pPr>
            <a:lvl4pPr marL="1828800" lvl="3" indent="-228600" algn="ctr">
              <a:lnSpc>
                <a:spcPct val="100000"/>
              </a:lnSpc>
              <a:spcBef>
                <a:spcPts val="0"/>
              </a:spcBef>
              <a:spcAft>
                <a:spcPts val="0"/>
              </a:spcAft>
              <a:buClr>
                <a:srgbClr val="585858"/>
              </a:buClr>
              <a:buSzPts val="2800"/>
              <a:buFont typeface="Arial"/>
              <a:buNone/>
              <a:defRPr sz="2800"/>
            </a:lvl4pPr>
            <a:lvl5pPr marL="2286000" lvl="4" indent="-228600" algn="ctr">
              <a:lnSpc>
                <a:spcPct val="100000"/>
              </a:lnSpc>
              <a:spcBef>
                <a:spcPts val="0"/>
              </a:spcBef>
              <a:spcAft>
                <a:spcPts val="0"/>
              </a:spcAft>
              <a:buClr>
                <a:srgbClr val="585858"/>
              </a:buClr>
              <a:buSzPts val="2800"/>
              <a:buFont typeface="Arial"/>
              <a:buNone/>
              <a:defRPr sz="28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57" name="Google Shape;57;p1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_AND_BODY" type="tx">
  <p:cSld name="TITLE_AND_BODY">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0" name="Google Shape;60;p15"/>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1" name="Google Shape;61;p15"/>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spTree>
      <p:nvGrpSpPr>
        <p:cNvPr id="1" name="Shape 62"/>
        <p:cNvGrpSpPr/>
        <p:nvPr/>
      </p:nvGrpSpPr>
      <p:grpSpPr>
        <a:xfrm>
          <a:off x="0" y="0"/>
          <a:ext cx="0" cy="0"/>
          <a:chOff x="0" y="0"/>
          <a:chExt cx="0" cy="0"/>
        </a:xfrm>
      </p:grpSpPr>
      <p:sp>
        <p:nvSpPr>
          <p:cNvPr id="63" name="Google Shape;63;p16"/>
          <p:cNvSpPr txBox="1">
            <a:spLocks noGrp="1"/>
          </p:cNvSpPr>
          <p:nvPr>
            <p:ph type="title"/>
          </p:nvPr>
        </p:nvSpPr>
        <p:spPr>
          <a:xfrm>
            <a:off x="311699" y="2150849"/>
            <a:ext cx="8520602" cy="841801"/>
          </a:xfrm>
          <a:prstGeom prst="rect">
            <a:avLst/>
          </a:prstGeom>
          <a:noFill/>
          <a:ln>
            <a:noFill/>
          </a:ln>
        </p:spPr>
        <p:txBody>
          <a:bodyPr spcFirstLastPara="1" wrap="square" lIns="91400" tIns="91400" rIns="91400" bIns="91400" anchor="ctr" anchorCtr="0">
            <a:normAutofit/>
          </a:bodyPr>
          <a:lstStyle>
            <a:lvl1pPr lvl="0" algn="ctr">
              <a:lnSpc>
                <a:spcPct val="100000"/>
              </a:lnSpc>
              <a:spcBef>
                <a:spcPts val="0"/>
              </a:spcBef>
              <a:spcAft>
                <a:spcPts val="0"/>
              </a:spcAft>
              <a:buClr>
                <a:srgbClr val="000000"/>
              </a:buClr>
              <a:buSzPts val="3600"/>
              <a:buFont typeface="Arial"/>
              <a:buNone/>
              <a:defRPr sz="36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4" name="Google Shape;64;p16"/>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67" name="Google Shape;67;p17"/>
          <p:cNvSpPr txBox="1">
            <a:spLocks noGrp="1"/>
          </p:cNvSpPr>
          <p:nvPr>
            <p:ph type="body" idx="1"/>
          </p:nvPr>
        </p:nvSpPr>
        <p:spPr>
          <a:xfrm>
            <a:off x="311699" y="1152475"/>
            <a:ext cx="3999902" cy="3416400"/>
          </a:xfrm>
          <a:prstGeom prst="rect">
            <a:avLst/>
          </a:prstGeom>
          <a:noFill/>
          <a:ln>
            <a:noFill/>
          </a:ln>
        </p:spPr>
        <p:txBody>
          <a:bodyPr spcFirstLastPara="1" wrap="square" lIns="91400" tIns="91400" rIns="91400" bIns="91400" anchor="t" anchorCtr="0">
            <a:normAutofit/>
          </a:bodyPr>
          <a:lstStyle>
            <a:lvl1pPr marL="457200" lvl="0" indent="-317500" algn="l">
              <a:lnSpc>
                <a:spcPct val="115000"/>
              </a:lnSpc>
              <a:spcBef>
                <a:spcPts val="0"/>
              </a:spcBef>
              <a:spcAft>
                <a:spcPts val="0"/>
              </a:spcAft>
              <a:buSzPts val="1400"/>
              <a:buChar char="●"/>
              <a:defRPr sz="1400"/>
            </a:lvl1pPr>
            <a:lvl2pPr marL="914400" lvl="1" indent="-317500" algn="l">
              <a:lnSpc>
                <a:spcPct val="115000"/>
              </a:lnSpc>
              <a:spcBef>
                <a:spcPts val="0"/>
              </a:spcBef>
              <a:spcAft>
                <a:spcPts val="0"/>
              </a:spcAft>
              <a:buSzPts val="1400"/>
              <a:buChar char="○"/>
              <a:defRPr sz="1400"/>
            </a:lvl2pPr>
            <a:lvl3pPr marL="1371600" lvl="2" indent="-317500" algn="l">
              <a:lnSpc>
                <a:spcPct val="115000"/>
              </a:lnSpc>
              <a:spcBef>
                <a:spcPts val="0"/>
              </a:spcBef>
              <a:spcAft>
                <a:spcPts val="0"/>
              </a:spcAft>
              <a:buSzPts val="1400"/>
              <a:buChar char="■"/>
              <a:defRPr sz="1400"/>
            </a:lvl3pPr>
            <a:lvl4pPr marL="1828800" lvl="3" indent="-317500" algn="l">
              <a:lnSpc>
                <a:spcPct val="115000"/>
              </a:lnSpc>
              <a:spcBef>
                <a:spcPts val="0"/>
              </a:spcBef>
              <a:spcAft>
                <a:spcPts val="0"/>
              </a:spcAft>
              <a:buSzPts val="1400"/>
              <a:buChar char="●"/>
              <a:defRPr sz="1400"/>
            </a:lvl4pPr>
            <a:lvl5pPr marL="2286000" lvl="4" indent="-317500" algn="l">
              <a:lnSpc>
                <a:spcPct val="115000"/>
              </a:lnSpc>
              <a:spcBef>
                <a:spcPts val="0"/>
              </a:spcBef>
              <a:spcAft>
                <a:spcPts val="0"/>
              </a:spcAft>
              <a:buSzPts val="1400"/>
              <a:buChar char="○"/>
              <a:defRPr sz="14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8" name="Google Shape;68;p17"/>
          <p:cNvSpPr txBox="1">
            <a:spLocks noGrp="1"/>
          </p:cNvSpPr>
          <p:nvPr>
            <p:ph type="body" idx="2"/>
          </p:nvPr>
        </p:nvSpPr>
        <p:spPr>
          <a:xfrm>
            <a:off x="4832399" y="1152475"/>
            <a:ext cx="3999902" cy="3416400"/>
          </a:xfrm>
          <a:prstGeom prst="rect">
            <a:avLst/>
          </a:prstGeom>
          <a:noFill/>
          <a:ln>
            <a:noFill/>
          </a:ln>
        </p:spPr>
        <p:txBody>
          <a:bodyPr spcFirstLastPara="1" wrap="square" lIns="91400" tIns="91400" rIns="91400" bIns="91400" anchor="t"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69" name="Google Shape;69;p17"/>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_ONLY" type="titleOnly">
  <p:cSld name="TITLE_ONLY">
    <p:spTree>
      <p:nvGrpSpPr>
        <p:cNvPr id="1" name="Shape 70"/>
        <p:cNvGrpSpPr/>
        <p:nvPr/>
      </p:nvGrpSpPr>
      <p:grpSpPr>
        <a:xfrm>
          <a:off x="0" y="0"/>
          <a:ext cx="0" cy="0"/>
          <a:chOff x="0" y="0"/>
          <a:chExt cx="0" cy="0"/>
        </a:xfrm>
      </p:grpSpPr>
      <p:sp>
        <p:nvSpPr>
          <p:cNvPr id="71" name="Google Shape;71;p18"/>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2" name="Google Shape;72;p18"/>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_COLUMN_TEXT">
  <p:cSld name="ONE_COLUMN_TEXT">
    <p:spTree>
      <p:nvGrpSpPr>
        <p:cNvPr id="1" name="Shape 73"/>
        <p:cNvGrpSpPr/>
        <p:nvPr/>
      </p:nvGrpSpPr>
      <p:grpSpPr>
        <a:xfrm>
          <a:off x="0" y="0"/>
          <a:ext cx="0" cy="0"/>
          <a:chOff x="0" y="0"/>
          <a:chExt cx="0" cy="0"/>
        </a:xfrm>
      </p:grpSpPr>
      <p:sp>
        <p:nvSpPr>
          <p:cNvPr id="74" name="Google Shape;74;p19"/>
          <p:cNvSpPr txBox="1">
            <a:spLocks noGrp="1"/>
          </p:cNvSpPr>
          <p:nvPr>
            <p:ph type="title"/>
          </p:nvPr>
        </p:nvSpPr>
        <p:spPr>
          <a:xfrm>
            <a:off x="311699" y="555600"/>
            <a:ext cx="2808001" cy="755700"/>
          </a:xfrm>
          <a:prstGeom prst="rect">
            <a:avLst/>
          </a:prstGeom>
          <a:noFill/>
          <a:ln>
            <a:noFill/>
          </a:ln>
        </p:spPr>
        <p:txBody>
          <a:bodyPr spcFirstLastPara="1" wrap="square" lIns="91400" tIns="91400" rIns="91400" bIns="91400" anchor="b" anchorCtr="0">
            <a:normAutofit/>
          </a:bodyPr>
          <a:lstStyle>
            <a:lvl1pPr lvl="0" algn="l">
              <a:lnSpc>
                <a:spcPct val="100000"/>
              </a:lnSpc>
              <a:spcBef>
                <a:spcPts val="0"/>
              </a:spcBef>
              <a:spcAft>
                <a:spcPts val="0"/>
              </a:spcAft>
              <a:buClr>
                <a:srgbClr val="000000"/>
              </a:buClr>
              <a:buSzPts val="2400"/>
              <a:buFont typeface="Arial"/>
              <a:buNone/>
              <a:defRPr sz="24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5" name="Google Shape;75;p19"/>
          <p:cNvSpPr txBox="1">
            <a:spLocks noGrp="1"/>
          </p:cNvSpPr>
          <p:nvPr>
            <p:ph type="body" idx="1"/>
          </p:nvPr>
        </p:nvSpPr>
        <p:spPr>
          <a:xfrm>
            <a:off x="311699" y="1389599"/>
            <a:ext cx="2808001" cy="3179401"/>
          </a:xfrm>
          <a:prstGeom prst="rect">
            <a:avLst/>
          </a:prstGeom>
          <a:noFill/>
          <a:ln>
            <a:noFill/>
          </a:ln>
        </p:spPr>
        <p:txBody>
          <a:bodyPr spcFirstLastPara="1" wrap="square" lIns="91400" tIns="91400" rIns="91400" bIns="91400"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76" name="Google Shape;76;p19"/>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_POINT">
  <p:cSld name="MAIN_POINT">
    <p:spTree>
      <p:nvGrpSpPr>
        <p:cNvPr id="1" name="Shape 77"/>
        <p:cNvGrpSpPr/>
        <p:nvPr/>
      </p:nvGrpSpPr>
      <p:grpSpPr>
        <a:xfrm>
          <a:off x="0" y="0"/>
          <a:ext cx="0" cy="0"/>
          <a:chOff x="0" y="0"/>
          <a:chExt cx="0" cy="0"/>
        </a:xfrm>
      </p:grpSpPr>
      <p:sp>
        <p:nvSpPr>
          <p:cNvPr id="78" name="Google Shape;78;p20"/>
          <p:cNvSpPr txBox="1">
            <a:spLocks noGrp="1"/>
          </p:cNvSpPr>
          <p:nvPr>
            <p:ph type="title"/>
          </p:nvPr>
        </p:nvSpPr>
        <p:spPr>
          <a:xfrm>
            <a:off x="490250" y="450149"/>
            <a:ext cx="6367801" cy="4090801"/>
          </a:xfrm>
          <a:prstGeom prst="rect">
            <a:avLst/>
          </a:prstGeom>
          <a:noFill/>
          <a:ln>
            <a:noFill/>
          </a:ln>
        </p:spPr>
        <p:txBody>
          <a:bodyPr spcFirstLastPara="1" wrap="square" lIns="91400" tIns="91400" rIns="91400" bIns="91400" anchor="ctr" anchorCtr="0">
            <a:normAutofit/>
          </a:bodyPr>
          <a:lstStyle>
            <a:lvl1pPr lvl="0" algn="l">
              <a:lnSpc>
                <a:spcPct val="100000"/>
              </a:lnSpc>
              <a:spcBef>
                <a:spcPts val="0"/>
              </a:spcBef>
              <a:spcAft>
                <a:spcPts val="0"/>
              </a:spcAft>
              <a:buClr>
                <a:srgbClr val="000000"/>
              </a:buClr>
              <a:buSzPts val="4800"/>
              <a:buFont typeface="Arial"/>
              <a:buNone/>
              <a:defRPr sz="48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79" name="Google Shape;79;p20"/>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_TITLE_AND_DESCRIPTION">
  <p:cSld name="SECTION_TITLE_AND_DESCRIPTION">
    <p:spTree>
      <p:nvGrpSpPr>
        <p:cNvPr id="1" name="Shape 80"/>
        <p:cNvGrpSpPr/>
        <p:nvPr/>
      </p:nvGrpSpPr>
      <p:grpSpPr>
        <a:xfrm>
          <a:off x="0" y="0"/>
          <a:ext cx="0" cy="0"/>
          <a:chOff x="0" y="0"/>
          <a:chExt cx="0" cy="0"/>
        </a:xfrm>
      </p:grpSpPr>
      <p:sp>
        <p:nvSpPr>
          <p:cNvPr id="81" name="Google Shape;81;p21"/>
          <p:cNvSpPr/>
          <p:nvPr/>
        </p:nvSpPr>
        <p:spPr>
          <a:xfrm>
            <a:off x="4572000" y="-125"/>
            <a:ext cx="4572000" cy="5143501"/>
          </a:xfrm>
          <a:prstGeom prst="rect">
            <a:avLst/>
          </a:prstGeom>
          <a:solidFill>
            <a:srgbClr val="EEEEEE"/>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21"/>
          <p:cNvSpPr txBox="1">
            <a:spLocks noGrp="1"/>
          </p:cNvSpPr>
          <p:nvPr>
            <p:ph type="title"/>
          </p:nvPr>
        </p:nvSpPr>
        <p:spPr>
          <a:xfrm>
            <a:off x="265500" y="1233175"/>
            <a:ext cx="4045200" cy="1482301"/>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4200"/>
              <a:buFont typeface="Arial"/>
              <a:buNone/>
              <a:defRPr sz="42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83" name="Google Shape;83;p21"/>
          <p:cNvSpPr txBox="1">
            <a:spLocks noGrp="1"/>
          </p:cNvSpPr>
          <p:nvPr>
            <p:ph type="body" idx="1"/>
          </p:nvPr>
        </p:nvSpPr>
        <p:spPr>
          <a:xfrm>
            <a:off x="265500" y="2803075"/>
            <a:ext cx="4045200" cy="1235101"/>
          </a:xfrm>
          <a:prstGeom prst="rect">
            <a:avLst/>
          </a:prstGeom>
          <a:noFill/>
          <a:ln>
            <a:noFill/>
          </a:ln>
        </p:spPr>
        <p:txBody>
          <a:bodyPr spcFirstLastPara="1" wrap="square" lIns="91400" tIns="91400" rIns="91400" bIns="91400" anchor="t" anchorCtr="0">
            <a:normAutofit/>
          </a:bodyPr>
          <a:lstStyle>
            <a:lvl1pPr marL="457200" lvl="0" indent="-228600" algn="ctr">
              <a:lnSpc>
                <a:spcPct val="100000"/>
              </a:lnSpc>
              <a:spcBef>
                <a:spcPts val="0"/>
              </a:spcBef>
              <a:spcAft>
                <a:spcPts val="0"/>
              </a:spcAft>
              <a:buClr>
                <a:srgbClr val="585858"/>
              </a:buClr>
              <a:buSzPts val="2100"/>
              <a:buFont typeface="Arial"/>
              <a:buNone/>
              <a:defRPr sz="2100"/>
            </a:lvl1pPr>
            <a:lvl2pPr marL="914400" lvl="1" indent="-228600" algn="ctr">
              <a:lnSpc>
                <a:spcPct val="100000"/>
              </a:lnSpc>
              <a:spcBef>
                <a:spcPts val="0"/>
              </a:spcBef>
              <a:spcAft>
                <a:spcPts val="0"/>
              </a:spcAft>
              <a:buClr>
                <a:srgbClr val="585858"/>
              </a:buClr>
              <a:buSzPts val="2100"/>
              <a:buFont typeface="Arial"/>
              <a:buNone/>
              <a:defRPr sz="2100"/>
            </a:lvl2pPr>
            <a:lvl3pPr marL="1371600" lvl="2" indent="-228600" algn="ctr">
              <a:lnSpc>
                <a:spcPct val="100000"/>
              </a:lnSpc>
              <a:spcBef>
                <a:spcPts val="0"/>
              </a:spcBef>
              <a:spcAft>
                <a:spcPts val="0"/>
              </a:spcAft>
              <a:buClr>
                <a:srgbClr val="585858"/>
              </a:buClr>
              <a:buSzPts val="2100"/>
              <a:buFont typeface="Arial"/>
              <a:buNone/>
              <a:defRPr sz="2100"/>
            </a:lvl3pPr>
            <a:lvl4pPr marL="1828800" lvl="3" indent="-228600" algn="ctr">
              <a:lnSpc>
                <a:spcPct val="100000"/>
              </a:lnSpc>
              <a:spcBef>
                <a:spcPts val="0"/>
              </a:spcBef>
              <a:spcAft>
                <a:spcPts val="0"/>
              </a:spcAft>
              <a:buClr>
                <a:srgbClr val="585858"/>
              </a:buClr>
              <a:buSzPts val="2100"/>
              <a:buFont typeface="Arial"/>
              <a:buNone/>
              <a:defRPr sz="2100"/>
            </a:lvl4pPr>
            <a:lvl5pPr marL="2286000" lvl="4" indent="-228600" algn="ctr">
              <a:lnSpc>
                <a:spcPct val="100000"/>
              </a:lnSpc>
              <a:spcBef>
                <a:spcPts val="0"/>
              </a:spcBef>
              <a:spcAft>
                <a:spcPts val="0"/>
              </a:spcAft>
              <a:buClr>
                <a:srgbClr val="585858"/>
              </a:buClr>
              <a:buSzPts val="2100"/>
              <a:buFont typeface="Arial"/>
              <a:buNone/>
              <a:defRPr sz="2100"/>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4" name="Google Shape;84;p21"/>
          <p:cNvSpPr txBox="1">
            <a:spLocks noGrp="1"/>
          </p:cNvSpPr>
          <p:nvPr>
            <p:ph type="body" idx="2"/>
          </p:nvPr>
        </p:nvSpPr>
        <p:spPr>
          <a:xfrm>
            <a:off x="4939500" y="724074"/>
            <a:ext cx="3837000" cy="3695102"/>
          </a:xfrm>
          <a:prstGeom prst="rect">
            <a:avLst/>
          </a:prstGeom>
          <a:noFill/>
          <a:ln>
            <a:noFill/>
          </a:ln>
        </p:spPr>
        <p:txBody>
          <a:bodyPr spcFirstLastPara="1" wrap="square" lIns="91400" tIns="91400" rIns="91400" bIns="91400" anchor="ctr" anchorCtr="0">
            <a:normAutofit/>
          </a:bodyPr>
          <a:lstStyle>
            <a:lvl1pPr marL="457200" lvl="0" indent="-342900" algn="l">
              <a:lnSpc>
                <a:spcPct val="115000"/>
              </a:lnSpc>
              <a:spcBef>
                <a:spcPts val="0"/>
              </a:spcBef>
              <a:spcAft>
                <a:spcPts val="0"/>
              </a:spcAft>
              <a:buSzPts val="1800"/>
              <a:buChar char="●"/>
              <a:defRPr/>
            </a:lvl1pPr>
            <a:lvl2pPr marL="914400" lvl="1" indent="-342900" algn="l">
              <a:lnSpc>
                <a:spcPct val="115000"/>
              </a:lnSpc>
              <a:spcBef>
                <a:spcPts val="0"/>
              </a:spcBef>
              <a:spcAft>
                <a:spcPts val="0"/>
              </a:spcAft>
              <a:buSzPts val="1800"/>
              <a:buChar char="○"/>
              <a:defRPr/>
            </a:lvl2pPr>
            <a:lvl3pPr marL="1371600" lvl="2" indent="-342900" algn="l">
              <a:lnSpc>
                <a:spcPct val="115000"/>
              </a:lnSpc>
              <a:spcBef>
                <a:spcPts val="0"/>
              </a:spcBef>
              <a:spcAft>
                <a:spcPts val="0"/>
              </a:spcAft>
              <a:buSzPts val="1800"/>
              <a:buChar char="■"/>
              <a:defRPr/>
            </a:lvl3pPr>
            <a:lvl4pPr marL="1828800" lvl="3" indent="-342900" algn="l">
              <a:lnSpc>
                <a:spcPct val="115000"/>
              </a:lnSpc>
              <a:spcBef>
                <a:spcPts val="0"/>
              </a:spcBef>
              <a:spcAft>
                <a:spcPts val="0"/>
              </a:spcAft>
              <a:buSzPts val="1800"/>
              <a:buChar char="●"/>
              <a:defRPr/>
            </a:lvl4pPr>
            <a:lvl5pPr marL="2286000" lvl="4" indent="-342900" algn="l">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85" name="Google Shape;85;p21"/>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_ONLY">
  <p:cSld name="CAPTION_ONLY">
    <p:spTree>
      <p:nvGrpSpPr>
        <p:cNvPr id="1" name="Shape 86"/>
        <p:cNvGrpSpPr/>
        <p:nvPr/>
      </p:nvGrpSpPr>
      <p:grpSpPr>
        <a:xfrm>
          <a:off x="0" y="0"/>
          <a:ext cx="0" cy="0"/>
          <a:chOff x="0" y="0"/>
          <a:chExt cx="0" cy="0"/>
        </a:xfrm>
      </p:grpSpPr>
      <p:sp>
        <p:nvSpPr>
          <p:cNvPr id="87" name="Google Shape;87;p22"/>
          <p:cNvSpPr txBox="1">
            <a:spLocks noGrp="1"/>
          </p:cNvSpPr>
          <p:nvPr>
            <p:ph type="body" idx="1"/>
          </p:nvPr>
        </p:nvSpPr>
        <p:spPr>
          <a:xfrm>
            <a:off x="311699" y="4230575"/>
            <a:ext cx="5998802" cy="605101"/>
          </a:xfrm>
          <a:prstGeom prst="rect">
            <a:avLst/>
          </a:prstGeom>
          <a:noFill/>
          <a:ln>
            <a:noFill/>
          </a:ln>
        </p:spPr>
        <p:txBody>
          <a:bodyPr spcFirstLastPara="1" wrap="square" lIns="91400" tIns="91400" rIns="91400" bIns="91400" anchor="ctr" anchorCtr="0">
            <a:normAutofit/>
          </a:bodyPr>
          <a:lstStyle>
            <a:lvl1pPr marL="457200" lvl="0" indent="-228600" algn="l">
              <a:lnSpc>
                <a:spcPct val="100000"/>
              </a:lnSpc>
              <a:spcBef>
                <a:spcPts val="0"/>
              </a:spcBef>
              <a:spcAft>
                <a:spcPts val="0"/>
              </a:spcAft>
              <a:buClr>
                <a:srgbClr val="585858"/>
              </a:buClr>
              <a:buSzPts val="1800"/>
              <a:buNone/>
              <a:defRPr/>
            </a:lvl1pPr>
          </a:lstStyle>
          <a:p>
            <a:endParaRPr/>
          </a:p>
        </p:txBody>
      </p:sp>
      <p:sp>
        <p:nvSpPr>
          <p:cNvPr id="88" name="Google Shape;88;p22"/>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_NUMBER">
  <p:cSld name="BIG_NUMBER">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311699" y="1106125"/>
            <a:ext cx="8520602" cy="1963500"/>
          </a:xfrm>
          <a:prstGeom prst="rect">
            <a:avLst/>
          </a:prstGeom>
          <a:noFill/>
          <a:ln>
            <a:noFill/>
          </a:ln>
        </p:spPr>
        <p:txBody>
          <a:bodyPr spcFirstLastPara="1" wrap="square" lIns="91400" tIns="91400" rIns="91400" bIns="91400" anchor="b" anchorCtr="0">
            <a:normAutofit/>
          </a:bodyPr>
          <a:lstStyle>
            <a:lvl1pPr lvl="0" algn="ctr">
              <a:lnSpc>
                <a:spcPct val="100000"/>
              </a:lnSpc>
              <a:spcBef>
                <a:spcPts val="0"/>
              </a:spcBef>
              <a:spcAft>
                <a:spcPts val="0"/>
              </a:spcAft>
              <a:buClr>
                <a:srgbClr val="000000"/>
              </a:buClr>
              <a:buSzPts val="12000"/>
              <a:buFont typeface="Arial"/>
              <a:buNone/>
              <a:defRPr sz="12000"/>
            </a:lvl1pPr>
            <a:lvl2pPr lvl="1" algn="l">
              <a:lnSpc>
                <a:spcPct val="100000"/>
              </a:lnSpc>
              <a:spcBef>
                <a:spcPts val="0"/>
              </a:spcBef>
              <a:spcAft>
                <a:spcPts val="0"/>
              </a:spcAft>
              <a:buClr>
                <a:srgbClr val="000000"/>
              </a:buClr>
              <a:buSzPts val="1800"/>
              <a:buNone/>
              <a:defRPr/>
            </a:lvl2pPr>
            <a:lvl3pPr lvl="2" algn="l">
              <a:lnSpc>
                <a:spcPct val="100000"/>
              </a:lnSpc>
              <a:spcBef>
                <a:spcPts val="0"/>
              </a:spcBef>
              <a:spcAft>
                <a:spcPts val="0"/>
              </a:spcAft>
              <a:buClr>
                <a:srgbClr val="000000"/>
              </a:buClr>
              <a:buSzPts val="1800"/>
              <a:buNone/>
              <a:defRPr/>
            </a:lvl3pPr>
            <a:lvl4pPr lvl="3" algn="l">
              <a:lnSpc>
                <a:spcPct val="100000"/>
              </a:lnSpc>
              <a:spcBef>
                <a:spcPts val="0"/>
              </a:spcBef>
              <a:spcAft>
                <a:spcPts val="0"/>
              </a:spcAft>
              <a:buClr>
                <a:srgbClr val="000000"/>
              </a:buClr>
              <a:buSzPts val="1800"/>
              <a:buNone/>
              <a:defRPr/>
            </a:lvl4pPr>
            <a:lvl5pPr lvl="4" algn="l">
              <a:lnSpc>
                <a:spcPct val="100000"/>
              </a:lnSpc>
              <a:spcBef>
                <a:spcPts val="0"/>
              </a:spcBef>
              <a:spcAft>
                <a:spcPts val="0"/>
              </a:spcAft>
              <a:buClr>
                <a:srgbClr val="000000"/>
              </a:buClr>
              <a:buSzPts val="1800"/>
              <a:buNone/>
              <a:defRPr/>
            </a:lvl5pPr>
            <a:lvl6pPr lvl="5" algn="l">
              <a:lnSpc>
                <a:spcPct val="100000"/>
              </a:lnSpc>
              <a:spcBef>
                <a:spcPts val="0"/>
              </a:spcBef>
              <a:spcAft>
                <a:spcPts val="0"/>
              </a:spcAft>
              <a:buClr>
                <a:srgbClr val="000000"/>
              </a:buClr>
              <a:buSzPts val="1800"/>
              <a:buNone/>
              <a:defRPr/>
            </a:lvl6pPr>
            <a:lvl7pPr lvl="6" algn="l">
              <a:lnSpc>
                <a:spcPct val="100000"/>
              </a:lnSpc>
              <a:spcBef>
                <a:spcPts val="0"/>
              </a:spcBef>
              <a:spcAft>
                <a:spcPts val="0"/>
              </a:spcAft>
              <a:buClr>
                <a:srgbClr val="000000"/>
              </a:buClr>
              <a:buSzPts val="1800"/>
              <a:buNone/>
              <a:defRPr/>
            </a:lvl7pPr>
            <a:lvl8pPr lvl="7" algn="l">
              <a:lnSpc>
                <a:spcPct val="100000"/>
              </a:lnSpc>
              <a:spcBef>
                <a:spcPts val="0"/>
              </a:spcBef>
              <a:spcAft>
                <a:spcPts val="0"/>
              </a:spcAft>
              <a:buClr>
                <a:srgbClr val="000000"/>
              </a:buClr>
              <a:buSzPts val="1800"/>
              <a:buNone/>
              <a:defRPr/>
            </a:lvl8pPr>
            <a:lvl9pPr lvl="8" algn="l">
              <a:lnSpc>
                <a:spcPct val="100000"/>
              </a:lnSpc>
              <a:spcBef>
                <a:spcPts val="0"/>
              </a:spcBef>
              <a:spcAft>
                <a:spcPts val="0"/>
              </a:spcAft>
              <a:buClr>
                <a:srgbClr val="000000"/>
              </a:buClr>
              <a:buSzPts val="1800"/>
              <a:buNone/>
              <a:defRPr/>
            </a:lvl9pPr>
          </a:lstStyle>
          <a:p>
            <a:endParaRPr/>
          </a:p>
        </p:txBody>
      </p:sp>
      <p:sp>
        <p:nvSpPr>
          <p:cNvPr id="91" name="Google Shape;91;p23"/>
          <p:cNvSpPr txBox="1">
            <a:spLocks noGrp="1"/>
          </p:cNvSpPr>
          <p:nvPr>
            <p:ph type="body" idx="1"/>
          </p:nvPr>
        </p:nvSpPr>
        <p:spPr>
          <a:xfrm>
            <a:off x="311699" y="3152225"/>
            <a:ext cx="8520602" cy="1300800"/>
          </a:xfrm>
          <a:prstGeom prst="rect">
            <a:avLst/>
          </a:prstGeom>
          <a:noFill/>
          <a:ln>
            <a:noFill/>
          </a:ln>
        </p:spPr>
        <p:txBody>
          <a:bodyPr spcFirstLastPara="1" wrap="square" lIns="91400" tIns="91400" rIns="91400" bIns="91400" anchor="t" anchorCtr="0">
            <a:normAutofit/>
          </a:bodyPr>
          <a:lstStyle>
            <a:lvl1pPr marL="457200" lvl="0" indent="-342900" algn="ctr">
              <a:lnSpc>
                <a:spcPct val="115000"/>
              </a:lnSpc>
              <a:spcBef>
                <a:spcPts val="0"/>
              </a:spcBef>
              <a:spcAft>
                <a:spcPts val="0"/>
              </a:spcAft>
              <a:buSzPts val="1800"/>
              <a:buChar char="●"/>
              <a:defRPr/>
            </a:lvl1pPr>
            <a:lvl2pPr marL="914400" lvl="1" indent="-342900" algn="ctr">
              <a:lnSpc>
                <a:spcPct val="115000"/>
              </a:lnSpc>
              <a:spcBef>
                <a:spcPts val="0"/>
              </a:spcBef>
              <a:spcAft>
                <a:spcPts val="0"/>
              </a:spcAft>
              <a:buSzPts val="1800"/>
              <a:buChar char="○"/>
              <a:defRPr/>
            </a:lvl2pPr>
            <a:lvl3pPr marL="1371600" lvl="2" indent="-342900" algn="ctr">
              <a:lnSpc>
                <a:spcPct val="115000"/>
              </a:lnSpc>
              <a:spcBef>
                <a:spcPts val="0"/>
              </a:spcBef>
              <a:spcAft>
                <a:spcPts val="0"/>
              </a:spcAft>
              <a:buSzPts val="1800"/>
              <a:buChar char="■"/>
              <a:defRPr/>
            </a:lvl3pPr>
            <a:lvl4pPr marL="1828800" lvl="3" indent="-342900" algn="ctr">
              <a:lnSpc>
                <a:spcPct val="115000"/>
              </a:lnSpc>
              <a:spcBef>
                <a:spcPts val="0"/>
              </a:spcBef>
              <a:spcAft>
                <a:spcPts val="0"/>
              </a:spcAft>
              <a:buSzPts val="1800"/>
              <a:buChar char="●"/>
              <a:defRPr/>
            </a:lvl4pPr>
            <a:lvl5pPr marL="2286000" lvl="4" indent="-342900" algn="ctr">
              <a:lnSpc>
                <a:spcPct val="115000"/>
              </a:lnSpc>
              <a:spcBef>
                <a:spcPts val="0"/>
              </a:spcBef>
              <a:spcAft>
                <a:spcPts val="0"/>
              </a:spcAft>
              <a:buSzPts val="1800"/>
              <a:buChar char="○"/>
              <a:defRPr/>
            </a:lvl5pPr>
            <a:lvl6pPr marL="2743200" lvl="5" indent="-342900" algn="l">
              <a:lnSpc>
                <a:spcPct val="115000"/>
              </a:lnSpc>
              <a:spcBef>
                <a:spcPts val="0"/>
              </a:spcBef>
              <a:spcAft>
                <a:spcPts val="0"/>
              </a:spcAft>
              <a:buSzPts val="1800"/>
              <a:buChar char="■"/>
              <a:defRPr/>
            </a:lvl6pPr>
            <a:lvl7pPr marL="3200400" lvl="6" indent="-342900" algn="l">
              <a:lnSpc>
                <a:spcPct val="115000"/>
              </a:lnSpc>
              <a:spcBef>
                <a:spcPts val="0"/>
              </a:spcBef>
              <a:spcAft>
                <a:spcPts val="0"/>
              </a:spcAft>
              <a:buSzPts val="1800"/>
              <a:buChar char="●"/>
              <a:defRPr/>
            </a:lvl7pPr>
            <a:lvl8pPr marL="3657600" lvl="7" indent="-342900" algn="l">
              <a:lnSpc>
                <a:spcPct val="115000"/>
              </a:lnSpc>
              <a:spcBef>
                <a:spcPts val="0"/>
              </a:spcBef>
              <a:spcAft>
                <a:spcPts val="0"/>
              </a:spcAft>
              <a:buSzPts val="1800"/>
              <a:buChar char="○"/>
              <a:defRPr/>
            </a:lvl8pPr>
            <a:lvl9pPr marL="4114800" lvl="8" indent="-342900" algn="l">
              <a:lnSpc>
                <a:spcPct val="115000"/>
              </a:lnSpc>
              <a:spcBef>
                <a:spcPts val="0"/>
              </a:spcBef>
              <a:spcAft>
                <a:spcPts val="0"/>
              </a:spcAft>
              <a:buSzPts val="1800"/>
              <a:buChar char="■"/>
              <a:defRPr/>
            </a:lvl9pPr>
          </a:lstStyle>
          <a:p>
            <a:endParaRPr/>
          </a:p>
        </p:txBody>
      </p:sp>
      <p:sp>
        <p:nvSpPr>
          <p:cNvPr id="92" name="Google Shape;92;p2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3"/>
        <p:cNvGrpSpPr/>
        <p:nvPr/>
      </p:nvGrpSpPr>
      <p:grpSpPr>
        <a:xfrm>
          <a:off x="0" y="0"/>
          <a:ext cx="0" cy="0"/>
          <a:chOff x="0" y="0"/>
          <a:chExt cx="0" cy="0"/>
        </a:xfrm>
      </p:grpSpPr>
      <p:sp>
        <p:nvSpPr>
          <p:cNvPr id="94" name="Google Shape;94;p24"/>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lvl="0" indent="0" algn="r">
              <a:lnSpc>
                <a:spcPct val="100000"/>
              </a:lnSpc>
              <a:spcBef>
                <a:spcPts val="0"/>
              </a:spcBef>
              <a:spcAft>
                <a:spcPts val="0"/>
              </a:spcAft>
              <a:buClr>
                <a:srgbClr val="585858"/>
              </a:buClr>
              <a:buSzPts val="1000"/>
              <a:buFont typeface="Arial"/>
              <a:buNone/>
              <a:defRPr/>
            </a:lvl1pPr>
            <a:lvl2pPr marL="0" lvl="1" indent="0" algn="r">
              <a:lnSpc>
                <a:spcPct val="100000"/>
              </a:lnSpc>
              <a:spcBef>
                <a:spcPts val="0"/>
              </a:spcBef>
              <a:spcAft>
                <a:spcPts val="0"/>
              </a:spcAft>
              <a:buClr>
                <a:srgbClr val="585858"/>
              </a:buClr>
              <a:buSzPts val="1000"/>
              <a:buFont typeface="Arial"/>
              <a:buNone/>
              <a:defRPr/>
            </a:lvl2pPr>
            <a:lvl3pPr marL="0" lvl="2" indent="0" algn="r">
              <a:lnSpc>
                <a:spcPct val="100000"/>
              </a:lnSpc>
              <a:spcBef>
                <a:spcPts val="0"/>
              </a:spcBef>
              <a:spcAft>
                <a:spcPts val="0"/>
              </a:spcAft>
              <a:buClr>
                <a:srgbClr val="585858"/>
              </a:buClr>
              <a:buSzPts val="1000"/>
              <a:buFont typeface="Arial"/>
              <a:buNone/>
              <a:defRPr/>
            </a:lvl3pPr>
            <a:lvl4pPr marL="0" lvl="3" indent="0" algn="r">
              <a:lnSpc>
                <a:spcPct val="100000"/>
              </a:lnSpc>
              <a:spcBef>
                <a:spcPts val="0"/>
              </a:spcBef>
              <a:spcAft>
                <a:spcPts val="0"/>
              </a:spcAft>
              <a:buClr>
                <a:srgbClr val="585858"/>
              </a:buClr>
              <a:buSzPts val="1000"/>
              <a:buFont typeface="Arial"/>
              <a:buNone/>
              <a:defRPr/>
            </a:lvl4pPr>
            <a:lvl5pPr marL="0" lvl="4" indent="0" algn="r">
              <a:lnSpc>
                <a:spcPct val="100000"/>
              </a:lnSpc>
              <a:spcBef>
                <a:spcPts val="0"/>
              </a:spcBef>
              <a:spcAft>
                <a:spcPts val="0"/>
              </a:spcAft>
              <a:buClr>
                <a:srgbClr val="585858"/>
              </a:buClr>
              <a:buSzPts val="1000"/>
              <a:buFont typeface="Arial"/>
              <a:buNone/>
              <a:defRPr/>
            </a:lvl5pPr>
            <a:lvl6pPr marL="0" lvl="5" indent="0" algn="r">
              <a:lnSpc>
                <a:spcPct val="100000"/>
              </a:lnSpc>
              <a:spcBef>
                <a:spcPts val="0"/>
              </a:spcBef>
              <a:spcAft>
                <a:spcPts val="0"/>
              </a:spcAft>
              <a:buClr>
                <a:srgbClr val="585858"/>
              </a:buClr>
              <a:buSzPts val="1000"/>
              <a:buFont typeface="Arial"/>
              <a:buNone/>
              <a:defRPr/>
            </a:lvl6pPr>
            <a:lvl7pPr marL="0" lvl="6" indent="0" algn="r">
              <a:lnSpc>
                <a:spcPct val="100000"/>
              </a:lnSpc>
              <a:spcBef>
                <a:spcPts val="0"/>
              </a:spcBef>
              <a:spcAft>
                <a:spcPts val="0"/>
              </a:spcAft>
              <a:buClr>
                <a:srgbClr val="585858"/>
              </a:buClr>
              <a:buSzPts val="1000"/>
              <a:buFont typeface="Arial"/>
              <a:buNone/>
              <a:defRPr/>
            </a:lvl7pPr>
            <a:lvl8pPr marL="0" lvl="7" indent="0" algn="r">
              <a:lnSpc>
                <a:spcPct val="100000"/>
              </a:lnSpc>
              <a:spcBef>
                <a:spcPts val="0"/>
              </a:spcBef>
              <a:spcAft>
                <a:spcPts val="0"/>
              </a:spcAft>
              <a:buClr>
                <a:srgbClr val="585858"/>
              </a:buClr>
              <a:buSzPts val="1000"/>
              <a:buFont typeface="Arial"/>
              <a:buNone/>
              <a:defRPr/>
            </a:lvl8pPr>
            <a:lvl9pPr marL="0" lvl="8" indent="0" algn="r">
              <a:lnSpc>
                <a:spcPct val="100000"/>
              </a:lnSpc>
              <a:spcBef>
                <a:spcPts val="0"/>
              </a:spcBef>
              <a:spcAft>
                <a:spcPts val="0"/>
              </a:spcAft>
              <a:buClr>
                <a:srgbClr val="585858"/>
              </a:buClr>
              <a:buSzPts val="1000"/>
              <a:buFont typeface="Arial"/>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699" y="445025"/>
            <a:ext cx="8520602" cy="572701"/>
          </a:xfrm>
          <a:prstGeom prst="rect">
            <a:avLst/>
          </a:prstGeom>
          <a:noFill/>
          <a:ln>
            <a:noFill/>
          </a:ln>
        </p:spPr>
        <p:txBody>
          <a:bodyPr spcFirstLastPara="1" wrap="square" lIns="91400" tIns="91400" rIns="91400" bIns="91400" anchor="t" anchorCtr="0">
            <a:normAutofit/>
          </a:bodyPr>
          <a:lstStyle>
            <a:lvl1pPr marR="0" lvl="0"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28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311699" y="1152475"/>
            <a:ext cx="8520602" cy="3416400"/>
          </a:xfrm>
          <a:prstGeom prst="rect">
            <a:avLst/>
          </a:prstGeom>
          <a:noFill/>
          <a:ln>
            <a:noFill/>
          </a:ln>
        </p:spPr>
        <p:txBody>
          <a:bodyPr spcFirstLastPara="1" wrap="square" lIns="91400" tIns="91400" rIns="91400" bIns="91400" anchor="t" anchorCtr="0">
            <a:normAutofit/>
          </a:bodyPr>
          <a:lstStyle>
            <a:lvl1pPr marL="457200" marR="0" lvl="0"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1pPr>
            <a:lvl2pPr marL="914400" marR="0" lvl="1"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2pPr>
            <a:lvl3pPr marL="1371600" marR="0" lvl="2"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3pPr>
            <a:lvl4pPr marL="1828800" marR="0" lvl="3"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4pPr>
            <a:lvl5pPr marL="2286000" marR="0" lvl="4"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5pPr>
            <a:lvl6pPr marL="2743200" marR="0" lvl="5"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6pPr>
            <a:lvl7pPr marL="3200400" marR="0" lvl="6"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7pPr>
            <a:lvl8pPr marL="3657600" marR="0" lvl="7"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8pPr>
            <a:lvl9pPr marL="4114800" marR="0" lvl="8" indent="-342900" algn="l" rtl="0">
              <a:lnSpc>
                <a:spcPct val="115000"/>
              </a:lnSpc>
              <a:spcBef>
                <a:spcPts val="0"/>
              </a:spcBef>
              <a:spcAft>
                <a:spcPts val="0"/>
              </a:spcAft>
              <a:buClr>
                <a:srgbClr val="585858"/>
              </a:buClr>
              <a:buSzPts val="1800"/>
              <a:buFont typeface="Arial"/>
              <a:buChar char="■"/>
              <a:defRPr sz="1800" b="0" i="0" u="none" strike="noStrike" cap="none">
                <a:solidFill>
                  <a:srgbClr val="585858"/>
                </a:solidFill>
                <a:latin typeface="Arial"/>
                <a:ea typeface="Arial"/>
                <a:cs typeface="Arial"/>
                <a:sym typeface="Arial"/>
              </a:defRPr>
            </a:lvl9pPr>
          </a:lstStyle>
          <a:p>
            <a:endParaRPr/>
          </a:p>
        </p:txBody>
      </p:sp>
      <p:sp>
        <p:nvSpPr>
          <p:cNvPr id="53" name="Google Shape;53;p13"/>
          <p:cNvSpPr txBox="1">
            <a:spLocks noGrp="1"/>
          </p:cNvSpPr>
          <p:nvPr>
            <p:ph type="sldNum" idx="12"/>
          </p:nvPr>
        </p:nvSpPr>
        <p:spPr>
          <a:xfrm>
            <a:off x="8684345" y="4700819"/>
            <a:ext cx="336814" cy="318396"/>
          </a:xfrm>
          <a:prstGeom prst="rect">
            <a:avLst/>
          </a:prstGeom>
          <a:noFill/>
          <a:ln>
            <a:noFill/>
          </a:ln>
        </p:spPr>
        <p:txBody>
          <a:bodyPr spcFirstLastPara="1" wrap="square" lIns="91400" tIns="91400" rIns="91400" bIns="91400" anchor="ctr" anchorCtr="0">
            <a:spAutoFit/>
          </a:bodyPr>
          <a:lstStyle>
            <a:lvl1pPr marL="0" marR="0" lvl="0"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1pPr>
            <a:lvl2pPr marL="0" marR="0" lvl="1"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2pPr>
            <a:lvl3pPr marL="0" marR="0" lvl="2"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3pPr>
            <a:lvl4pPr marL="0" marR="0" lvl="3"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4pPr>
            <a:lvl5pPr marL="0" marR="0" lvl="4"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5pPr>
            <a:lvl6pPr marL="0" marR="0" lvl="5"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6pPr>
            <a:lvl7pPr marL="0" marR="0" lvl="6"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7pPr>
            <a:lvl8pPr marL="0" marR="0" lvl="7"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8pPr>
            <a:lvl9pPr marL="0" marR="0" lvl="8" indent="0" algn="r" rtl="0">
              <a:lnSpc>
                <a:spcPct val="100000"/>
              </a:lnSpc>
              <a:spcBef>
                <a:spcPts val="0"/>
              </a:spcBef>
              <a:spcAft>
                <a:spcPts val="0"/>
              </a:spcAft>
              <a:buClr>
                <a:srgbClr val="585858"/>
              </a:buClr>
              <a:buSzPts val="1000"/>
              <a:buFont typeface="Arial"/>
              <a:buNone/>
              <a:defRPr sz="1000" b="0" i="0" u="none" strike="noStrike" cap="none">
                <a:solidFill>
                  <a:srgbClr val="58585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p:nvPr/>
        </p:nvSpPr>
        <p:spPr>
          <a:xfrm rot="10800000" flipH="1">
            <a:off x="0" y="0"/>
            <a:ext cx="9163206" cy="5147982"/>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ExtraBold" panose="020B0906030804020204" pitchFamily="34" charset="0"/>
              <a:ea typeface="Open Sans ExtraBold" panose="020B0906030804020204" pitchFamily="34" charset="0"/>
              <a:cs typeface="Open Sans ExtraBold" panose="020B0906030804020204" pitchFamily="34" charset="0"/>
              <a:sym typeface="Arial"/>
            </a:endParaRPr>
          </a:p>
        </p:txBody>
      </p:sp>
      <p:sp>
        <p:nvSpPr>
          <p:cNvPr id="100" name="Google Shape;100;p25"/>
          <p:cNvSpPr/>
          <p:nvPr/>
        </p:nvSpPr>
        <p:spPr>
          <a:xfrm>
            <a:off x="670965" y="756721"/>
            <a:ext cx="7277262" cy="723243"/>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3500"/>
              <a:buFont typeface="Open Sans ExtraBold"/>
              <a:buNone/>
            </a:pPr>
            <a:r>
              <a:rPr lang="en" sz="3500" b="1"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sym typeface="Open Sans ExtraBold"/>
              </a:rPr>
              <a:t>Analytical Exercise</a:t>
            </a:r>
            <a:endParaRPr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101" name="Google Shape;101;p25"/>
          <p:cNvSpPr/>
          <p:nvPr/>
        </p:nvSpPr>
        <p:spPr>
          <a:xfrm>
            <a:off x="525777" y="2959928"/>
            <a:ext cx="5550600" cy="615521"/>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800"/>
              <a:buFont typeface="Open Sans Light"/>
              <a:buNone/>
            </a:pPr>
            <a:endParaRPr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 name="Google Shape;100;p25">
            <a:extLst>
              <a:ext uri="{FF2B5EF4-FFF2-40B4-BE49-F238E27FC236}">
                <a16:creationId xmlns:a16="http://schemas.microsoft.com/office/drawing/2014/main" id="{B193A44E-89C8-F36F-ECD9-4F84F2431D90}"/>
              </a:ext>
            </a:extLst>
          </p:cNvPr>
          <p:cNvSpPr/>
          <p:nvPr/>
        </p:nvSpPr>
        <p:spPr>
          <a:xfrm>
            <a:off x="191353" y="4194606"/>
            <a:ext cx="4279794"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2000" b="1"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sym typeface="Open Sans ExtraBold"/>
              </a:rPr>
              <a:t>Adeola Oladeji </a:t>
            </a:r>
            <a:br>
              <a:rPr lang="en" sz="2000" b="1"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sym typeface="Open Sans ExtraBold"/>
              </a:rPr>
            </a:br>
            <a:r>
              <a:rPr lang="en" sz="1800" b="1"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sym typeface="Open Sans ExtraBold"/>
              </a:rPr>
              <a:t>September 2023</a:t>
            </a:r>
            <a:endParaRPr sz="1800" dirty="0">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8"/>
          <p:cNvSpPr/>
          <p:nvPr/>
        </p:nvSpPr>
        <p:spPr>
          <a:xfrm>
            <a:off x="-23701" y="-15903"/>
            <a:ext cx="9191402" cy="500933"/>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22" name="Google Shape;122;p28"/>
          <p:cNvSpPr/>
          <p:nvPr/>
        </p:nvSpPr>
        <p:spPr>
          <a:xfrm>
            <a:off x="205025" y="0"/>
            <a:ext cx="8565600" cy="66335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US" sz="2000" b="1" i="0" u="none" strike="noStrike" cap="none"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Arial"/>
              </a:rPr>
              <a:t>Data Cleaning and Preprocessing</a:t>
            </a:r>
          </a:p>
        </p:txBody>
      </p:sp>
      <p:sp>
        <p:nvSpPr>
          <p:cNvPr id="123" name="Google Shape;123;p28"/>
          <p:cNvSpPr/>
          <p:nvPr/>
        </p:nvSpPr>
        <p:spPr>
          <a:xfrm>
            <a:off x="217894" y="805868"/>
            <a:ext cx="8926106" cy="3975000"/>
          </a:xfrm>
          <a:prstGeom prst="rect">
            <a:avLst/>
          </a:prstGeom>
          <a:noFill/>
          <a:ln>
            <a:noFill/>
          </a:ln>
        </p:spPr>
        <p:txBody>
          <a:bodyPr spcFirstLastPara="1" wrap="square" lIns="91400" tIns="91400" rIns="91400" bIns="91400" anchor="t" anchorCtr="0">
            <a:noAutofit/>
          </a:bodyPr>
          <a:lstStyle/>
          <a:p>
            <a:pPr marL="285750" marR="0" lvl="0" indent="-285750" algn="l" rtl="0">
              <a:lnSpc>
                <a:spcPct val="150000"/>
              </a:lnSpc>
              <a:spcBef>
                <a:spcPts val="0"/>
              </a:spcBef>
              <a:spcAft>
                <a:spcPts val="0"/>
              </a:spcAft>
              <a:buSzPts val="1500"/>
              <a:buFont typeface="Noto Sans Symbols"/>
              <a:buChar char="❑"/>
            </a:pPr>
            <a:r>
              <a:rPr lang="en-US" dirty="0">
                <a:solidFill>
                  <a:schemeClr val="tx1"/>
                </a:solidFill>
                <a:latin typeface="Open Sans"/>
                <a:ea typeface="Open Sans"/>
                <a:cs typeface="Open Sans"/>
                <a:sym typeface="Open Sans"/>
              </a:rPr>
              <a:t>Before loading the CSV file, I repositioned ORDER_DATE as the first column and sorted it chronologically for efficient indexing</a:t>
            </a:r>
          </a:p>
          <a:p>
            <a:pPr marL="285750" marR="0" lvl="0" indent="-285750" algn="l" rtl="0">
              <a:lnSpc>
                <a:spcPct val="150000"/>
              </a:lnSpc>
              <a:spcBef>
                <a:spcPts val="0"/>
              </a:spcBef>
              <a:spcAft>
                <a:spcPts val="0"/>
              </a:spcAft>
              <a:buSzPts val="1500"/>
              <a:buFont typeface="Noto Sans Symbols"/>
              <a:buChar char="❑"/>
            </a:pPr>
            <a:r>
              <a:rPr lang="en-US" dirty="0">
                <a:solidFill>
                  <a:schemeClr val="tx1"/>
                </a:solidFill>
                <a:latin typeface="Open Sans"/>
                <a:ea typeface="Open Sans"/>
                <a:cs typeface="Open Sans"/>
                <a:sym typeface="Open Sans"/>
              </a:rPr>
              <a:t>Removed the ROW column as it contained only row serial numbers.</a:t>
            </a:r>
          </a:p>
          <a:p>
            <a:pPr marL="285750" marR="0" lvl="0" indent="-285750" algn="l" rtl="0">
              <a:lnSpc>
                <a:spcPct val="150000"/>
              </a:lnSpc>
              <a:spcBef>
                <a:spcPts val="0"/>
              </a:spcBef>
              <a:spcAft>
                <a:spcPts val="0"/>
              </a:spcAft>
              <a:buSzPts val="1500"/>
              <a:buFont typeface="Noto Sans Symbols"/>
              <a:buChar char="❑"/>
            </a:pPr>
            <a:r>
              <a:rPr lang="en-US" dirty="0">
                <a:solidFill>
                  <a:schemeClr val="tx1"/>
                </a:solidFill>
                <a:latin typeface="Open Sans"/>
                <a:ea typeface="Open Sans"/>
                <a:cs typeface="Open Sans"/>
                <a:sym typeface="Open Sans"/>
              </a:rPr>
              <a:t>Addressed missing data by eliminating minimal percentages (3% for 'FEATURE_2' and 1.32% for 'LOYALTY_SCORE') to ensure data integrity.</a:t>
            </a:r>
          </a:p>
          <a:p>
            <a:pPr marL="285750" marR="0" lvl="0" indent="-285750" algn="l" rtl="0">
              <a:lnSpc>
                <a:spcPct val="150000"/>
              </a:lnSpc>
              <a:spcBef>
                <a:spcPts val="0"/>
              </a:spcBef>
              <a:spcAft>
                <a:spcPts val="0"/>
              </a:spcAft>
              <a:buSzPts val="1500"/>
              <a:buFont typeface="Noto Sans Symbols"/>
              <a:buChar char="❑"/>
            </a:pPr>
            <a:r>
              <a:rPr lang="en-US" dirty="0">
                <a:solidFill>
                  <a:schemeClr val="tx1"/>
                </a:solidFill>
                <a:latin typeface="Open Sans"/>
                <a:ea typeface="Open Sans"/>
                <a:cs typeface="Open Sans"/>
                <a:sym typeface="Open Sans"/>
              </a:rPr>
              <a:t>Date information was formatted and set as the dataset's index</a:t>
            </a:r>
          </a:p>
          <a:p>
            <a:pPr marL="285750" marR="0" lvl="0" indent="-285750" algn="l" rtl="0">
              <a:lnSpc>
                <a:spcPct val="150000"/>
              </a:lnSpc>
              <a:spcBef>
                <a:spcPts val="0"/>
              </a:spcBef>
              <a:spcAft>
                <a:spcPts val="0"/>
              </a:spcAft>
              <a:buSzPts val="1500"/>
              <a:buFont typeface="Noto Sans Symbols"/>
              <a:buChar char="❑"/>
            </a:pPr>
            <a:r>
              <a:rPr lang="en-US" dirty="0">
                <a:solidFill>
                  <a:schemeClr val="tx1"/>
                </a:solidFill>
                <a:latin typeface="Open Sans"/>
                <a:ea typeface="Open Sans"/>
                <a:cs typeface="Open Sans"/>
                <a:sym typeface="Open Sans"/>
              </a:rPr>
              <a:t>Performed feature engineering related to sales data.</a:t>
            </a:r>
          </a:p>
          <a:p>
            <a:pPr marL="285750" marR="0" lvl="0" indent="-285750" algn="l" rtl="0">
              <a:lnSpc>
                <a:spcPct val="150000"/>
              </a:lnSpc>
              <a:spcBef>
                <a:spcPts val="0"/>
              </a:spcBef>
              <a:spcAft>
                <a:spcPts val="0"/>
              </a:spcAft>
              <a:buSzPts val="1500"/>
              <a:buFont typeface="Noto Sans Symbols"/>
              <a:buChar char="❑"/>
            </a:pPr>
            <a:r>
              <a:rPr lang="en-US" dirty="0">
                <a:solidFill>
                  <a:schemeClr val="tx1"/>
                </a:solidFill>
                <a:latin typeface="Open Sans"/>
                <a:ea typeface="Open Sans"/>
                <a:cs typeface="Open Sans"/>
                <a:sym typeface="Open Sans"/>
              </a:rPr>
              <a:t>In this analysis, only the following features were utilized for prediction: Feature_1, Feature_2, and Feature_3. This choice was made due to the observation that a majority of the data in the dataset consists of categorical data, and for regression modeling, continuous data is required.</a:t>
            </a:r>
          </a:p>
          <a:p>
            <a:pPr marR="0" lvl="0" algn="l" rtl="0">
              <a:lnSpc>
                <a:spcPct val="150000"/>
              </a:lnSpc>
              <a:spcBef>
                <a:spcPts val="0"/>
              </a:spcBef>
              <a:spcAft>
                <a:spcPts val="0"/>
              </a:spcAft>
              <a:buSzPts val="1500"/>
            </a:pPr>
            <a:endParaRPr i="0" u="none" strike="noStrike" cap="none" dirty="0">
              <a:solidFill>
                <a:srgbClr val="000000"/>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9"/>
          <p:cNvSpPr/>
          <p:nvPr/>
        </p:nvSpPr>
        <p:spPr>
          <a:xfrm>
            <a:off x="-15951" y="0"/>
            <a:ext cx="9175901" cy="496553"/>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31" name="Google Shape;131;p29"/>
          <p:cNvSpPr/>
          <p:nvPr/>
        </p:nvSpPr>
        <p:spPr>
          <a:xfrm>
            <a:off x="269489" y="-32691"/>
            <a:ext cx="8605020" cy="496553"/>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Arial"/>
              </a:rPr>
              <a:t>Data Exploration Analysis</a:t>
            </a:r>
            <a:endParaRPr sz="2000" b="1" i="0" u="none" strike="noStrike" cap="none"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Arial"/>
            </a:endParaRPr>
          </a:p>
          <a:p>
            <a:pPr marL="0" marR="0" lvl="0" indent="0" algn="ctr" rtl="0">
              <a:lnSpc>
                <a:spcPct val="100000"/>
              </a:lnSpc>
              <a:spcBef>
                <a:spcPts val="0"/>
              </a:spcBef>
              <a:spcAft>
                <a:spcPts val="0"/>
              </a:spcAft>
              <a:buClr>
                <a:srgbClr val="FFFFFF"/>
              </a:buClr>
              <a:buSzPts val="2000"/>
              <a:buFont typeface="Arial"/>
              <a:buNone/>
            </a:pPr>
            <a:endParaRPr sz="2000" b="1" dirty="0">
              <a:solidFill>
                <a:srgbClr val="FFFFFF"/>
              </a:solidFill>
              <a:latin typeface="Open Sans" panose="020B0606030504020204" pitchFamily="34" charset="0"/>
              <a:ea typeface="Open Sans" panose="020B0606030504020204" pitchFamily="34" charset="0"/>
              <a:cs typeface="Open Sans" panose="020B0606030504020204" pitchFamily="34" charset="0"/>
            </a:endParaRPr>
          </a:p>
          <a:p>
            <a:pPr marL="0" marR="0" lvl="0" indent="0" algn="ctr" rtl="0">
              <a:lnSpc>
                <a:spcPct val="100000"/>
              </a:lnSpc>
              <a:spcBef>
                <a:spcPts val="0"/>
              </a:spcBef>
              <a:spcAft>
                <a:spcPts val="0"/>
              </a:spcAft>
              <a:buClr>
                <a:srgbClr val="FFFFFF"/>
              </a:buClr>
              <a:buSzPts val="2000"/>
              <a:buFont typeface="Arial"/>
              <a:buNone/>
            </a:pPr>
            <a:endParaRPr sz="2000" b="1" i="0" u="none" strike="noStrike" cap="none"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32" name="Google Shape;132;p29"/>
          <p:cNvSpPr/>
          <p:nvPr/>
        </p:nvSpPr>
        <p:spPr>
          <a:xfrm>
            <a:off x="117899" y="389614"/>
            <a:ext cx="5241279" cy="4667415"/>
          </a:xfrm>
          <a:prstGeom prst="rect">
            <a:avLst/>
          </a:prstGeom>
          <a:noFill/>
          <a:ln>
            <a:noFill/>
          </a:ln>
        </p:spPr>
        <p:txBody>
          <a:bodyPr spcFirstLastPara="1" wrap="square" lIns="91400" tIns="91400" rIns="91400" bIns="91400" anchor="t" anchorCtr="0">
            <a:noAutofit/>
          </a:bodyPr>
          <a:lstStyle/>
          <a:p>
            <a:pPr marL="285750" indent="-285750">
              <a:lnSpc>
                <a:spcPct val="150000"/>
              </a:lnSpc>
              <a:buSzPts val="1500"/>
              <a:buFont typeface="Noto Sans Symbols"/>
              <a:buChar char="❑"/>
            </a:pPr>
            <a:r>
              <a:rPr lang="en-US" sz="1100" b="1" dirty="0">
                <a:solidFill>
                  <a:schemeClr val="tx1"/>
                </a:solidFill>
                <a:latin typeface="Open Sans"/>
                <a:ea typeface="Open Sans"/>
                <a:cs typeface="Open Sans"/>
                <a:sym typeface="Open Sans"/>
              </a:rPr>
              <a:t>Sales Trends: </a:t>
            </a:r>
            <a:r>
              <a:rPr lang="en-US" sz="1100" dirty="0">
                <a:solidFill>
                  <a:schemeClr val="tx1"/>
                </a:solidFill>
                <a:latin typeface="Open Sans"/>
                <a:ea typeface="Open Sans"/>
                <a:cs typeface="Open Sans"/>
                <a:sym typeface="Open Sans"/>
              </a:rPr>
              <a:t>August had the highest sales, with a dip from April to July. The second quarter had the lowest sales.</a:t>
            </a:r>
            <a:endParaRPr lang="en-US" sz="1100" b="1" dirty="0">
              <a:solidFill>
                <a:schemeClr val="tx1"/>
              </a:solidFill>
              <a:latin typeface="Open Sans"/>
              <a:ea typeface="Open Sans"/>
              <a:cs typeface="Open Sans"/>
              <a:sym typeface="Open Sans"/>
            </a:endParaRPr>
          </a:p>
          <a:p>
            <a:pPr marL="285750" lvl="0" indent="-285750">
              <a:lnSpc>
                <a:spcPct val="150000"/>
              </a:lnSpc>
              <a:buSzPts val="1500"/>
              <a:buFont typeface="Noto Sans Symbols"/>
              <a:buChar char="❑"/>
            </a:pPr>
            <a:r>
              <a:rPr lang="en-US" sz="1100" b="1" dirty="0">
                <a:solidFill>
                  <a:schemeClr val="tx1"/>
                </a:solidFill>
                <a:latin typeface="Open Sans"/>
                <a:ea typeface="Open Sans"/>
                <a:cs typeface="Open Sans"/>
                <a:sym typeface="Open Sans"/>
              </a:rPr>
              <a:t>Customer Loyalty: </a:t>
            </a:r>
            <a:r>
              <a:rPr lang="en-US" sz="1100" dirty="0">
                <a:solidFill>
                  <a:schemeClr val="tx1"/>
                </a:solidFill>
                <a:latin typeface="Open Sans"/>
                <a:ea typeface="Open Sans"/>
                <a:cs typeface="Open Sans"/>
                <a:sym typeface="Open Sans"/>
              </a:rPr>
              <a:t>Regions 0, 11, 3, 4, 5, 6, 7, and 9 showed high levels of customer loyalty, with region 6 having the highest loyalty score.</a:t>
            </a:r>
          </a:p>
          <a:p>
            <a:pPr marL="285750" lvl="0" indent="-285750">
              <a:lnSpc>
                <a:spcPct val="150000"/>
              </a:lnSpc>
              <a:buSzPts val="1500"/>
              <a:buFont typeface="Noto Sans Symbols"/>
              <a:buChar char="❑"/>
            </a:pPr>
            <a:r>
              <a:rPr lang="en-US" sz="1100" b="1" dirty="0">
                <a:solidFill>
                  <a:schemeClr val="tx1"/>
                </a:solidFill>
                <a:latin typeface="Open Sans"/>
                <a:ea typeface="Open Sans"/>
                <a:cs typeface="Open Sans"/>
                <a:sym typeface="Open Sans"/>
              </a:rPr>
              <a:t>Customer Base: </a:t>
            </a:r>
            <a:r>
              <a:rPr lang="en-US" sz="1100" dirty="0">
                <a:solidFill>
                  <a:schemeClr val="tx1"/>
                </a:solidFill>
                <a:latin typeface="Open Sans"/>
                <a:ea typeface="Open Sans"/>
                <a:cs typeface="Open Sans"/>
                <a:sym typeface="Open Sans"/>
              </a:rPr>
              <a:t>Region 6 had the largest customer base, indicating its significance.</a:t>
            </a:r>
          </a:p>
          <a:p>
            <a:pPr marL="285750" lvl="0" indent="-285750">
              <a:lnSpc>
                <a:spcPct val="150000"/>
              </a:lnSpc>
              <a:buSzPts val="1500"/>
              <a:buFont typeface="Noto Sans Symbols"/>
              <a:buChar char="❑"/>
            </a:pPr>
            <a:r>
              <a:rPr lang="en-US" sz="1100" b="1" dirty="0">
                <a:solidFill>
                  <a:schemeClr val="tx1"/>
                </a:solidFill>
                <a:latin typeface="Open Sans"/>
                <a:ea typeface="Open Sans"/>
                <a:cs typeface="Open Sans"/>
                <a:sym typeface="Open Sans"/>
              </a:rPr>
              <a:t>Unit Orders: </a:t>
            </a:r>
            <a:r>
              <a:rPr lang="en-US" sz="1100" dirty="0">
                <a:solidFill>
                  <a:schemeClr val="tx1"/>
                </a:solidFill>
                <a:latin typeface="Open Sans"/>
                <a:ea typeface="Open Sans"/>
                <a:cs typeface="Open Sans"/>
                <a:sym typeface="Open Sans"/>
              </a:rPr>
              <a:t>Region 6 outperformed others in units ordered, while Region 8 had the lowest.</a:t>
            </a:r>
          </a:p>
          <a:p>
            <a:pPr marL="285750" lvl="0" indent="-285750">
              <a:lnSpc>
                <a:spcPct val="150000"/>
              </a:lnSpc>
              <a:buSzPts val="1500"/>
              <a:buFont typeface="Noto Sans Symbols"/>
              <a:buChar char="❑"/>
            </a:pPr>
            <a:r>
              <a:rPr lang="en-US" sz="1100" b="1" dirty="0">
                <a:solidFill>
                  <a:schemeClr val="tx1"/>
                </a:solidFill>
                <a:latin typeface="Open Sans"/>
                <a:ea typeface="Open Sans"/>
                <a:cs typeface="Open Sans"/>
                <a:sym typeface="Open Sans"/>
              </a:rPr>
              <a:t>Yearly Sales: </a:t>
            </a:r>
            <a:r>
              <a:rPr lang="en-US" sz="1100" dirty="0">
                <a:solidFill>
                  <a:schemeClr val="tx1"/>
                </a:solidFill>
                <a:latin typeface="Open Sans"/>
                <a:ea typeface="Open Sans"/>
                <a:cs typeface="Open Sans"/>
                <a:sym typeface="Open Sans"/>
              </a:rPr>
              <a:t>The highest sales was in 2021. Sales  showed a positive trend from 2019 to 2021 but a significant downturn in 2022.</a:t>
            </a:r>
          </a:p>
          <a:p>
            <a:pPr marL="285750" lvl="0" indent="-285750">
              <a:lnSpc>
                <a:spcPct val="150000"/>
              </a:lnSpc>
              <a:buSzPts val="1500"/>
              <a:buFont typeface="Noto Sans Symbols"/>
              <a:buChar char="❑"/>
            </a:pPr>
            <a:r>
              <a:rPr lang="en-US" sz="1100" b="1" dirty="0">
                <a:solidFill>
                  <a:schemeClr val="tx1"/>
                </a:solidFill>
                <a:latin typeface="Open Sans"/>
                <a:ea typeface="Open Sans"/>
                <a:cs typeface="Open Sans"/>
                <a:sym typeface="Open Sans"/>
              </a:rPr>
              <a:t>Product Analysis: </a:t>
            </a:r>
            <a:r>
              <a:rPr lang="en-US" sz="1100" dirty="0">
                <a:solidFill>
                  <a:schemeClr val="tx1"/>
                </a:solidFill>
                <a:latin typeface="Open Sans"/>
                <a:ea typeface="Open Sans"/>
                <a:cs typeface="Open Sans"/>
                <a:sym typeface="Open Sans"/>
              </a:rPr>
              <a:t>The product 4 category had the highest </a:t>
            </a:r>
            <a:r>
              <a:rPr lang="en-US" sz="1100" dirty="0" err="1">
                <a:solidFill>
                  <a:schemeClr val="tx1"/>
                </a:solidFill>
                <a:latin typeface="Open Sans"/>
                <a:ea typeface="Open Sans"/>
                <a:cs typeface="Open Sans"/>
                <a:sym typeface="Open Sans"/>
              </a:rPr>
              <a:t>diloss</a:t>
            </a:r>
            <a:r>
              <a:rPr lang="en-US" sz="1100" dirty="0">
                <a:solidFill>
                  <a:schemeClr val="tx1"/>
                </a:solidFill>
                <a:latin typeface="Open Sans"/>
                <a:ea typeface="Open Sans"/>
                <a:cs typeface="Open Sans"/>
                <a:sym typeface="Open Sans"/>
              </a:rPr>
              <a:t>. August had the highest loss from discounted sales, and the first quarter had the most losses.</a:t>
            </a:r>
          </a:p>
          <a:p>
            <a:pPr marL="285750" lvl="0" indent="-285750">
              <a:lnSpc>
                <a:spcPct val="150000"/>
              </a:lnSpc>
              <a:buSzPts val="1500"/>
              <a:buFont typeface="Noto Sans Symbols"/>
              <a:buChar char="❑"/>
            </a:pPr>
            <a:r>
              <a:rPr lang="en-US" sz="1100" b="1" dirty="0">
                <a:solidFill>
                  <a:schemeClr val="tx1"/>
                </a:solidFill>
                <a:latin typeface="Open Sans"/>
                <a:ea typeface="Open Sans"/>
                <a:cs typeface="Open Sans"/>
                <a:sym typeface="Open Sans"/>
              </a:rPr>
              <a:t>Seasonality: </a:t>
            </a:r>
            <a:r>
              <a:rPr lang="en-US" sz="1100" dirty="0">
                <a:solidFill>
                  <a:schemeClr val="tx1"/>
                </a:solidFill>
                <a:latin typeface="Open Sans"/>
                <a:ea typeface="Open Sans"/>
                <a:cs typeface="Open Sans"/>
                <a:sym typeface="Open Sans"/>
              </a:rPr>
              <a:t>Most sales occurred in seasonality 1.</a:t>
            </a:r>
          </a:p>
          <a:p>
            <a:pPr marL="285750" lvl="0" indent="-285750">
              <a:lnSpc>
                <a:spcPct val="150000"/>
              </a:lnSpc>
              <a:buSzPts val="1500"/>
              <a:buFont typeface="Noto Sans Symbols"/>
              <a:buChar char="❑"/>
            </a:pPr>
            <a:r>
              <a:rPr lang="en-US" sz="1100" b="1" dirty="0">
                <a:solidFill>
                  <a:schemeClr val="tx1"/>
                </a:solidFill>
                <a:latin typeface="Open Sans"/>
                <a:ea typeface="Open Sans"/>
                <a:cs typeface="Open Sans"/>
                <a:sym typeface="Open Sans"/>
              </a:rPr>
              <a:t>Product category: </a:t>
            </a:r>
            <a:r>
              <a:rPr lang="en-US" sz="1100" dirty="0">
                <a:solidFill>
                  <a:schemeClr val="tx1"/>
                </a:solidFill>
                <a:latin typeface="Open Sans"/>
                <a:ea typeface="Open Sans"/>
                <a:cs typeface="Open Sans"/>
                <a:sym typeface="Open Sans"/>
              </a:rPr>
              <a:t>Product category 4 is the most unit ordered even with low product rating.</a:t>
            </a:r>
          </a:p>
          <a:p>
            <a:pPr marL="285750" lvl="0" indent="-285750">
              <a:lnSpc>
                <a:spcPct val="150000"/>
              </a:lnSpc>
              <a:buSzPts val="1500"/>
              <a:buFont typeface="Noto Sans Symbols"/>
              <a:buChar char="❑"/>
            </a:pPr>
            <a:r>
              <a:rPr lang="en-US" sz="1100" b="1" dirty="0">
                <a:solidFill>
                  <a:schemeClr val="tx1"/>
                </a:solidFill>
                <a:latin typeface="Open Sans"/>
                <a:ea typeface="Open Sans"/>
                <a:cs typeface="Open Sans"/>
                <a:sym typeface="Open Sans"/>
              </a:rPr>
              <a:t>Product Ratings: </a:t>
            </a:r>
            <a:r>
              <a:rPr lang="en-US" sz="1100" dirty="0">
                <a:solidFill>
                  <a:schemeClr val="tx1"/>
                </a:solidFill>
                <a:latin typeface="Open Sans"/>
                <a:ea typeface="Open Sans"/>
                <a:cs typeface="Open Sans"/>
                <a:sym typeface="Open Sans"/>
              </a:rPr>
              <a:t>Product 9 had the highest customer rating, while categories 2, 3, 4, and 5 had lower ratings.</a:t>
            </a:r>
          </a:p>
          <a:p>
            <a:pPr marL="285750" marR="0" lvl="0" indent="-285750" algn="l" rtl="0">
              <a:lnSpc>
                <a:spcPct val="150000"/>
              </a:lnSpc>
              <a:spcBef>
                <a:spcPts val="0"/>
              </a:spcBef>
              <a:spcAft>
                <a:spcPts val="0"/>
              </a:spcAft>
              <a:buSzPts val="1500"/>
              <a:buFont typeface="Noto Sans Symbols"/>
              <a:buChar char="❑"/>
            </a:pPr>
            <a:endParaRPr lang="en-US" sz="1100" dirty="0">
              <a:solidFill>
                <a:schemeClr val="dk1"/>
              </a:solidFill>
              <a:latin typeface="Open Sans"/>
              <a:ea typeface="Open Sans"/>
              <a:cs typeface="Open Sans"/>
              <a:sym typeface="Open Sans"/>
            </a:endParaRPr>
          </a:p>
        </p:txBody>
      </p:sp>
      <p:pic>
        <p:nvPicPr>
          <p:cNvPr id="3" name="Picture 2">
            <a:extLst>
              <a:ext uri="{FF2B5EF4-FFF2-40B4-BE49-F238E27FC236}">
                <a16:creationId xmlns:a16="http://schemas.microsoft.com/office/drawing/2014/main" id="{2E7B2AEA-80A3-0378-243C-A5D00ABF35FE}"/>
              </a:ext>
            </a:extLst>
          </p:cNvPr>
          <p:cNvPicPr>
            <a:picLocks noChangeAspect="1"/>
          </p:cNvPicPr>
          <p:nvPr/>
        </p:nvPicPr>
        <p:blipFill>
          <a:blip r:embed="rId3"/>
          <a:stretch>
            <a:fillRect/>
          </a:stretch>
        </p:blipFill>
        <p:spPr>
          <a:xfrm>
            <a:off x="5440061" y="560970"/>
            <a:ext cx="3586038" cy="1482515"/>
          </a:xfrm>
          <a:prstGeom prst="rect">
            <a:avLst/>
          </a:prstGeom>
        </p:spPr>
      </p:pic>
      <p:pic>
        <p:nvPicPr>
          <p:cNvPr id="5" name="Picture 4">
            <a:extLst>
              <a:ext uri="{FF2B5EF4-FFF2-40B4-BE49-F238E27FC236}">
                <a16:creationId xmlns:a16="http://schemas.microsoft.com/office/drawing/2014/main" id="{618E956B-8BDC-99C6-A445-1A730DBBDD1A}"/>
              </a:ext>
            </a:extLst>
          </p:cNvPr>
          <p:cNvPicPr>
            <a:picLocks noChangeAspect="1"/>
          </p:cNvPicPr>
          <p:nvPr/>
        </p:nvPicPr>
        <p:blipFill>
          <a:blip r:embed="rId4"/>
          <a:stretch>
            <a:fillRect/>
          </a:stretch>
        </p:blipFill>
        <p:spPr>
          <a:xfrm>
            <a:off x="5440061" y="2127377"/>
            <a:ext cx="3586038" cy="1482515"/>
          </a:xfrm>
          <a:prstGeom prst="rect">
            <a:avLst/>
          </a:prstGeom>
        </p:spPr>
      </p:pic>
      <p:pic>
        <p:nvPicPr>
          <p:cNvPr id="7" name="Picture 6">
            <a:extLst>
              <a:ext uri="{FF2B5EF4-FFF2-40B4-BE49-F238E27FC236}">
                <a16:creationId xmlns:a16="http://schemas.microsoft.com/office/drawing/2014/main" id="{8E6C2817-8590-DB13-3ABE-E788DAF5B439}"/>
              </a:ext>
            </a:extLst>
          </p:cNvPr>
          <p:cNvPicPr>
            <a:picLocks noChangeAspect="1"/>
          </p:cNvPicPr>
          <p:nvPr/>
        </p:nvPicPr>
        <p:blipFill>
          <a:blip r:embed="rId5"/>
          <a:stretch>
            <a:fillRect/>
          </a:stretch>
        </p:blipFill>
        <p:spPr>
          <a:xfrm>
            <a:off x="5440061" y="3804107"/>
            <a:ext cx="3586039" cy="125292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p:nvPr/>
        </p:nvSpPr>
        <p:spPr>
          <a:xfrm>
            <a:off x="-23701" y="11565"/>
            <a:ext cx="9191402" cy="426928"/>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56" name="Google Shape;156;p32"/>
          <p:cNvSpPr/>
          <p:nvPr/>
        </p:nvSpPr>
        <p:spPr>
          <a:xfrm>
            <a:off x="205025" y="-7484"/>
            <a:ext cx="8565600" cy="508500"/>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Arial"/>
              </a:rPr>
              <a:t>Model Development and Evaluation</a:t>
            </a:r>
            <a:endParaRPr sz="2000" b="1" i="0" u="none" strike="noStrike" cap="none"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Arial"/>
            </a:endParaRPr>
          </a:p>
        </p:txBody>
      </p:sp>
      <p:graphicFrame>
        <p:nvGraphicFramePr>
          <p:cNvPr id="2" name="Table 1">
            <a:extLst>
              <a:ext uri="{FF2B5EF4-FFF2-40B4-BE49-F238E27FC236}">
                <a16:creationId xmlns:a16="http://schemas.microsoft.com/office/drawing/2014/main" id="{01230171-06A8-C3AB-8310-77EDCBAA79E4}"/>
              </a:ext>
            </a:extLst>
          </p:cNvPr>
          <p:cNvGraphicFramePr>
            <a:graphicFrameLocks noGrp="1"/>
          </p:cNvGraphicFramePr>
          <p:nvPr>
            <p:extLst>
              <p:ext uri="{D42A27DB-BD31-4B8C-83A1-F6EECF244321}">
                <p14:modId xmlns:p14="http://schemas.microsoft.com/office/powerpoint/2010/main" val="3041024134"/>
              </p:ext>
            </p:extLst>
          </p:nvPr>
        </p:nvGraphicFramePr>
        <p:xfrm>
          <a:off x="3467920" y="787839"/>
          <a:ext cx="5605780" cy="2028338"/>
        </p:xfrm>
        <a:graphic>
          <a:graphicData uri="http://schemas.openxmlformats.org/drawingml/2006/table">
            <a:tbl>
              <a:tblPr firstRow="1" firstCol="1" bandRow="1"/>
              <a:tblGrid>
                <a:gridCol w="945054">
                  <a:extLst>
                    <a:ext uri="{9D8B030D-6E8A-4147-A177-3AD203B41FA5}">
                      <a16:colId xmlns:a16="http://schemas.microsoft.com/office/drawing/2014/main" val="9872268"/>
                    </a:ext>
                  </a:extLst>
                </a:gridCol>
                <a:gridCol w="803082">
                  <a:extLst>
                    <a:ext uri="{9D8B030D-6E8A-4147-A177-3AD203B41FA5}">
                      <a16:colId xmlns:a16="http://schemas.microsoft.com/office/drawing/2014/main" val="2225415231"/>
                    </a:ext>
                  </a:extLst>
                </a:gridCol>
                <a:gridCol w="818984">
                  <a:extLst>
                    <a:ext uri="{9D8B030D-6E8A-4147-A177-3AD203B41FA5}">
                      <a16:colId xmlns:a16="http://schemas.microsoft.com/office/drawing/2014/main" val="1028917380"/>
                    </a:ext>
                  </a:extLst>
                </a:gridCol>
                <a:gridCol w="803082">
                  <a:extLst>
                    <a:ext uri="{9D8B030D-6E8A-4147-A177-3AD203B41FA5}">
                      <a16:colId xmlns:a16="http://schemas.microsoft.com/office/drawing/2014/main" val="2622967860"/>
                    </a:ext>
                  </a:extLst>
                </a:gridCol>
                <a:gridCol w="771276">
                  <a:extLst>
                    <a:ext uri="{9D8B030D-6E8A-4147-A177-3AD203B41FA5}">
                      <a16:colId xmlns:a16="http://schemas.microsoft.com/office/drawing/2014/main" val="3371844755"/>
                    </a:ext>
                  </a:extLst>
                </a:gridCol>
                <a:gridCol w="683812">
                  <a:extLst>
                    <a:ext uri="{9D8B030D-6E8A-4147-A177-3AD203B41FA5}">
                      <a16:colId xmlns:a16="http://schemas.microsoft.com/office/drawing/2014/main" val="2430291069"/>
                    </a:ext>
                  </a:extLst>
                </a:gridCol>
                <a:gridCol w="780490">
                  <a:extLst>
                    <a:ext uri="{9D8B030D-6E8A-4147-A177-3AD203B41FA5}">
                      <a16:colId xmlns:a16="http://schemas.microsoft.com/office/drawing/2014/main" val="1404148242"/>
                    </a:ext>
                  </a:extLst>
                </a:gridCol>
              </a:tblGrid>
              <a:tr h="547980">
                <a:tc>
                  <a:txBody>
                    <a:bodyPr/>
                    <a:lstStyle/>
                    <a:p>
                      <a:pPr marL="0" marR="0">
                        <a:lnSpc>
                          <a:spcPct val="107000"/>
                        </a:lnSpc>
                        <a:spcBef>
                          <a:spcPts val="0"/>
                        </a:spcBef>
                        <a:spcAft>
                          <a:spcPts val="0"/>
                        </a:spcAft>
                      </a:pPr>
                      <a:r>
                        <a:rPr lang="en-US" sz="900" b="0" kern="100" dirty="0">
                          <a:effectLst/>
                          <a:latin typeface="Open Sans" panose="020B0606030504020204" pitchFamily="34" charset="0"/>
                          <a:ea typeface="Open Sans" panose="020B0606030504020204" pitchFamily="34" charset="0"/>
                          <a:cs typeface="Open Sans" panose="020B0606030504020204" pitchFamily="34" charset="0"/>
                        </a:rPr>
                        <a:t> Models</a:t>
                      </a:r>
                      <a:endParaRPr lang="en-US" sz="900" kern="1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0" kern="100" dirty="0">
                          <a:effectLst/>
                          <a:latin typeface="Open Sans" panose="020B0606030504020204" pitchFamily="34" charset="0"/>
                          <a:ea typeface="Open Sans" panose="020B0606030504020204" pitchFamily="34" charset="0"/>
                          <a:cs typeface="Open Sans" panose="020B0606030504020204" pitchFamily="34" charset="0"/>
                        </a:rPr>
                        <a:t>Random Forest Algorithm</a:t>
                      </a:r>
                      <a:endParaRPr lang="en-US" sz="900" kern="1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0" kern="100" dirty="0">
                          <a:effectLst/>
                          <a:latin typeface="Open Sans" panose="020B0606030504020204" pitchFamily="34" charset="0"/>
                          <a:ea typeface="Open Sans" panose="020B0606030504020204" pitchFamily="34" charset="0"/>
                          <a:cs typeface="Open Sans" panose="020B0606030504020204" pitchFamily="34" charset="0"/>
                        </a:rPr>
                        <a:t>Gradient Boosting Algorithm</a:t>
                      </a:r>
                      <a:endParaRPr lang="en-US" sz="900" kern="1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0" kern="100" dirty="0">
                          <a:effectLst/>
                          <a:latin typeface="Open Sans" panose="020B0606030504020204" pitchFamily="34" charset="0"/>
                          <a:ea typeface="Open Sans" panose="020B0606030504020204" pitchFamily="34" charset="0"/>
                          <a:cs typeface="Open Sans" panose="020B0606030504020204" pitchFamily="34" charset="0"/>
                        </a:rPr>
                        <a:t>Support Vector Regressor</a:t>
                      </a:r>
                      <a:endParaRPr lang="en-US" sz="900" kern="1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0" kern="100">
                          <a:effectLst/>
                          <a:latin typeface="Open Sans" panose="020B0606030504020204" pitchFamily="34" charset="0"/>
                          <a:ea typeface="Open Sans" panose="020B0606030504020204" pitchFamily="34" charset="0"/>
                          <a:cs typeface="Open Sans" panose="020B0606030504020204" pitchFamily="34" charset="0"/>
                        </a:rPr>
                        <a:t>XGBOOST</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0" kern="100" dirty="0">
                          <a:effectLst/>
                          <a:latin typeface="Open Sans" panose="020B0606030504020204" pitchFamily="34" charset="0"/>
                          <a:ea typeface="Open Sans" panose="020B0606030504020204" pitchFamily="34" charset="0"/>
                          <a:cs typeface="Open Sans" panose="020B0606030504020204" pitchFamily="34" charset="0"/>
                        </a:rPr>
                        <a:t>ADA</a:t>
                      </a:r>
                    </a:p>
                    <a:p>
                      <a:pPr marL="0" marR="0">
                        <a:lnSpc>
                          <a:spcPct val="107000"/>
                        </a:lnSpc>
                        <a:spcBef>
                          <a:spcPts val="0"/>
                        </a:spcBef>
                        <a:spcAft>
                          <a:spcPts val="0"/>
                        </a:spcAft>
                      </a:pPr>
                      <a:r>
                        <a:rPr lang="en-US" sz="900" b="0" kern="100" dirty="0">
                          <a:effectLst/>
                          <a:latin typeface="Open Sans" panose="020B0606030504020204" pitchFamily="34" charset="0"/>
                          <a:ea typeface="Open Sans" panose="020B0606030504020204" pitchFamily="34" charset="0"/>
                          <a:cs typeface="Open Sans" panose="020B0606030504020204" pitchFamily="34" charset="0"/>
                        </a:rPr>
                        <a:t>BOOST</a:t>
                      </a:r>
                      <a:endParaRPr lang="en-US" sz="900" kern="1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0" kern="100" dirty="0" err="1">
                          <a:effectLst/>
                          <a:latin typeface="Open Sans" panose="020B0606030504020204" pitchFamily="34" charset="0"/>
                          <a:ea typeface="Open Sans" panose="020B0606030504020204" pitchFamily="34" charset="0"/>
                          <a:cs typeface="Open Sans" panose="020B0606030504020204" pitchFamily="34" charset="0"/>
                        </a:rPr>
                        <a:t>LightGBM</a:t>
                      </a:r>
                      <a:r>
                        <a:rPr lang="en-US" sz="900" b="0" kern="100" dirty="0">
                          <a:effectLst/>
                          <a:latin typeface="Open Sans" panose="020B0606030504020204" pitchFamily="34" charset="0"/>
                          <a:ea typeface="Open Sans" panose="020B0606030504020204" pitchFamily="34" charset="0"/>
                          <a:cs typeface="Open Sans" panose="020B0606030504020204" pitchFamily="34" charset="0"/>
                        </a:rPr>
                        <a:t> Regressor</a:t>
                      </a:r>
                      <a:endParaRPr lang="en-US" sz="900" kern="1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97293961"/>
                  </a:ext>
                </a:extLst>
              </a:tr>
              <a:tr h="472086">
                <a:tc>
                  <a:txBody>
                    <a:bodyPr/>
                    <a:lstStyle/>
                    <a:p>
                      <a:pPr marL="0" marR="0">
                        <a:lnSpc>
                          <a:spcPct val="107000"/>
                        </a:lnSpc>
                        <a:spcBef>
                          <a:spcPts val="0"/>
                        </a:spcBef>
                        <a:spcAft>
                          <a:spcPts val="0"/>
                        </a:spcAft>
                      </a:pPr>
                      <a:r>
                        <a:rPr lang="en-US" sz="900" b="0" kern="100" dirty="0">
                          <a:effectLst/>
                          <a:latin typeface="Open Sans" panose="020B0606030504020204" pitchFamily="34" charset="0"/>
                          <a:ea typeface="Open Sans" panose="020B0606030504020204" pitchFamily="34" charset="0"/>
                          <a:cs typeface="Open Sans" panose="020B0606030504020204" pitchFamily="34" charset="0"/>
                        </a:rPr>
                        <a:t>Mean Square Error</a:t>
                      </a:r>
                      <a:endParaRPr lang="en-US" sz="900" kern="1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fontAlgn="base" latinLnBrk="1">
                        <a:lnSpc>
                          <a:spcPct val="107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900" kern="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52073468.08</a:t>
                      </a:r>
                      <a:endParaRPr lang="en-US" sz="900" kern="1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900" kern="1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52824179.29</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kern="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54264365.76</a:t>
                      </a:r>
                      <a:r>
                        <a:rPr lang="en-US" sz="900" kern="100" dirty="0">
                          <a:effectLst/>
                          <a:latin typeface="Open Sans" panose="020B0606030504020204" pitchFamily="34" charset="0"/>
                          <a:ea typeface="Open Sans" panose="020B0606030504020204" pitchFamily="34" charset="0"/>
                          <a:cs typeface="Open Sans" panose="020B0606030504020204" pitchFamily="34" charset="0"/>
                        </a:rPr>
                        <a:t> </a:t>
                      </a:r>
                      <a:r>
                        <a:rPr lang="en-US" sz="900" b="0" kern="100" dirty="0">
                          <a:effectLst/>
                          <a:latin typeface="Open Sans" panose="020B0606030504020204" pitchFamily="34" charset="0"/>
                          <a:ea typeface="Open Sans" panose="020B0606030504020204" pitchFamily="34" charset="0"/>
                          <a:cs typeface="Open Sans" panose="020B0606030504020204" pitchFamily="34" charset="0"/>
                        </a:rPr>
                        <a:t> </a:t>
                      </a:r>
                      <a:endParaRPr lang="en-US" sz="900" kern="1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0" kern="100">
                          <a:effectLst/>
                          <a:latin typeface="Open Sans" panose="020B0606030504020204" pitchFamily="34" charset="0"/>
                          <a:ea typeface="Open Sans" panose="020B0606030504020204" pitchFamily="34" charset="0"/>
                          <a:cs typeface="Open Sans" panose="020B0606030504020204" pitchFamily="34" charset="0"/>
                        </a:rPr>
                        <a:t>51859793.94</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kern="1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64438531.27</a:t>
                      </a:r>
                      <a:r>
                        <a:rPr lang="en-US" sz="900" kern="100">
                          <a:effectLst/>
                          <a:latin typeface="Open Sans" panose="020B0606030504020204" pitchFamily="34" charset="0"/>
                          <a:ea typeface="Open Sans" panose="020B0606030504020204" pitchFamily="34" charset="0"/>
                          <a:cs typeface="Open Sans" panose="020B0606030504020204" pitchFamily="34" charset="0"/>
                        </a:rPr>
                        <a:t> </a:t>
                      </a:r>
                      <a:r>
                        <a:rPr lang="en-US" sz="900" b="0" kern="100">
                          <a:effectLst/>
                          <a:latin typeface="Open Sans" panose="020B0606030504020204" pitchFamily="34" charset="0"/>
                          <a:ea typeface="Open Sans" panose="020B0606030504020204" pitchFamily="34" charset="0"/>
                          <a:cs typeface="Open Sans" panose="020B0606030504020204" pitchFamily="34" charset="0"/>
                        </a:rPr>
                        <a:t> </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kern="1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41852636.561</a:t>
                      </a:r>
                      <a:r>
                        <a:rPr lang="en-US" sz="900" kern="100">
                          <a:effectLst/>
                          <a:latin typeface="Open Sans" panose="020B0606030504020204" pitchFamily="34" charset="0"/>
                          <a:ea typeface="Open Sans" panose="020B0606030504020204" pitchFamily="34" charset="0"/>
                          <a:cs typeface="Open Sans" panose="020B0606030504020204" pitchFamily="34" charset="0"/>
                        </a:rPr>
                        <a:t> </a:t>
                      </a:r>
                      <a:r>
                        <a:rPr lang="en-US" sz="900" b="0" kern="100">
                          <a:effectLst/>
                          <a:latin typeface="Open Sans" panose="020B0606030504020204" pitchFamily="34" charset="0"/>
                          <a:ea typeface="Open Sans" panose="020B0606030504020204" pitchFamily="34" charset="0"/>
                          <a:cs typeface="Open Sans" panose="020B0606030504020204" pitchFamily="34" charset="0"/>
                        </a:rPr>
                        <a:t> </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66637026"/>
                  </a:ext>
                </a:extLst>
              </a:tr>
              <a:tr h="312042">
                <a:tc>
                  <a:txBody>
                    <a:bodyPr/>
                    <a:lstStyle/>
                    <a:p>
                      <a:pPr marL="0" marR="0">
                        <a:lnSpc>
                          <a:spcPct val="107000"/>
                        </a:lnSpc>
                        <a:spcBef>
                          <a:spcPts val="0"/>
                        </a:spcBef>
                        <a:spcAft>
                          <a:spcPts val="0"/>
                        </a:spcAft>
                      </a:pPr>
                      <a:r>
                        <a:rPr lang="en-US" sz="900" b="0" kern="100">
                          <a:effectLst/>
                          <a:latin typeface="Open Sans" panose="020B0606030504020204" pitchFamily="34" charset="0"/>
                          <a:ea typeface="Open Sans" panose="020B0606030504020204" pitchFamily="34" charset="0"/>
                          <a:cs typeface="Open Sans" panose="020B0606030504020204" pitchFamily="34" charset="0"/>
                        </a:rPr>
                        <a:t>Root Mean Square</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kern="1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7216.19</a:t>
                      </a:r>
                      <a:r>
                        <a:rPr lang="en-US" sz="900" kern="100">
                          <a:effectLst/>
                          <a:latin typeface="Open Sans" panose="020B0606030504020204" pitchFamily="34" charset="0"/>
                          <a:ea typeface="Open Sans" panose="020B0606030504020204" pitchFamily="34" charset="0"/>
                          <a:cs typeface="Open Sans" panose="020B0606030504020204" pitchFamily="34" charset="0"/>
                        </a:rPr>
                        <a:t> </a:t>
                      </a:r>
                      <a:r>
                        <a:rPr lang="en-US" sz="900" b="0" kern="100">
                          <a:effectLst/>
                          <a:latin typeface="Open Sans" panose="020B0606030504020204" pitchFamily="34" charset="0"/>
                          <a:ea typeface="Open Sans" panose="020B0606030504020204" pitchFamily="34" charset="0"/>
                          <a:cs typeface="Open Sans" panose="020B0606030504020204" pitchFamily="34" charset="0"/>
                        </a:rPr>
                        <a:t> </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kern="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7268.024</a:t>
                      </a:r>
                      <a:r>
                        <a:rPr lang="en-US" sz="900" kern="100" dirty="0">
                          <a:effectLst/>
                          <a:latin typeface="Open Sans" panose="020B0606030504020204" pitchFamily="34" charset="0"/>
                          <a:ea typeface="Open Sans" panose="020B0606030504020204" pitchFamily="34" charset="0"/>
                          <a:cs typeface="Open Sans" panose="020B0606030504020204" pitchFamily="34" charset="0"/>
                        </a:rPr>
                        <a:t> </a:t>
                      </a:r>
                      <a:r>
                        <a:rPr lang="en-US" sz="900" b="0" kern="100" dirty="0">
                          <a:effectLst/>
                          <a:latin typeface="Open Sans" panose="020B0606030504020204" pitchFamily="34" charset="0"/>
                          <a:ea typeface="Open Sans" panose="020B0606030504020204" pitchFamily="34" charset="0"/>
                          <a:cs typeface="Open Sans" panose="020B0606030504020204" pitchFamily="34" charset="0"/>
                        </a:rPr>
                        <a:t> </a:t>
                      </a:r>
                      <a:endParaRPr lang="en-US" sz="900" kern="1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kern="1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7366.43</a:t>
                      </a:r>
                      <a:r>
                        <a:rPr lang="en-US" sz="900" kern="100">
                          <a:effectLst/>
                          <a:latin typeface="Open Sans" panose="020B0606030504020204" pitchFamily="34" charset="0"/>
                          <a:ea typeface="Open Sans" panose="020B0606030504020204" pitchFamily="34" charset="0"/>
                          <a:cs typeface="Open Sans" panose="020B0606030504020204" pitchFamily="34" charset="0"/>
                        </a:rPr>
                        <a:t> </a:t>
                      </a:r>
                      <a:r>
                        <a:rPr lang="en-US" sz="900" b="0" kern="100">
                          <a:effectLst/>
                          <a:latin typeface="Open Sans" panose="020B0606030504020204" pitchFamily="34" charset="0"/>
                          <a:ea typeface="Open Sans" panose="020B0606030504020204" pitchFamily="34" charset="0"/>
                          <a:cs typeface="Open Sans" panose="020B0606030504020204" pitchFamily="34" charset="0"/>
                        </a:rPr>
                        <a:t> </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p>
                      <a:pPr marL="0" marR="0">
                        <a:lnSpc>
                          <a:spcPct val="107000"/>
                        </a:lnSpc>
                        <a:spcBef>
                          <a:spcPts val="0"/>
                        </a:spcBef>
                        <a:spcAft>
                          <a:spcPts val="0"/>
                        </a:spcAft>
                      </a:pPr>
                      <a:r>
                        <a:rPr lang="en-US" sz="900" kern="100">
                          <a:effectLst/>
                          <a:latin typeface="Open Sans" panose="020B0606030504020204" pitchFamily="34" charset="0"/>
                          <a:ea typeface="Open Sans" panose="020B0606030504020204" pitchFamily="34" charset="0"/>
                          <a:cs typeface="Open Sans" panose="020B0606030504020204" pitchFamily="34"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0" kern="100">
                          <a:effectLst/>
                          <a:latin typeface="Open Sans" panose="020B0606030504020204" pitchFamily="34" charset="0"/>
                          <a:ea typeface="Open Sans" panose="020B0606030504020204" pitchFamily="34" charset="0"/>
                          <a:cs typeface="Open Sans" panose="020B0606030504020204" pitchFamily="34" charset="0"/>
                        </a:rPr>
                        <a:t>7201.37</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kern="1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8027.36</a:t>
                      </a:r>
                      <a:r>
                        <a:rPr lang="en-US" sz="900" kern="100">
                          <a:effectLst/>
                          <a:latin typeface="Open Sans" panose="020B0606030504020204" pitchFamily="34" charset="0"/>
                          <a:ea typeface="Open Sans" panose="020B0606030504020204" pitchFamily="34" charset="0"/>
                          <a:cs typeface="Open Sans" panose="020B0606030504020204" pitchFamily="34" charset="0"/>
                        </a:rPr>
                        <a:t> </a:t>
                      </a:r>
                      <a:r>
                        <a:rPr lang="en-US" sz="900" b="0" kern="100">
                          <a:effectLst/>
                          <a:latin typeface="Open Sans" panose="020B0606030504020204" pitchFamily="34" charset="0"/>
                          <a:ea typeface="Open Sans" panose="020B0606030504020204" pitchFamily="34" charset="0"/>
                          <a:cs typeface="Open Sans" panose="020B0606030504020204" pitchFamily="34" charset="0"/>
                        </a:rPr>
                        <a:t> </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kern="1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6469.36</a:t>
                      </a:r>
                      <a:r>
                        <a:rPr lang="en-US" sz="900" kern="100">
                          <a:effectLst/>
                          <a:latin typeface="Open Sans" panose="020B0606030504020204" pitchFamily="34" charset="0"/>
                          <a:ea typeface="Open Sans" panose="020B0606030504020204" pitchFamily="34" charset="0"/>
                          <a:cs typeface="Open Sans" panose="020B0606030504020204" pitchFamily="34" charset="0"/>
                        </a:rPr>
                        <a:t> </a:t>
                      </a:r>
                      <a:r>
                        <a:rPr lang="en-US" sz="900" b="0" kern="100">
                          <a:effectLst/>
                          <a:latin typeface="Open Sans" panose="020B0606030504020204" pitchFamily="34" charset="0"/>
                          <a:ea typeface="Open Sans" panose="020B0606030504020204" pitchFamily="34" charset="0"/>
                          <a:cs typeface="Open Sans" panose="020B0606030504020204" pitchFamily="34" charset="0"/>
                        </a:rPr>
                        <a:t> </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18349753"/>
                  </a:ext>
                </a:extLst>
              </a:tr>
              <a:tr h="224144">
                <a:tc>
                  <a:txBody>
                    <a:bodyPr/>
                    <a:lstStyle/>
                    <a:p>
                      <a:pPr marL="0" marR="0">
                        <a:lnSpc>
                          <a:spcPct val="107000"/>
                        </a:lnSpc>
                        <a:spcBef>
                          <a:spcPts val="0"/>
                        </a:spcBef>
                        <a:spcAft>
                          <a:spcPts val="0"/>
                        </a:spcAft>
                      </a:pPr>
                      <a:r>
                        <a:rPr lang="en-US" sz="900" b="0" kern="100" dirty="0" err="1">
                          <a:effectLst/>
                          <a:latin typeface="Open Sans" panose="020B0606030504020204" pitchFamily="34" charset="0"/>
                          <a:ea typeface="Open Sans" panose="020B0606030504020204" pitchFamily="34" charset="0"/>
                          <a:cs typeface="Open Sans" panose="020B0606030504020204" pitchFamily="34" charset="0"/>
                        </a:rPr>
                        <a:t>R_Score</a:t>
                      </a:r>
                      <a:endParaRPr lang="en-US" sz="900" kern="1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kern="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0.498</a:t>
                      </a:r>
                      <a:r>
                        <a:rPr lang="en-US" sz="900" kern="100" dirty="0">
                          <a:effectLst/>
                          <a:latin typeface="Open Sans" panose="020B0606030504020204" pitchFamily="34" charset="0"/>
                          <a:ea typeface="Open Sans" panose="020B0606030504020204" pitchFamily="34" charset="0"/>
                          <a:cs typeface="Open Sans" panose="020B0606030504020204" pitchFamily="34" charset="0"/>
                        </a:rPr>
                        <a:t> </a:t>
                      </a:r>
                      <a:r>
                        <a:rPr lang="en-US" sz="900" b="0" kern="100" dirty="0">
                          <a:effectLst/>
                          <a:latin typeface="Open Sans" panose="020B0606030504020204" pitchFamily="34" charset="0"/>
                          <a:ea typeface="Open Sans" panose="020B0606030504020204" pitchFamily="34" charset="0"/>
                          <a:cs typeface="Open Sans" panose="020B0606030504020204" pitchFamily="34" charset="0"/>
                        </a:rPr>
                        <a:t> </a:t>
                      </a:r>
                      <a:endParaRPr lang="en-US" sz="900" kern="1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kern="1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0.49</a:t>
                      </a:r>
                      <a:r>
                        <a:rPr lang="en-US" sz="900" kern="100">
                          <a:effectLst/>
                          <a:latin typeface="Open Sans" panose="020B0606030504020204" pitchFamily="34" charset="0"/>
                          <a:ea typeface="Open Sans" panose="020B0606030504020204" pitchFamily="34" charset="0"/>
                          <a:cs typeface="Open Sans" panose="020B0606030504020204" pitchFamily="34" charset="0"/>
                        </a:rPr>
                        <a:t> </a:t>
                      </a:r>
                      <a:r>
                        <a:rPr lang="en-US" sz="900" b="0" kern="100">
                          <a:effectLst/>
                          <a:latin typeface="Open Sans" panose="020B0606030504020204" pitchFamily="34" charset="0"/>
                          <a:ea typeface="Open Sans" panose="020B0606030504020204" pitchFamily="34" charset="0"/>
                          <a:cs typeface="Open Sans" panose="020B0606030504020204" pitchFamily="34" charset="0"/>
                        </a:rPr>
                        <a:t> </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0" kern="100">
                          <a:effectLst/>
                          <a:latin typeface="Open Sans" panose="020B0606030504020204" pitchFamily="34" charset="0"/>
                          <a:ea typeface="Open Sans" panose="020B0606030504020204" pitchFamily="34" charset="0"/>
                          <a:cs typeface="Open Sans" panose="020B0606030504020204" pitchFamily="34" charset="0"/>
                        </a:rPr>
                        <a:t>0.47</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0" kern="100">
                          <a:effectLst/>
                          <a:latin typeface="Open Sans" panose="020B0606030504020204" pitchFamily="34" charset="0"/>
                          <a:ea typeface="Open Sans" panose="020B0606030504020204" pitchFamily="34" charset="0"/>
                          <a:cs typeface="Open Sans" panose="020B0606030504020204" pitchFamily="34" charset="0"/>
                        </a:rPr>
                        <a:t>0.50</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kern="1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0.379</a:t>
                      </a:r>
                      <a:r>
                        <a:rPr lang="en-US" sz="900" kern="100">
                          <a:effectLst/>
                          <a:latin typeface="Open Sans" panose="020B0606030504020204" pitchFamily="34" charset="0"/>
                          <a:ea typeface="Open Sans" panose="020B0606030504020204" pitchFamily="34" charset="0"/>
                          <a:cs typeface="Open Sans" panose="020B0606030504020204" pitchFamily="34" charset="0"/>
                        </a:rPr>
                        <a:t> </a:t>
                      </a:r>
                      <a:r>
                        <a:rPr lang="en-US" sz="900" b="0" kern="100">
                          <a:effectLst/>
                          <a:latin typeface="Open Sans" panose="020B0606030504020204" pitchFamily="34" charset="0"/>
                          <a:ea typeface="Open Sans" panose="020B0606030504020204" pitchFamily="34" charset="0"/>
                          <a:cs typeface="Open Sans" panose="020B0606030504020204" pitchFamily="34" charset="0"/>
                        </a:rPr>
                        <a:t> </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kern="1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0.59</a:t>
                      </a:r>
                      <a:r>
                        <a:rPr lang="en-US" sz="900" kern="100">
                          <a:effectLst/>
                          <a:latin typeface="Open Sans" panose="020B0606030504020204" pitchFamily="34" charset="0"/>
                          <a:ea typeface="Open Sans" panose="020B0606030504020204" pitchFamily="34" charset="0"/>
                          <a:cs typeface="Open Sans" panose="020B0606030504020204" pitchFamily="34" charset="0"/>
                        </a:rPr>
                        <a:t> </a:t>
                      </a:r>
                      <a:r>
                        <a:rPr lang="en-US" sz="900" b="0" kern="100">
                          <a:effectLst/>
                          <a:latin typeface="Open Sans" panose="020B0606030504020204" pitchFamily="34" charset="0"/>
                          <a:ea typeface="Open Sans" panose="020B0606030504020204" pitchFamily="34" charset="0"/>
                          <a:cs typeface="Open Sans" panose="020B0606030504020204" pitchFamily="34" charset="0"/>
                        </a:rPr>
                        <a:t> </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6721428"/>
                  </a:ext>
                </a:extLst>
              </a:tr>
              <a:tr h="472086">
                <a:tc>
                  <a:txBody>
                    <a:bodyPr/>
                    <a:lstStyle/>
                    <a:p>
                      <a:pPr marL="0" marR="0">
                        <a:lnSpc>
                          <a:spcPct val="107000"/>
                        </a:lnSpc>
                        <a:spcBef>
                          <a:spcPts val="0"/>
                        </a:spcBef>
                        <a:spcAft>
                          <a:spcPts val="0"/>
                        </a:spcAft>
                      </a:pPr>
                      <a:r>
                        <a:rPr lang="en-US" sz="900" b="0" kern="100" dirty="0">
                          <a:effectLst/>
                          <a:latin typeface="Open Sans" panose="020B0606030504020204" pitchFamily="34" charset="0"/>
                          <a:ea typeface="Open Sans" panose="020B0606030504020204" pitchFamily="34" charset="0"/>
                          <a:cs typeface="Open Sans" panose="020B0606030504020204" pitchFamily="34" charset="0"/>
                        </a:rPr>
                        <a:t>Mean Absolute Percentage Error</a:t>
                      </a:r>
                      <a:endParaRPr lang="en-US" sz="900" kern="1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900" kern="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0.099 </a:t>
                      </a:r>
                      <a:endParaRPr lang="en-US" sz="900" kern="1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r>
                        <a:rPr lang="en-US" sz="900" kern="1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0.10 </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kern="1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0.105</a:t>
                      </a:r>
                      <a:r>
                        <a:rPr lang="en-US" sz="900" kern="100">
                          <a:effectLst/>
                          <a:latin typeface="Open Sans" panose="020B0606030504020204" pitchFamily="34" charset="0"/>
                          <a:ea typeface="Open Sans" panose="020B0606030504020204" pitchFamily="34" charset="0"/>
                          <a:cs typeface="Open Sans" panose="020B0606030504020204" pitchFamily="34" charset="0"/>
                        </a:rPr>
                        <a:t> </a:t>
                      </a:r>
                      <a:r>
                        <a:rPr lang="en-US" sz="900" b="0" kern="100">
                          <a:effectLst/>
                          <a:latin typeface="Open Sans" panose="020B0606030504020204" pitchFamily="34" charset="0"/>
                          <a:ea typeface="Open Sans" panose="020B0606030504020204" pitchFamily="34" charset="0"/>
                          <a:cs typeface="Open Sans" panose="020B0606030504020204" pitchFamily="34" charset="0"/>
                        </a:rPr>
                        <a:t> </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b="0" kern="100">
                          <a:effectLst/>
                          <a:latin typeface="Open Sans" panose="020B0606030504020204" pitchFamily="34" charset="0"/>
                          <a:ea typeface="Open Sans" panose="020B0606030504020204" pitchFamily="34" charset="0"/>
                          <a:cs typeface="Open Sans" panose="020B0606030504020204" pitchFamily="34" charset="0"/>
                        </a:rPr>
                        <a:t>0.099</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kern="10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0.114</a:t>
                      </a:r>
                      <a:r>
                        <a:rPr lang="en-US" sz="900" kern="100">
                          <a:effectLst/>
                          <a:latin typeface="Open Sans" panose="020B0606030504020204" pitchFamily="34" charset="0"/>
                          <a:ea typeface="Open Sans" panose="020B0606030504020204" pitchFamily="34" charset="0"/>
                          <a:cs typeface="Open Sans" panose="020B0606030504020204" pitchFamily="34" charset="0"/>
                        </a:rPr>
                        <a:t> </a:t>
                      </a:r>
                      <a:r>
                        <a:rPr lang="en-US" sz="900" b="0" kern="100">
                          <a:effectLst/>
                          <a:latin typeface="Open Sans" panose="020B0606030504020204" pitchFamily="34" charset="0"/>
                          <a:ea typeface="Open Sans" panose="020B0606030504020204" pitchFamily="34" charset="0"/>
                          <a:cs typeface="Open Sans" panose="020B0606030504020204" pitchFamily="34" charset="0"/>
                        </a:rPr>
                        <a:t> </a:t>
                      </a:r>
                      <a:endParaRPr lang="en-US" sz="900" kern="10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900" kern="10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0.08</a:t>
                      </a:r>
                      <a:r>
                        <a:rPr lang="en-US" sz="900" kern="100" dirty="0">
                          <a:effectLst/>
                          <a:latin typeface="Open Sans" panose="020B0606030504020204" pitchFamily="34" charset="0"/>
                          <a:ea typeface="Open Sans" panose="020B0606030504020204" pitchFamily="34" charset="0"/>
                          <a:cs typeface="Open Sans" panose="020B0606030504020204" pitchFamily="34" charset="0"/>
                        </a:rPr>
                        <a:t> </a:t>
                      </a:r>
                      <a:r>
                        <a:rPr lang="en-US" sz="900" b="0" kern="100" dirty="0">
                          <a:effectLst/>
                          <a:latin typeface="Open Sans" panose="020B0606030504020204" pitchFamily="34" charset="0"/>
                          <a:ea typeface="Open Sans" panose="020B0606030504020204" pitchFamily="34" charset="0"/>
                          <a:cs typeface="Open Sans" panose="020B0606030504020204" pitchFamily="34" charset="0"/>
                        </a:rPr>
                        <a:t> </a:t>
                      </a:r>
                      <a:endParaRPr lang="en-US" sz="900" kern="100" dirty="0">
                        <a:effectLst/>
                        <a:latin typeface="Open Sans" panose="020B0606030504020204" pitchFamily="34" charset="0"/>
                        <a:ea typeface="Open Sans" panose="020B0606030504020204" pitchFamily="34" charset="0"/>
                        <a:cs typeface="Open Sans" panose="020B0606030504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319777"/>
                  </a:ext>
                </a:extLst>
              </a:tr>
            </a:tbl>
          </a:graphicData>
        </a:graphic>
      </p:graphicFrame>
      <p:pic>
        <p:nvPicPr>
          <p:cNvPr id="6" name="Picture 5">
            <a:extLst>
              <a:ext uri="{FF2B5EF4-FFF2-40B4-BE49-F238E27FC236}">
                <a16:creationId xmlns:a16="http://schemas.microsoft.com/office/drawing/2014/main" id="{E29B129D-216C-15E1-B2EA-4E8A778CEEEF}"/>
              </a:ext>
            </a:extLst>
          </p:cNvPr>
          <p:cNvPicPr>
            <a:picLocks noChangeAspect="1"/>
          </p:cNvPicPr>
          <p:nvPr/>
        </p:nvPicPr>
        <p:blipFill>
          <a:blip r:embed="rId3"/>
          <a:stretch>
            <a:fillRect/>
          </a:stretch>
        </p:blipFill>
        <p:spPr>
          <a:xfrm>
            <a:off x="3460247" y="2832079"/>
            <a:ext cx="5613453" cy="2191369"/>
          </a:xfrm>
          <a:prstGeom prst="rect">
            <a:avLst/>
          </a:prstGeom>
        </p:spPr>
      </p:pic>
      <p:sp>
        <p:nvSpPr>
          <p:cNvPr id="4" name="TextBox 3">
            <a:extLst>
              <a:ext uri="{FF2B5EF4-FFF2-40B4-BE49-F238E27FC236}">
                <a16:creationId xmlns:a16="http://schemas.microsoft.com/office/drawing/2014/main" id="{3D3EBDBD-456B-1C19-912E-A2EAF92E8AD1}"/>
              </a:ext>
            </a:extLst>
          </p:cNvPr>
          <p:cNvSpPr txBox="1"/>
          <p:nvPr/>
        </p:nvSpPr>
        <p:spPr>
          <a:xfrm>
            <a:off x="276588" y="787839"/>
            <a:ext cx="2983448" cy="3902094"/>
          </a:xfrm>
          <a:prstGeom prst="rect">
            <a:avLst/>
          </a:prstGeom>
          <a:noFill/>
        </p:spPr>
        <p:txBody>
          <a:bodyPr wrap="square">
            <a:spAutoFit/>
          </a:bodyPr>
          <a:lstStyle/>
          <a:p>
            <a:pPr marR="0" lvl="0" algn="l" rtl="0">
              <a:lnSpc>
                <a:spcPct val="115000"/>
              </a:lnSpc>
              <a:spcBef>
                <a:spcPts val="130"/>
              </a:spcBef>
              <a:spcAft>
                <a:spcPts val="130"/>
              </a:spcAft>
              <a:buSzPts val="1500"/>
            </a:pPr>
            <a:r>
              <a:rPr lang="en-US" sz="12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 used regression models due to the target variable being sales (a continuous variable)</a:t>
            </a:r>
          </a:p>
          <a:p>
            <a:pPr algn="l">
              <a:spcBef>
                <a:spcPts val="130"/>
              </a:spcBef>
              <a:spcAft>
                <a:spcPts val="130"/>
              </a:spcAft>
            </a:pPr>
            <a:br>
              <a:rPr lang="en-US" sz="12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br>
            <a:r>
              <a:rPr lang="en-US" sz="12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Based on the above analysis, I  chose the Gradient Boosting Algorithm as the final model to predict the sales because it gives us the least RMSE and is well suited to our needs of predicting time series seasonal data.</a:t>
            </a:r>
          </a:p>
          <a:p>
            <a:pPr algn="l">
              <a:spcBef>
                <a:spcPts val="130"/>
              </a:spcBef>
              <a:spcAft>
                <a:spcPts val="130"/>
              </a:spcAft>
            </a:pPr>
            <a:endParaRPr lang="en-US" sz="12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algn="l">
              <a:spcBef>
                <a:spcPts val="130"/>
              </a:spcBef>
              <a:spcAft>
                <a:spcPts val="130"/>
              </a:spcAft>
            </a:pPr>
            <a:r>
              <a:rPr lang="en-US" sz="1200"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Best Parameters:</a:t>
            </a:r>
            <a:endParaRPr lang="en-US" sz="12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algn="l">
              <a:spcBef>
                <a:spcPts val="130"/>
              </a:spcBef>
              <a:spcAft>
                <a:spcPts val="130"/>
              </a:spcAft>
              <a:buFont typeface="Arial" panose="020B0604020202020204" pitchFamily="34" charset="0"/>
              <a:buChar char="•"/>
            </a:pPr>
            <a:r>
              <a:rPr lang="en-US" sz="12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Algorithm: GradientBoostingRegressor</a:t>
            </a:r>
          </a:p>
          <a:p>
            <a:pPr algn="l">
              <a:spcBef>
                <a:spcPts val="130"/>
              </a:spcBef>
              <a:spcAft>
                <a:spcPts val="130"/>
              </a:spcAft>
              <a:buFont typeface="Arial" panose="020B0604020202020204" pitchFamily="34" charset="0"/>
              <a:buChar char="•"/>
            </a:pPr>
            <a:r>
              <a:rPr lang="en-US" sz="12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Learning Rate: 0.01</a:t>
            </a:r>
          </a:p>
          <a:p>
            <a:pPr algn="l">
              <a:spcBef>
                <a:spcPts val="130"/>
              </a:spcBef>
              <a:spcAft>
                <a:spcPts val="130"/>
              </a:spcAft>
              <a:buFont typeface="Arial" panose="020B0604020202020204" pitchFamily="34" charset="0"/>
              <a:buChar char="•"/>
            </a:pPr>
            <a:r>
              <a:rPr lang="en-US" sz="12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Maximum Depth: 10</a:t>
            </a:r>
          </a:p>
          <a:p>
            <a:pPr algn="l">
              <a:spcBef>
                <a:spcPts val="130"/>
              </a:spcBef>
              <a:spcAft>
                <a:spcPts val="130"/>
              </a:spcAft>
              <a:buFont typeface="Arial" panose="020B0604020202020204" pitchFamily="34" charset="0"/>
              <a:buChar char="•"/>
            </a:pPr>
            <a:r>
              <a:rPr lang="en-US" sz="12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Number of Estimators: 1500</a:t>
            </a:r>
          </a:p>
          <a:p>
            <a:pPr algn="l">
              <a:spcBef>
                <a:spcPts val="130"/>
              </a:spcBef>
              <a:spcAft>
                <a:spcPts val="130"/>
              </a:spcAft>
              <a:buFont typeface="Arial" panose="020B0604020202020204" pitchFamily="34" charset="0"/>
              <a:buChar char="•"/>
            </a:pPr>
            <a:r>
              <a:rPr lang="en-US" sz="12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Subsample: 0.5</a:t>
            </a:r>
          </a:p>
          <a:p>
            <a:pPr algn="l">
              <a:buFont typeface="Arial" panose="020B0604020202020204" pitchFamily="34" charset="0"/>
              <a:buChar char="•"/>
            </a:pPr>
            <a:endParaRPr lang="en-US" sz="1200" dirty="0">
              <a:solidFill>
                <a:srgbClr val="374151"/>
              </a:solidFill>
              <a:latin typeface="Open Sans" panose="020B0606030504020204" pitchFamily="34" charset="0"/>
              <a:ea typeface="Open Sans" panose="020B0606030504020204" pitchFamily="34" charset="0"/>
              <a:cs typeface="Open Sans" panose="020B0606030504020204" pitchFamily="34" charset="0"/>
            </a:endParaRPr>
          </a:p>
          <a:p>
            <a:pPr algn="l"/>
            <a:endParaRPr lang="en-US" sz="1200" b="0" i="0" dirty="0">
              <a:solidFill>
                <a:srgbClr val="374151"/>
              </a:solidFill>
              <a:effectLs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1"/>
          <p:cNvSpPr/>
          <p:nvPr/>
        </p:nvSpPr>
        <p:spPr>
          <a:xfrm>
            <a:off x="-15501" y="-19474"/>
            <a:ext cx="9191402" cy="576066"/>
          </a:xfrm>
          <a:prstGeom prst="rect">
            <a:avLst/>
          </a:pr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48" name="Google Shape;148;p31"/>
          <p:cNvSpPr/>
          <p:nvPr/>
        </p:nvSpPr>
        <p:spPr>
          <a:xfrm>
            <a:off x="205025" y="0"/>
            <a:ext cx="8565600" cy="556592"/>
          </a:xfrm>
          <a:prstGeom prst="rect">
            <a:avLst/>
          </a:prstGeom>
          <a:noFill/>
          <a:ln>
            <a:noFill/>
          </a:ln>
        </p:spPr>
        <p:txBody>
          <a:bodyPr spcFirstLastPara="1" wrap="square" lIns="91400" tIns="91400" rIns="91400" bIns="91400" anchor="t" anchorCtr="0">
            <a:noAutofit/>
          </a:bodyPr>
          <a:lstStyle/>
          <a:p>
            <a:pPr marL="0" marR="0" lvl="0" indent="0" algn="ctr" rtl="0">
              <a:lnSpc>
                <a:spcPct val="100000"/>
              </a:lnSpc>
              <a:spcBef>
                <a:spcPts val="0"/>
              </a:spcBef>
              <a:spcAft>
                <a:spcPts val="0"/>
              </a:spcAft>
              <a:buClr>
                <a:srgbClr val="FFFFFF"/>
              </a:buClr>
              <a:buSzPts val="2000"/>
              <a:buFont typeface="Arial"/>
              <a:buNone/>
            </a:pPr>
            <a:r>
              <a:rPr lang="en" sz="2000" b="1" i="0" u="none" strike="noStrike" cap="none"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Arial"/>
              </a:rPr>
              <a:t>Business Insight</a:t>
            </a:r>
            <a:endParaRPr sz="2000" b="1" i="0" u="none" strike="noStrike" cap="none" dirty="0">
              <a:solidFill>
                <a:srgbClr val="FFFFFF"/>
              </a:solidFill>
              <a:latin typeface="Open Sans" panose="020B0606030504020204" pitchFamily="34" charset="0"/>
              <a:ea typeface="Open Sans" panose="020B0606030504020204" pitchFamily="34" charset="0"/>
              <a:cs typeface="Open Sans" panose="020B0606030504020204" pitchFamily="34" charset="0"/>
              <a:sym typeface="Arial"/>
            </a:endParaRPr>
          </a:p>
        </p:txBody>
      </p:sp>
      <p:sp>
        <p:nvSpPr>
          <p:cNvPr id="149" name="Google Shape;149;p31"/>
          <p:cNvSpPr/>
          <p:nvPr/>
        </p:nvSpPr>
        <p:spPr>
          <a:xfrm>
            <a:off x="0" y="333955"/>
            <a:ext cx="9144000" cy="922351"/>
          </a:xfrm>
          <a:prstGeom prst="rect">
            <a:avLst/>
          </a:prstGeom>
          <a:noFill/>
          <a:ln>
            <a:noFill/>
          </a:ln>
        </p:spPr>
        <p:txBody>
          <a:bodyPr spcFirstLastPara="1" wrap="square" lIns="91400" tIns="91400" rIns="91400" bIns="91400" anchor="t" anchorCtr="0">
            <a:noAutofit/>
          </a:bodyPr>
          <a:lstStyle/>
          <a:p>
            <a:pPr marL="0" marR="0" lvl="0" indent="0" algn="ctr" rtl="0">
              <a:lnSpc>
                <a:spcPct val="115000"/>
              </a:lnSpc>
              <a:spcBef>
                <a:spcPts val="0"/>
              </a:spcBef>
              <a:spcAft>
                <a:spcPts val="0"/>
              </a:spcAft>
              <a:buClr>
                <a:srgbClr val="000000"/>
              </a:buClr>
              <a:buSzPts val="2000"/>
              <a:buFont typeface="Open Sans"/>
              <a:buNone/>
            </a:pPr>
            <a:endParaRPr lang="en-US" sz="2200" b="1" i="1" u="none" strike="noStrike" cap="none" dirty="0">
              <a:solidFill>
                <a:srgbClr val="073763"/>
              </a:solidFill>
              <a:latin typeface="Open Sans" panose="020B0606030504020204" pitchFamily="34" charset="0"/>
              <a:ea typeface="Open Sans" panose="020B0606030504020204" pitchFamily="34" charset="0"/>
              <a:cs typeface="Open Sans" panose="020B0606030504020204" pitchFamily="34" charset="0"/>
              <a:sym typeface="Lora"/>
            </a:endParaRPr>
          </a:p>
        </p:txBody>
      </p:sp>
      <p:sp>
        <p:nvSpPr>
          <p:cNvPr id="150" name="Google Shape;150;p31"/>
          <p:cNvSpPr txBox="1">
            <a:spLocks noGrp="1"/>
          </p:cNvSpPr>
          <p:nvPr>
            <p:ph type="body" idx="1"/>
          </p:nvPr>
        </p:nvSpPr>
        <p:spPr>
          <a:xfrm>
            <a:off x="-31902" y="576066"/>
            <a:ext cx="9175901" cy="4446259"/>
          </a:xfrm>
          <a:prstGeom prst="rect">
            <a:avLst/>
          </a:prstGeom>
          <a:noFill/>
          <a:ln>
            <a:noFill/>
          </a:ln>
        </p:spPr>
        <p:txBody>
          <a:bodyPr spcFirstLastPara="1" wrap="square" lIns="91400" tIns="91400" rIns="91400" bIns="91400" anchor="t" anchorCtr="0">
            <a:noAutofit/>
          </a:bodyPr>
          <a:lstStyle/>
          <a:p>
            <a:pPr marL="139700" indent="0" algn="l">
              <a:buNone/>
            </a:pPr>
            <a:endParaRPr lang="en-US" sz="1100"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algn="l">
              <a:buFont typeface="+mj-lt"/>
              <a:buAutoNum type="arabicPeriod"/>
            </a:pPr>
            <a:r>
              <a:rPr lang="en-US" sz="1100"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Discount Preference:</a:t>
            </a:r>
            <a:r>
              <a:rPr lang="en-US" sz="11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Customers tend to be more inclined to purchase products that are offered at a discounted price, which can be a significant driver of sales.</a:t>
            </a:r>
          </a:p>
          <a:p>
            <a:pPr algn="l">
              <a:buFont typeface="+mj-lt"/>
              <a:buAutoNum type="arabicPeriod"/>
            </a:pPr>
            <a:r>
              <a:rPr lang="en-US" sz="1100"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Sales and Loss Relationship:</a:t>
            </a:r>
            <a:r>
              <a:rPr lang="en-US" sz="11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 noticeable correlation between higher sales and increased losses suggests that discounts might be a contributing factor. This necessitates a closer examination of discount strategies.</a:t>
            </a:r>
          </a:p>
          <a:p>
            <a:pPr algn="l">
              <a:buFont typeface="+mj-lt"/>
              <a:buAutoNum type="arabicPeriod"/>
            </a:pPr>
            <a:r>
              <a:rPr lang="en-US" sz="1100"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Low-Rated Product Appeal:</a:t>
            </a:r>
            <a:r>
              <a:rPr lang="en-US" sz="11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Despite lower ratings, certain products continue to attract customers, indicating untapped potential for product enhancement and improved customer satisfaction.</a:t>
            </a:r>
          </a:p>
          <a:p>
            <a:pPr algn="l">
              <a:buFont typeface="+mj-lt"/>
              <a:buAutoNum type="arabicPeriod"/>
            </a:pPr>
            <a:r>
              <a:rPr lang="en-US" sz="1100"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Customer Loyalty:</a:t>
            </a:r>
            <a:r>
              <a:rPr lang="en-US" sz="11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Customer loyalty and engagement are crucial for sustaining and growing the business, as loyal customers can contribute significantly to sales and profitability.</a:t>
            </a:r>
          </a:p>
          <a:p>
            <a:pPr algn="l">
              <a:buFont typeface="+mj-lt"/>
              <a:buAutoNum type="arabicPeriod"/>
            </a:pPr>
            <a:r>
              <a:rPr lang="en-US" sz="1100"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Yearly Sales Trends:</a:t>
            </a:r>
            <a:r>
              <a:rPr lang="en-US" sz="110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The highest sales were achieved in 2021, pointing to the importance of understanding the factors that led to this peak for future sales planning.</a:t>
            </a:r>
          </a:p>
          <a:p>
            <a:pPr marL="139700" indent="0" algn="l">
              <a:buNone/>
            </a:pPr>
            <a:br>
              <a:rPr lang="en-US" sz="11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br>
            <a:endParaRPr lang="en-US" sz="11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39700" indent="0" algn="l">
              <a:buNone/>
            </a:pPr>
            <a:r>
              <a:rPr lang="en-US" sz="1100" b="1"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Further Analysis:</a:t>
            </a:r>
            <a:endParaRPr lang="en-US" sz="11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39700" indent="0">
              <a:buClrTx/>
              <a:buNone/>
            </a:pPr>
            <a:r>
              <a:rPr lang="en-US" sz="11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Investigate the sources of higher losses associated with increased sales. Determine if discounts are the primary cause and optimize discount levels if necessary to reduce their impact on profits</a:t>
            </a:r>
          </a:p>
          <a:p>
            <a:pPr>
              <a:buClrTx/>
            </a:pPr>
            <a:endPar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sym typeface="Open Sans"/>
            </a:endParaRPr>
          </a:p>
          <a:p>
            <a:pPr>
              <a:buClrTx/>
            </a:pPr>
            <a:endParaRPr lang="en-US" sz="8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p>
            <a:pPr marL="139700" indent="0">
              <a:buClrTx/>
              <a:buNone/>
            </a:pPr>
            <a:endParaRPr lang="en-US" sz="800" b="0" i="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3"/>
          <p:cNvSpPr/>
          <p:nvPr/>
        </p:nvSpPr>
        <p:spPr>
          <a:xfrm rot="10800000" flipH="1">
            <a:off x="-1" y="0"/>
            <a:ext cx="9163201" cy="5148001"/>
          </a:xfrm>
          <a:custGeom>
            <a:avLst/>
            <a:gdLst/>
            <a:ahLst/>
            <a:cxnLst/>
            <a:rect l="l" t="t" r="r" b="b"/>
            <a:pathLst>
              <a:path w="21600" h="21600" extrusionOk="0">
                <a:moveTo>
                  <a:pt x="0" y="0"/>
                </a:moveTo>
                <a:lnTo>
                  <a:pt x="16564" y="0"/>
                </a:lnTo>
                <a:lnTo>
                  <a:pt x="21600" y="8964"/>
                </a:lnTo>
                <a:lnTo>
                  <a:pt x="21600" y="21600"/>
                </a:lnTo>
                <a:lnTo>
                  <a:pt x="0" y="21600"/>
                </a:lnTo>
                <a:close/>
              </a:path>
            </a:pathLst>
          </a:custGeom>
          <a:gradFill>
            <a:gsLst>
              <a:gs pos="0">
                <a:srgbClr val="1077D2"/>
              </a:gs>
              <a:gs pos="100000">
                <a:srgbClr val="093153"/>
              </a:gs>
            </a:gsLst>
            <a:lin ang="12000143"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Open Sans ExtraBold" panose="020B0906030804020204" pitchFamily="34" charset="0"/>
              <a:ea typeface="Open Sans ExtraBold" panose="020B0906030804020204" pitchFamily="34" charset="0"/>
              <a:cs typeface="Open Sans ExtraBold" panose="020B0906030804020204" pitchFamily="34" charset="0"/>
              <a:sym typeface="Arial"/>
            </a:endParaRPr>
          </a:p>
        </p:txBody>
      </p:sp>
      <p:sp>
        <p:nvSpPr>
          <p:cNvPr id="164" name="Google Shape;164;p33"/>
          <p:cNvSpPr/>
          <p:nvPr/>
        </p:nvSpPr>
        <p:spPr>
          <a:xfrm>
            <a:off x="2509574" y="1848507"/>
            <a:ext cx="3953102" cy="723243"/>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3500"/>
              <a:buFont typeface="Open Sans ExtraBold"/>
              <a:buNone/>
            </a:pPr>
            <a:r>
              <a:rPr lang="en" sz="3500" b="0" i="0" u="none" strike="noStrike" cap="none"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sym typeface="Open Sans ExtraBold"/>
              </a:rPr>
              <a:t>THANK YOU</a:t>
            </a:r>
            <a:endParaRPr sz="3500" b="0" i="0" u="none" strike="noStrike" cap="none" dirty="0">
              <a:solidFill>
                <a:srgbClr val="FFFFFF"/>
              </a:solidFill>
              <a:latin typeface="Open Sans ExtraBold" panose="020B0906030804020204" pitchFamily="34" charset="0"/>
              <a:ea typeface="Open Sans ExtraBold" panose="020B0906030804020204" pitchFamily="34" charset="0"/>
              <a:cs typeface="Open Sans ExtraBold" panose="020B0906030804020204" pitchFamily="34" charset="0"/>
              <a:sym typeface="Open Sans ExtraBold"/>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214</TotalTime>
  <Words>673</Words>
  <Application>Microsoft Office PowerPoint</Application>
  <PresentationFormat>On-screen Show (16:9)</PresentationFormat>
  <Paragraphs>78</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Open Sans Light</vt:lpstr>
      <vt:lpstr>Noto Sans Symbols</vt:lpstr>
      <vt:lpstr>Arial</vt:lpstr>
      <vt:lpstr>Open Sans ExtraBold</vt:lpstr>
      <vt:lpstr>Open Sans</vt:lpstr>
      <vt:lpstr>Simple Light</vt:lpstr>
      <vt:lpstr>Simple Light</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Adeola Oladeji</dc:creator>
  <cp:lastModifiedBy>Adeola Oladeji</cp:lastModifiedBy>
  <cp:revision>12</cp:revision>
  <dcterms:modified xsi:type="dcterms:W3CDTF">2025-05-04T12:43:49Z</dcterms:modified>
</cp:coreProperties>
</file>