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0D02ABA-1468-4A34-A11D-32E55A9DA51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Sección sin título" id="{D00ECE25-937F-41CF-A736-7FF7DED5E8A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61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68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595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824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132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49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844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186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7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072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89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650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9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18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9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193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71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7D93-C80C-4244-AF1A-43ADC382A454}" type="datetimeFigureOut">
              <a:rPr lang="es-AR" smtClean="0"/>
              <a:t>1/7/2025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3F10-598C-4946-8011-54B68CDB5C5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49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7213C-B4B5-4EB8-A520-BF20B26AB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Complex_IV50" panose="00000400000000000000" pitchFamily="2" charset="0"/>
              </a:rPr>
              <a:t>grúa DEMOLEDORA</a:t>
            </a:r>
            <a:endParaRPr lang="es-AR" dirty="0">
              <a:latin typeface="Complex_IV50" panose="000004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CE5060-1A64-4B90-8426-A963243C4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900" y="4252131"/>
            <a:ext cx="9067800" cy="1831168"/>
          </a:xfrm>
        </p:spPr>
        <p:txBody>
          <a:bodyPr/>
          <a:lstStyle/>
          <a:p>
            <a:r>
              <a:rPr lang="es-ES" dirty="0">
                <a:latin typeface="Bodoni MT Black" panose="02070A03080606020203" pitchFamily="18" charset="0"/>
              </a:rPr>
              <a:t>  Campos Santiago     Valentín Cazón   Nahuel Flores  Erwin Duarte </a:t>
            </a:r>
            <a:endParaRPr lang="es-AR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5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4EC5E0-6EAE-4E02-8B3F-95139B52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TIEMPO   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5B6935-C5BF-40C0-8FEF-8E554322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87" y="2159000"/>
            <a:ext cx="8277225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2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73C1-D196-4E1D-AC35-D0A0BC22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FOTOS DE CONSTRUCCION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307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ED83A21-BDD5-499E-8D8F-32C564D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63D5C1-B7D2-4A7B-BB60-DD72F9CC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/>
          <a:lstStyle/>
          <a:p>
            <a:r>
              <a:rPr lang="es-ES" dirty="0"/>
              <a:t>Este proyecto nos hizo aprender de la programación de </a:t>
            </a:r>
            <a:r>
              <a:rPr lang="es-ES" dirty="0" err="1"/>
              <a:t>arduinos</a:t>
            </a:r>
            <a:r>
              <a:rPr lang="es-ES" dirty="0"/>
              <a:t>, también saber como hacer un circuito eléctrico y también como funciona </a:t>
            </a:r>
            <a:r>
              <a:rPr lang="es-ES"/>
              <a:t>un Arduino.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77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4BF8E9-9B98-42E2-90F3-0784B451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4D607C-692C-4EB5-8E70-BA04797A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problemas</a:t>
            </a:r>
            <a:endParaRPr lang="es-A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659F0-5B01-4B24-84F1-C4061D32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2">
                    <a:lumMod val="10000"/>
                  </a:schemeClr>
                </a:solidFill>
                <a:latin typeface="Bahnschrift Condensed" panose="020B0502040204020203" pitchFamily="34" charset="0"/>
              </a:rPr>
              <a:t>Tenemos un problema con la estabilidad de la grúa, por el peso de la bola, y el motor es muy rápido que hace que se descontrole la grúa</a:t>
            </a:r>
            <a:endParaRPr lang="es-AR" dirty="0">
              <a:solidFill>
                <a:schemeClr val="tx2">
                  <a:lumMod val="1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0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CBD594-9F97-4C9D-81BC-D22B8CBA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4D607C-692C-4EB5-8E70-BA04797A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s-ES" dirty="0"/>
              <a:t>Soluciones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659F0-5B01-4B24-84F1-C4061D32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Bahnschrift Condensed" panose="020B0502040204020203" pitchFamily="34" charset="0"/>
              </a:rPr>
              <a:t>Agregar peso atrás para que quede equilibrada la grúa demoledora  </a:t>
            </a:r>
            <a:endParaRPr lang="es-A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1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59209B-5DDD-4A64-BEED-2461A717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9068CD-1018-48CC-85AF-BD19079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Soluciones propuestas </a:t>
            </a:r>
            <a:endParaRPr lang="es-A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7AF41E-7DAF-4D60-A23E-A1647810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Una solución que tenemos para el motor es sacar un poco de peso para que este equilibrada la grúa y para que el motor no haga tanta fuerza en girar</a:t>
            </a:r>
            <a:endParaRPr lang="es-AR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93F10D-E8D4-407F-9C46-A8C397E5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781050"/>
            <a:ext cx="8699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EECEB-7012-497F-BFF0-60AABFA9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" y="1158555"/>
            <a:ext cx="3505200" cy="45916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554F35-7C8D-49A9-8B27-650A66033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50" y="1158555"/>
            <a:ext cx="3975100" cy="45916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0CEC04-8B51-425D-A787-58D5347F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0" y="1158555"/>
            <a:ext cx="3733800" cy="45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42C083-D582-4252-96B0-877A011D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166232"/>
            <a:ext cx="7125694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7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966088-9B3A-44B4-9A0E-C69BE105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191B8295-437B-4969-AFAA-8AA71287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presupuesto</a:t>
            </a:r>
            <a:endParaRPr lang="es-A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E4A3C8E-32EF-4973-92BE-65F22A75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9502"/>
            <a:ext cx="10820400" cy="4024125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2">
                    <a:lumMod val="10000"/>
                  </a:schemeClr>
                </a:solidFill>
              </a:rPr>
              <a:t>ARDUINO UNO:5500        MOTORES:4700       RUEDA LOCA:3600         L298:3680 HE-05:4900   BATERIA9V:2000   RUEDAS ARDUINA:3200  TOTAL:39500                                 </a:t>
            </a:r>
            <a:endParaRPr lang="es-AR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6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4D201-B05B-43D6-936A-D1A7B14D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028"/>
          </a:xfrm>
        </p:spPr>
        <p:txBody>
          <a:bodyPr/>
          <a:lstStyle/>
          <a:p>
            <a:pPr algn="ctr"/>
            <a:r>
              <a:rPr lang="es-ES" dirty="0"/>
              <a:t>Hoja de procesos 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E9068A-061D-4AE2-B733-C9770280D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58" y="2193925"/>
            <a:ext cx="5443083" cy="4024313"/>
          </a:xfrm>
        </p:spPr>
      </p:pic>
    </p:spTree>
    <p:extLst>
      <p:ext uri="{BB962C8B-B14F-4D97-AF65-F5344CB8AC3E}">
        <p14:creationId xmlns:p14="http://schemas.microsoft.com/office/powerpoint/2010/main" val="29236677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178</TotalTime>
  <Words>142</Words>
  <Application>Microsoft Office PowerPoint</Application>
  <PresentationFormat>Panorámica</PresentationFormat>
  <Paragraphs>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Bodoni MT Black</vt:lpstr>
      <vt:lpstr>Century Gothic</vt:lpstr>
      <vt:lpstr>Complex_IV50</vt:lpstr>
      <vt:lpstr>Estela de condensación</vt:lpstr>
      <vt:lpstr>grúa DEMOLEDORA</vt:lpstr>
      <vt:lpstr>problemas</vt:lpstr>
      <vt:lpstr>Soluciones </vt:lpstr>
      <vt:lpstr>Soluciones propuestas </vt:lpstr>
      <vt:lpstr>Presentación de PowerPoint</vt:lpstr>
      <vt:lpstr>Presentación de PowerPoint</vt:lpstr>
      <vt:lpstr>Presentación de PowerPoint</vt:lpstr>
      <vt:lpstr>presupuesto</vt:lpstr>
      <vt:lpstr>Hoja de procesos </vt:lpstr>
      <vt:lpstr>TIEMPO   </vt:lpstr>
      <vt:lpstr>FOTOS DE CONSTRUCCION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GRUA DEMOLEDORA</dc:title>
  <dc:creator>Admin</dc:creator>
  <cp:lastModifiedBy>Admin</cp:lastModifiedBy>
  <cp:revision>16</cp:revision>
  <dcterms:created xsi:type="dcterms:W3CDTF">2025-06-24T10:54:19Z</dcterms:created>
  <dcterms:modified xsi:type="dcterms:W3CDTF">2025-07-01T12:17:06Z</dcterms:modified>
</cp:coreProperties>
</file>