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9159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1749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670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42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2118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930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7801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5688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2023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s-AR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285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684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1C00D3C-80E7-4C94-8996-5EEEF9E4353D}" type="datetimeFigureOut">
              <a:rPr lang="es-AR" smtClean="0"/>
              <a:t>24/6/2025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1CFF64-8044-4FB4-A71D-5B7CDD8ABBDD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6233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CED74-2A39-46E2-8742-329AE6B56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Montacargas</a:t>
            </a:r>
            <a:endParaRPr lang="es-AR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2952F-5FE2-4B14-BD8A-91C52FB27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Integrantes: Aguilar, Lautaro- Bellu, Ana- Cietto, Martin- Herrera,Lucia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08029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CDC95-6F72-496C-8B4B-E3B4B7F3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Hoja de procesos</a:t>
            </a:r>
            <a:endParaRPr lang="es-AR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69F104DC-9F8E-4744-BE7A-460300623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65328"/>
              </p:ext>
            </p:extLst>
          </p:nvPr>
        </p:nvGraphicFramePr>
        <p:xfrm>
          <a:off x="2108198" y="1828799"/>
          <a:ext cx="8318501" cy="455930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31424">
                  <a:extLst>
                    <a:ext uri="{9D8B030D-6E8A-4147-A177-3AD203B41FA5}">
                      <a16:colId xmlns:a16="http://schemas.microsoft.com/office/drawing/2014/main" val="2935911413"/>
                    </a:ext>
                  </a:extLst>
                </a:gridCol>
                <a:gridCol w="1046917">
                  <a:extLst>
                    <a:ext uri="{9D8B030D-6E8A-4147-A177-3AD203B41FA5}">
                      <a16:colId xmlns:a16="http://schemas.microsoft.com/office/drawing/2014/main" val="5922471"/>
                    </a:ext>
                  </a:extLst>
                </a:gridCol>
                <a:gridCol w="2453790">
                  <a:extLst>
                    <a:ext uri="{9D8B030D-6E8A-4147-A177-3AD203B41FA5}">
                      <a16:colId xmlns:a16="http://schemas.microsoft.com/office/drawing/2014/main" val="4006811201"/>
                    </a:ext>
                  </a:extLst>
                </a:gridCol>
                <a:gridCol w="1903560">
                  <a:extLst>
                    <a:ext uri="{9D8B030D-6E8A-4147-A177-3AD203B41FA5}">
                      <a16:colId xmlns:a16="http://schemas.microsoft.com/office/drawing/2014/main" val="1618109462"/>
                    </a:ext>
                  </a:extLst>
                </a:gridCol>
                <a:gridCol w="1682810">
                  <a:extLst>
                    <a:ext uri="{9D8B030D-6E8A-4147-A177-3AD203B41FA5}">
                      <a16:colId xmlns:a16="http://schemas.microsoft.com/office/drawing/2014/main" val="2289580520"/>
                    </a:ext>
                  </a:extLst>
                </a:gridCol>
              </a:tblGrid>
              <a:tr h="934360">
                <a:tc>
                  <a:txBody>
                    <a:bodyPr/>
                    <a:lstStyle/>
                    <a:p>
                      <a:pPr marL="288290" marR="69215" indent="-215900">
                        <a:spcAft>
                          <a:spcPts val="0"/>
                        </a:spcAft>
                      </a:pPr>
                      <a:r>
                        <a:rPr lang="es-ES" sz="10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Operación </a:t>
                      </a:r>
                      <a:r>
                        <a:rPr lang="es-ES" sz="1000" spc="-2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nro</a:t>
                      </a:r>
                      <a:r>
                        <a:rPr lang="es-ES" sz="1100" spc="-2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.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3510" marR="85090" indent="-5588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Pieza </a:t>
                      </a:r>
                      <a:r>
                        <a:rPr lang="es-ES" sz="1100" spc="-2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Nro.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1570"/>
                        </a:lnSpc>
                      </a:pPr>
                      <a:r>
                        <a:rPr lang="es-ES" sz="11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Tarea</a:t>
                      </a: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es-ES" sz="11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a</a:t>
                      </a:r>
                      <a:r>
                        <a:rPr lang="es-ES" sz="1100" spc="-15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 </a:t>
                      </a: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desarrollar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1915" marR="76835" algn="ctr">
                        <a:spcAft>
                          <a:spcPts val="0"/>
                        </a:spcAft>
                      </a:pP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Herramientas, </a:t>
                      </a:r>
                      <a:r>
                        <a:rPr lang="es-ES" sz="110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útiles y equipos a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83820" marR="76835" algn="ctr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utilizar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345" marR="91440" algn="ctr">
                        <a:spcAft>
                          <a:spcPts val="0"/>
                        </a:spcAft>
                      </a:pP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Elementos </a:t>
                      </a:r>
                      <a:r>
                        <a:rPr lang="es-ES" sz="1100" spc="-3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de </a:t>
                      </a: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protección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  <a:p>
                      <a:pPr marL="93345" marR="93345" algn="ctr">
                        <a:lnSpc>
                          <a:spcPts val="1530"/>
                        </a:lnSpc>
                        <a:spcAft>
                          <a:spcPts val="0"/>
                        </a:spcAft>
                      </a:pPr>
                      <a:r>
                        <a:rPr lang="es-ES" sz="1100" spc="-10" dirty="0">
                          <a:effectLst/>
                          <a:latin typeface="Arial MT"/>
                          <a:ea typeface="Arial MT"/>
                          <a:cs typeface="Arial MT"/>
                        </a:rPr>
                        <a:t>personal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74160"/>
                  </a:ext>
                </a:extLst>
              </a:tr>
              <a:tr h="468957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1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Preparar la base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 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99262"/>
                  </a:ext>
                </a:extLst>
              </a:tr>
              <a:tr h="468364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2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10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Cortar listón para crear palos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Regla mm, serrucho, lápiz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guantes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1642483"/>
                  </a:ext>
                </a:extLst>
              </a:tr>
              <a:tr h="596855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3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9,10,11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Crear las palas y la base conectarlas con la cuerda y la polea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 Torno, clavos y martillo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 Guantes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505200"/>
                  </a:ext>
                </a:extLst>
              </a:tr>
              <a:tr h="198952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214106"/>
                  </a:ext>
                </a:extLst>
              </a:tr>
              <a:tr h="468364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4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  1                                                                                                                                                                                                               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 Programar Arduino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Computadora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639832"/>
                  </a:ext>
                </a:extLst>
              </a:tr>
              <a:tr h="465404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5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effectLst/>
                          <a:latin typeface="Calibri Light" panose="020F0302020204030204" pitchFamily="34" charset="0"/>
                          <a:ea typeface="Arial MT"/>
                          <a:cs typeface="Arial MT"/>
                        </a:rPr>
                        <a:t>4,8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Calibri Light" panose="020F0302020204030204" pitchFamily="34" charset="0"/>
                          <a:ea typeface="Arial MT"/>
                          <a:cs typeface="Arial MT"/>
                        </a:rPr>
                        <a:t>Conectar el L298 al motor paso a paso 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Guantes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22008"/>
                  </a:ext>
                </a:extLst>
              </a:tr>
              <a:tr h="468364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087460"/>
                  </a:ext>
                </a:extLst>
              </a:tr>
              <a:tr h="489680"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dirty="0">
                          <a:effectLst/>
                          <a:latin typeface="Times New Roman" panose="02020603050405020304" pitchFamily="18" charset="0"/>
                          <a:ea typeface="Arial MT"/>
                          <a:cs typeface="Arial MT"/>
                        </a:rPr>
                        <a:t> </a:t>
                      </a:r>
                      <a:endParaRPr lang="es-AR" sz="9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18904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E3F9220-1CD1-4759-9B03-FA980A65C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21573" y="-1040397"/>
            <a:ext cx="19672739" cy="266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1155336" rIns="126960" bIns="7871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AR" altLang="es-A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0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F2FE9-88CD-41BA-B00F-570E6C3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Planning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859F7F-65CC-489A-BA77-BA145E7DD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4" y="1689100"/>
            <a:ext cx="11888371" cy="4526306"/>
          </a:xfrm>
        </p:spPr>
      </p:pic>
    </p:spTree>
    <p:extLst>
      <p:ext uri="{BB962C8B-B14F-4D97-AF65-F5344CB8AC3E}">
        <p14:creationId xmlns:p14="http://schemas.microsoft.com/office/powerpoint/2010/main" val="7110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7AEDC-41CB-4384-986A-F843187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Fotos de construcción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7A285-CBE1-4D41-BDA9-AB29809C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41220"/>
            <a:ext cx="10058400" cy="3931920"/>
          </a:xfr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5992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FC823-57C4-4F2E-9AAA-620CE00B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57B010-3EF1-43CA-ADEE-33980D4C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conclusión en este proyecto hemos aprendido mucho sobre la programación, herramientas nuevas que nos servirán a futuro (como el planning, la selección de ideas, la búsqueda de fuentes, el diario de trabajo , entre otros), el trabajo  en equipo y como dividir el trabajo en partes.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784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E9ED3-E23D-4058-8549-0343CBF3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a resolver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DFB4E9-6D6F-4620-9655-40775EE2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Dificultad para transportar productos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280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11800-0840-4904-A0FD-29428AD1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Soluciones disponibles en el mercado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EC0F22-A560-4BE5-945A-B79FA97B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i="0" dirty="0">
                <a:effectLst/>
                <a:latin typeface="Google Sans"/>
              </a:rPr>
              <a:t>Mayor eficiencia en el manejo de materiales</a:t>
            </a:r>
            <a:r>
              <a:rPr lang="es-ES" b="1" i="0" dirty="0">
                <a:solidFill>
                  <a:srgbClr val="EEF0FF"/>
                </a:solidFill>
                <a:effectLst/>
                <a:latin typeface="Google Sans"/>
              </a:rPr>
              <a:t>:</a:t>
            </a:r>
          </a:p>
          <a:p>
            <a:r>
              <a:rPr lang="es-ES" b="1" i="0" dirty="0">
                <a:effectLst/>
                <a:latin typeface="Google Sans"/>
              </a:rPr>
              <a:t>Optimización del espacio de almacenamiento</a:t>
            </a:r>
          </a:p>
          <a:p>
            <a:r>
              <a:rPr lang="es-AR" b="1" i="0" dirty="0">
                <a:effectLst/>
                <a:latin typeface="Google Sans"/>
              </a:rPr>
              <a:t>Reducción de costos operativos</a:t>
            </a:r>
          </a:p>
          <a:p>
            <a:r>
              <a:rPr lang="es-ES" b="1" i="0" dirty="0">
                <a:effectLst/>
                <a:latin typeface="Google Sans"/>
              </a:rPr>
              <a:t>Mejora de la seguridad laboral</a:t>
            </a:r>
          </a:p>
          <a:p>
            <a:r>
              <a:rPr lang="es-AR" b="1" i="0" dirty="0">
                <a:effectLst/>
                <a:latin typeface="Google Sans"/>
              </a:rPr>
              <a:t>Mayor productividad</a:t>
            </a:r>
          </a:p>
          <a:p>
            <a:endParaRPr lang="es-AR" b="1" dirty="0">
              <a:latin typeface="Google Sans"/>
            </a:endParaRPr>
          </a:p>
          <a:p>
            <a:r>
              <a:rPr lang="es-ES" b="0" i="0" dirty="0">
                <a:effectLst/>
                <a:latin typeface="Google Sans"/>
              </a:rPr>
              <a:t>En resumen, un montacargas es una herramienta versátil que ofrece soluciones efectivas para el manejo de materiales, mejorando la eficiencia, la seguridad y la productividad en diversos sectores industriales. </a:t>
            </a:r>
            <a:endParaRPr lang="es-AR" b="1" dirty="0">
              <a:latin typeface="Google Sans"/>
            </a:endParaRP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3312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E33F-87F0-4BE9-8D64-D6DD98BA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Soluciones propuestas por nosotros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D63650-CDBA-4EB7-BB59-B234C063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Mayor facilidad para transportar materiales de un lugar hacia otro</a:t>
            </a:r>
          </a:p>
          <a:p>
            <a:r>
              <a:rPr lang="es-AR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s-AR" sz="1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esarrollar un prototipo de montacargas en Arduino </a:t>
            </a:r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2184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2AD78-ECBB-45C0-8C74-6AEB7684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Croquis del proyecto</a:t>
            </a:r>
            <a:endParaRPr lang="es-A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F7D67A4-6C17-4B44-BC16-637C0C5A7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064" y="1757363"/>
            <a:ext cx="7431960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7034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EB6C7-2F44-48F5-B07E-C8ECE75D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Plano eléctrico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F8DB5D-CAA4-4F37-B2EA-477A886DFE5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952500" y="1917699"/>
            <a:ext cx="114300" cy="151142"/>
          </a:xfrm>
        </p:spPr>
        <p:txBody>
          <a:bodyPr>
            <a:normAutofit fontScale="25000" lnSpcReduction="20000"/>
          </a:bodyPr>
          <a:lstStyle/>
          <a:p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551ADD-0C4E-43A6-B396-4430D37F5E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66800" y="1854200"/>
            <a:ext cx="9055100" cy="436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54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E18AA-29D4-4B70-A5D7-97576346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Bosquejo</a:t>
            </a:r>
            <a:endParaRPr lang="es-A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EE3B51-89A6-4052-8FC1-FDE77A250C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1638300"/>
            <a:ext cx="7266564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62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26974-45F5-49A1-9BC4-D60D360A5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99" y="701676"/>
            <a:ext cx="10058400" cy="1371600"/>
          </a:xfrm>
        </p:spPr>
        <p:txBody>
          <a:bodyPr/>
          <a:lstStyle/>
          <a:p>
            <a:r>
              <a:rPr lang="es-ES" dirty="0"/>
              <a:t>Mecanismos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6944297-012A-4FD4-AD15-7C26C191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0" y="1641026"/>
            <a:ext cx="5194300" cy="4394650"/>
          </a:xfrm>
        </p:spPr>
      </p:pic>
    </p:spTree>
    <p:extLst>
      <p:ext uri="{BB962C8B-B14F-4D97-AF65-F5344CB8AC3E}">
        <p14:creationId xmlns:p14="http://schemas.microsoft.com/office/powerpoint/2010/main" val="364829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B93B9-7074-4C42-A3C2-A042C005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Presupuesto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3E78A5-A763-4D12-B3BB-D1994381E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presupuesto de nuestro prototipo de montacargas tiene un valor de $54.100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00504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87</TotalTime>
  <Words>289</Words>
  <Application>Microsoft Office PowerPoint</Application>
  <PresentationFormat>Panorámica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MT</vt:lpstr>
      <vt:lpstr>Calibri Light</vt:lpstr>
      <vt:lpstr>Century Gothic</vt:lpstr>
      <vt:lpstr>Garamond</vt:lpstr>
      <vt:lpstr>Google Sans</vt:lpstr>
      <vt:lpstr>Times New Roman</vt:lpstr>
      <vt:lpstr>Savon</vt:lpstr>
      <vt:lpstr>Montacargas</vt:lpstr>
      <vt:lpstr>Problemas a resolver</vt:lpstr>
      <vt:lpstr>Soluciones disponibles en el mercado</vt:lpstr>
      <vt:lpstr>Soluciones propuestas por nosotros</vt:lpstr>
      <vt:lpstr>Croquis del proyecto</vt:lpstr>
      <vt:lpstr>Plano eléctrico</vt:lpstr>
      <vt:lpstr>Bosquejo</vt:lpstr>
      <vt:lpstr>Mecanismos</vt:lpstr>
      <vt:lpstr>Presupuesto</vt:lpstr>
      <vt:lpstr>Hoja de procesos</vt:lpstr>
      <vt:lpstr>Planning</vt:lpstr>
      <vt:lpstr>Fotos de construcción </vt:lpstr>
      <vt:lpstr>Conclusión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Montacargas</dc:title>
  <dc:creator>Admin</dc:creator>
  <cp:lastModifiedBy>Admin</cp:lastModifiedBy>
  <cp:revision>8</cp:revision>
  <dcterms:created xsi:type="dcterms:W3CDTF">2025-06-24T10:53:56Z</dcterms:created>
  <dcterms:modified xsi:type="dcterms:W3CDTF">2025-06-24T12:21:30Z</dcterms:modified>
</cp:coreProperties>
</file>