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D1B9-96A5-4AD4-86D3-CD4D8B65147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6CE1-A395-4836-BF92-AC59283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uddybuild.com/quickstart/connect/github_enterprise.html" TargetMode="External"/><Relationship Id="rId7" Type="http://schemas.openxmlformats.org/officeDocument/2006/relationships/hyperlink" Target="https://docs.buddybuild.com/quickstart/connect/bitbucket_server.html" TargetMode="External"/><Relationship Id="rId2" Type="http://schemas.openxmlformats.org/officeDocument/2006/relationships/hyperlink" Target="https://docs.buddybuild.com/quickstart/connect/githu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buddybuild.com/quickstart/connect/bitbucket.html" TargetMode="External"/><Relationship Id="rId5" Type="http://schemas.openxmlformats.org/officeDocument/2006/relationships/hyperlink" Target="https://docs.buddybuild.com/quickstart/connect/gitlab_private.html" TargetMode="External"/><Relationship Id="rId4" Type="http://schemas.openxmlformats.org/officeDocument/2006/relationships/hyperlink" Target="https://docs.buddybuild.com/quickstart/connect/gitla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Following are the </a:t>
            </a:r>
            <a:r>
              <a:rPr lang="en-US" dirty="0"/>
              <a:t>repo providers:</a:t>
            </a:r>
          </a:p>
          <a:p>
            <a:r>
              <a:rPr lang="en-US" b="1" dirty="0" err="1">
                <a:hlinkClick r:id="rId2"/>
              </a:rPr>
              <a:t>GitHub</a:t>
            </a:r>
            <a:r>
              <a:rPr lang="en-US" dirty="0"/>
              <a:t>, </a:t>
            </a:r>
            <a:r>
              <a:rPr lang="en-US" b="1" dirty="0" err="1">
                <a:hlinkClick r:id="rId3"/>
              </a:rPr>
              <a:t>GitHub</a:t>
            </a:r>
            <a:r>
              <a:rPr lang="en-US" b="1" dirty="0">
                <a:hlinkClick r:id="rId3"/>
              </a:rPr>
              <a:t> Enterprise</a:t>
            </a:r>
            <a:endParaRPr lang="en-US" dirty="0"/>
          </a:p>
          <a:p>
            <a:r>
              <a:rPr lang="en-US" b="1" dirty="0" err="1">
                <a:hlinkClick r:id="rId4"/>
              </a:rPr>
              <a:t>GitLab</a:t>
            </a:r>
            <a:r>
              <a:rPr lang="en-US" dirty="0"/>
              <a:t>, </a:t>
            </a:r>
            <a:r>
              <a:rPr lang="en-US" b="1" dirty="0" err="1">
                <a:hlinkClick r:id="rId5"/>
              </a:rPr>
              <a:t>GitLab</a:t>
            </a:r>
            <a:r>
              <a:rPr lang="en-US" b="1" dirty="0">
                <a:hlinkClick r:id="rId5"/>
              </a:rPr>
              <a:t> self-hosted</a:t>
            </a:r>
            <a:endParaRPr lang="en-US" dirty="0"/>
          </a:p>
          <a:p>
            <a:r>
              <a:rPr lang="en-US" b="1" dirty="0" err="1">
                <a:hlinkClick r:id="rId6"/>
              </a:rPr>
              <a:t>Bitbucket</a:t>
            </a:r>
            <a:r>
              <a:rPr lang="en-US" dirty="0"/>
              <a:t>, </a:t>
            </a:r>
            <a:r>
              <a:rPr lang="en-US" b="1" dirty="0" err="1">
                <a:hlinkClick r:id="rId7"/>
              </a:rPr>
              <a:t>Bitbucket</a:t>
            </a:r>
            <a:r>
              <a:rPr lang="en-US" b="1" dirty="0">
                <a:hlinkClick r:id="rId7"/>
              </a:rPr>
              <a:t> Server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err="1" smtClean="0"/>
              <a:t>url</a:t>
            </a:r>
            <a:r>
              <a:rPr lang="en-US" sz="2800" dirty="0" smtClean="0"/>
              <a:t> : it copy the remote repository content to local machine directory.</a:t>
            </a:r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pull : it</a:t>
            </a:r>
            <a:r>
              <a:rPr lang="en-US" sz="2800" dirty="0" smtClean="0"/>
              <a:t> is used to fetch and download content from a remote repository and immediately update the local repository to match that content</a:t>
            </a:r>
            <a:endParaRPr lang="en-US" sz="2800" dirty="0" smtClean="0"/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pull origin 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: pull the code of particular branch</a:t>
            </a:r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checkout 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: to move to existing branch</a:t>
            </a:r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checkout -b 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: creation of new branch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add filename or </a:t>
            </a:r>
            <a:r>
              <a:rPr lang="en-US" sz="2800" dirty="0" err="1" smtClean="0"/>
              <a:t>git</a:t>
            </a:r>
            <a:r>
              <a:rPr lang="en-US" sz="2800" dirty="0" smtClean="0"/>
              <a:t> add –a : kept the file in staging area</a:t>
            </a:r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commit -m “message name” : save file in local repository </a:t>
            </a:r>
            <a:r>
              <a:rPr lang="en-US" sz="2800" dirty="0" err="1" smtClean="0"/>
              <a:t>i.e</a:t>
            </a:r>
            <a:r>
              <a:rPr lang="en-US" sz="2800" dirty="0" smtClean="0"/>
              <a:t> in local machine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checkout --filename</a:t>
            </a:r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merge </a:t>
            </a:r>
            <a:r>
              <a:rPr lang="en-US" sz="2800" dirty="0" err="1" smtClean="0"/>
              <a:t>branch_name</a:t>
            </a:r>
            <a:endParaRPr lang="en-US" sz="2800" dirty="0" smtClean="0"/>
          </a:p>
          <a:p>
            <a:r>
              <a:rPr lang="en-US" sz="2800" dirty="0" err="1" smtClean="0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push origin </a:t>
            </a:r>
            <a:r>
              <a:rPr lang="en-US" sz="2800" dirty="0" err="1" smtClean="0"/>
              <a:t>branch_name</a:t>
            </a:r>
            <a:r>
              <a:rPr lang="en-US" sz="2800" dirty="0" smtClean="0"/>
              <a:t> : save file in remote </a:t>
            </a:r>
            <a:r>
              <a:rPr lang="en-US" sz="2800" dirty="0" err="1" smtClean="0"/>
              <a:t>repostiory</a:t>
            </a:r>
            <a:r>
              <a:rPr lang="en-US" sz="2800" dirty="0" smtClean="0"/>
              <a:t> </a:t>
            </a:r>
            <a:r>
              <a:rPr lang="en-US" sz="2800" dirty="0" err="1" smtClean="0"/>
              <a:t>i.e</a:t>
            </a:r>
            <a:r>
              <a:rPr lang="en-US" sz="2800" dirty="0" smtClean="0"/>
              <a:t>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3716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Feature111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Feature112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914399"/>
          </a:xfrm>
        </p:spPr>
        <p:txBody>
          <a:bodyPr>
            <a:norm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git</a:t>
            </a:r>
            <a:r>
              <a:rPr lang="en-US" sz="1600" b="1" dirty="0" smtClean="0">
                <a:solidFill>
                  <a:schemeClr val="tx1"/>
                </a:solidFill>
              </a:rPr>
              <a:t> stash temporarily shelves (or </a:t>
            </a:r>
            <a:r>
              <a:rPr lang="en-US" sz="1600" b="1" i="1" dirty="0" smtClean="0">
                <a:solidFill>
                  <a:schemeClr val="tx1"/>
                </a:solidFill>
              </a:rPr>
              <a:t>stashes</a:t>
            </a:r>
            <a:r>
              <a:rPr lang="en-US" sz="1600" b="1" dirty="0" smtClean="0">
                <a:solidFill>
                  <a:schemeClr val="tx1"/>
                </a:solidFill>
              </a:rPr>
              <a:t>) changes you've made to your working copy so you can work on something else, and then come back and re-apply them later </a:t>
            </a:r>
            <a:r>
              <a:rPr lang="en-US" sz="1600" b="1" dirty="0" smtClean="0">
                <a:solidFill>
                  <a:schemeClr val="tx1"/>
                </a:solidFill>
              </a:rPr>
              <a:t>on.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STASH</a:t>
            </a: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505200"/>
            <a:ext cx="7772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git</a:t>
            </a:r>
            <a:r>
              <a:rPr lang="en-US" sz="2900" b="1" dirty="0" smtClean="0"/>
              <a:t> stash save “save message”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git</a:t>
            </a:r>
            <a:r>
              <a:rPr lang="en-US" sz="2900" b="1" dirty="0" smtClean="0"/>
              <a:t> stash list</a:t>
            </a:r>
          </a:p>
          <a:p>
            <a:pPr>
              <a:spcBef>
                <a:spcPct val="20000"/>
              </a:spcBef>
            </a:pPr>
            <a:r>
              <a:rPr lang="en-US" sz="2900" b="1" dirty="0" err="1" smtClean="0"/>
              <a:t>git</a:t>
            </a:r>
            <a:r>
              <a:rPr lang="en-US" sz="2900" b="1" dirty="0" smtClean="0"/>
              <a:t> stash </a:t>
            </a:r>
            <a:r>
              <a:rPr lang="en-US" sz="2900" b="1" dirty="0" smtClean="0"/>
              <a:t>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</a:t>
            </a:r>
            <a:r>
              <a:rPr lang="en-US" sz="2900" b="1" dirty="0" err="1" smtClean="0"/>
              <a:t>it</a:t>
            </a:r>
            <a:r>
              <a:rPr lang="en-US" sz="2900" b="1" dirty="0" smtClean="0"/>
              <a:t> stash pop </a:t>
            </a:r>
            <a:r>
              <a:rPr lang="en-US" sz="2900" b="1" dirty="0" err="1" smtClean="0"/>
              <a:t>stash_name</a:t>
            </a:r>
            <a:r>
              <a:rPr lang="en-US" sz="2900" b="1" dirty="0" smtClean="0"/>
              <a:t>  or </a:t>
            </a:r>
            <a:r>
              <a:rPr lang="en-US" sz="2900" b="1" dirty="0" err="1" smtClean="0"/>
              <a:t>git</a:t>
            </a:r>
            <a:r>
              <a:rPr lang="en-US" sz="2900" b="1" dirty="0" smtClean="0"/>
              <a:t> stash apply </a:t>
            </a:r>
            <a:r>
              <a:rPr lang="en-US" sz="2900" b="1" dirty="0" err="1" smtClean="0"/>
              <a:t>stash_name</a:t>
            </a:r>
            <a:endParaRPr lang="en-US" sz="29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git</a:t>
            </a:r>
            <a:r>
              <a:rPr lang="en-US" sz="2900" b="1" dirty="0" smtClean="0"/>
              <a:t> stash drop </a:t>
            </a:r>
            <a:r>
              <a:rPr lang="en-US" sz="2900" b="1" dirty="0" err="1" smtClean="0"/>
              <a:t>stash_name</a:t>
            </a:r>
            <a:endParaRPr lang="en-US" sz="29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</a:t>
            </a:r>
            <a:r>
              <a:rPr lang="en-US" sz="2900" b="1" dirty="0" err="1" smtClean="0"/>
              <a:t>it</a:t>
            </a:r>
            <a:r>
              <a:rPr lang="en-US" sz="2900" b="1" dirty="0" smtClean="0"/>
              <a:t> stash clear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err="1" smtClean="0"/>
              <a:t>git</a:t>
            </a:r>
            <a:r>
              <a:rPr lang="en-US" sz="2900" b="1" dirty="0" smtClean="0"/>
              <a:t> reset --hard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72001"/>
            <a:ext cx="9144000" cy="1447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git</a:t>
            </a:r>
            <a:r>
              <a:rPr lang="en-US" b="1" dirty="0" smtClean="0">
                <a:solidFill>
                  <a:srgbClr val="00B050"/>
                </a:solidFill>
              </a:rPr>
              <a:t> fetch</a:t>
            </a:r>
            <a:r>
              <a:rPr lang="en-US" dirty="0" smtClean="0">
                <a:solidFill>
                  <a:schemeClr val="tx1"/>
                </a:solidFill>
              </a:rPr>
              <a:t> is the command that tells your local 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 to retrieve </a:t>
            </a:r>
            <a:r>
              <a:rPr lang="en-US" dirty="0" smtClean="0">
                <a:solidFill>
                  <a:schemeClr val="tx1"/>
                </a:solidFill>
              </a:rPr>
              <a:t>only the </a:t>
            </a:r>
            <a:r>
              <a:rPr lang="en-US" dirty="0" smtClean="0">
                <a:solidFill>
                  <a:schemeClr val="tx1"/>
                </a:solidFill>
              </a:rPr>
              <a:t>latest meta-data info from </a:t>
            </a:r>
            <a:r>
              <a:rPr lang="en-US" dirty="0" smtClean="0">
                <a:solidFill>
                  <a:schemeClr val="tx1"/>
                </a:solidFill>
              </a:rPr>
              <a:t>remote repository but no file/data gets transferred to local repository.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err="1" smtClean="0">
                <a:solidFill>
                  <a:srgbClr val="00B050"/>
                </a:solidFill>
              </a:rPr>
              <a:t>git</a:t>
            </a:r>
            <a:r>
              <a:rPr lang="en-US" b="1" dirty="0" smtClean="0">
                <a:solidFill>
                  <a:srgbClr val="00B050"/>
                </a:solidFill>
              </a:rPr>
              <a:t> pull</a:t>
            </a:r>
            <a:r>
              <a:rPr lang="en-US" dirty="0" smtClean="0">
                <a:solidFill>
                  <a:schemeClr val="tx1"/>
                </a:solidFill>
              </a:rPr>
              <a:t> on the other hand does that AND brings (copy) those changes from the remote repository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dhir\Desktop\fetch_p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581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Sudhir</dc:creator>
  <cp:lastModifiedBy>Sudhir</cp:lastModifiedBy>
  <cp:revision>14</cp:revision>
  <dcterms:created xsi:type="dcterms:W3CDTF">2020-07-18T08:31:08Z</dcterms:created>
  <dcterms:modified xsi:type="dcterms:W3CDTF">2020-08-01T16:36:31Z</dcterms:modified>
</cp:coreProperties>
</file>