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7" r:id="rId1"/>
    <p:sldMasterId id="2147483658" r:id="rId2"/>
  </p:sldMasterIdLst>
  <p:notesMasterIdLst>
    <p:notesMasterId r:id="rId32"/>
  </p:notesMasterIdLst>
  <p:sldIdLst>
    <p:sldId id="256" r:id="rId3"/>
    <p:sldId id="257" r:id="rId4"/>
    <p:sldId id="299" r:id="rId5"/>
    <p:sldId id="300" r:id="rId6"/>
    <p:sldId id="296" r:id="rId7"/>
    <p:sldId id="260" r:id="rId8"/>
    <p:sldId id="266" r:id="rId9"/>
    <p:sldId id="321" r:id="rId10"/>
    <p:sldId id="273" r:id="rId11"/>
    <p:sldId id="302" r:id="rId12"/>
    <p:sldId id="320" r:id="rId13"/>
    <p:sldId id="303" r:id="rId14"/>
    <p:sldId id="305" r:id="rId15"/>
    <p:sldId id="306" r:id="rId16"/>
    <p:sldId id="308" r:id="rId17"/>
    <p:sldId id="307" r:id="rId18"/>
    <p:sldId id="310" r:id="rId19"/>
    <p:sldId id="311" r:id="rId20"/>
    <p:sldId id="312" r:id="rId21"/>
    <p:sldId id="313" r:id="rId22"/>
    <p:sldId id="314" r:id="rId23"/>
    <p:sldId id="270" r:id="rId24"/>
    <p:sldId id="271" r:id="rId25"/>
    <p:sldId id="272" r:id="rId26"/>
    <p:sldId id="287" r:id="rId27"/>
    <p:sldId id="282" r:id="rId28"/>
    <p:sldId id="317" r:id="rId29"/>
    <p:sldId id="316" r:id="rId30"/>
    <p:sldId id="319" r:id="rId31"/>
  </p:sldIdLst>
  <p:sldSz cx="9144000" cy="5143500" type="screen16x9"/>
  <p:notesSz cx="6858000" cy="9144000"/>
  <p:embeddedFontLst>
    <p:embeddedFont>
      <p:font typeface="Barlow" panose="00000500000000000000" pitchFamily="2" charset="0"/>
      <p:regular r:id="rId33"/>
      <p:bold r:id="rId34"/>
      <p:boldItalic r:id="rId35"/>
    </p:embeddedFont>
    <p:embeddedFont>
      <p:font typeface="Barlow Light" panose="00000400000000000000" pitchFamily="2" charset="0"/>
      <p:regular r:id="rId36"/>
      <p:bold r:id="rId37"/>
      <p:italic r:id="rId38"/>
      <p:boldItalic r:id="rId39"/>
    </p:embeddedFont>
    <p:embeddedFont>
      <p:font typeface="Calibri" panose="020F0502020204030204" pitchFamily="34" charset="0"/>
      <p:regular r:id="rId40"/>
      <p:bold r:id="rId41"/>
      <p:italic r:id="rId42"/>
      <p:boldItalic r:id="rId43"/>
    </p:embeddedFont>
    <p:embeddedFont>
      <p:font typeface="Roboto" panose="02000000000000000000" pitchFamily="2" charset="0"/>
      <p:regular r:id="rId44"/>
      <p:bold r:id="rId45"/>
      <p:italic r:id="rId46"/>
      <p:boldItalic r:id="rId4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11C7EFF-B079-44CD-85B6-E6D3598932AC}">
  <a:tblStyle styleId="{511C7EFF-B079-44CD-85B6-E6D3598932AC}"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01CDC246-CD5F-43C5-B557-0B5EE2D38672}"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176" autoAdjust="0"/>
    <p:restoredTop sz="94694"/>
  </p:normalViewPr>
  <p:slideViewPr>
    <p:cSldViewPr snapToGrid="0" snapToObjects="1">
      <p:cViewPr varScale="1">
        <p:scale>
          <a:sx n="90" d="100"/>
          <a:sy n="90" d="100"/>
        </p:scale>
        <p:origin x="996" y="10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font" Target="fonts/font7.fntdata"/><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font" Target="fonts/font2.fntdata"/><Relationship Id="rId42" Type="http://schemas.openxmlformats.org/officeDocument/2006/relationships/font" Target="fonts/font10.fntdata"/><Relationship Id="rId47" Type="http://schemas.openxmlformats.org/officeDocument/2006/relationships/font" Target="fonts/font15.fntdata"/><Relationship Id="rId50"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font" Target="fonts/font1.fntdata"/><Relationship Id="rId38" Type="http://schemas.openxmlformats.org/officeDocument/2006/relationships/font" Target="fonts/font6.fntdata"/><Relationship Id="rId46" Type="http://schemas.openxmlformats.org/officeDocument/2006/relationships/font" Target="fonts/font14.fntdata"/><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notesMaster" Target="notesMasters/notesMaster1.xml"/><Relationship Id="rId37" Type="http://schemas.openxmlformats.org/officeDocument/2006/relationships/font" Target="fonts/font5.fntdata"/><Relationship Id="rId40" Type="http://schemas.openxmlformats.org/officeDocument/2006/relationships/font" Target="fonts/font8.fntdata"/><Relationship Id="rId45" Type="http://schemas.openxmlformats.org/officeDocument/2006/relationships/font" Target="fonts/font13.fntdata"/><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font" Target="fonts/font4.fntdata"/><Relationship Id="rId49"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font" Target="fonts/font12.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font" Target="fonts/font3.fntdata"/><Relationship Id="rId43" Type="http://schemas.openxmlformats.org/officeDocument/2006/relationships/font" Target="fonts/font11.fntdata"/><Relationship Id="rId48"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cap="all" baseline="0">
                <a:solidFill>
                  <a:schemeClr val="tx1">
                    <a:lumMod val="65000"/>
                    <a:lumOff val="35000"/>
                  </a:schemeClr>
                </a:solidFill>
                <a:latin typeface="+mn-lt"/>
                <a:ea typeface="+mn-ea"/>
                <a:cs typeface="+mn-cs"/>
              </a:defRPr>
            </a:pPr>
            <a:r>
              <a:rPr lang="en-US"/>
              <a:t>TOKEN DISTRUBTION</a:t>
            </a:r>
          </a:p>
        </c:rich>
      </c:tx>
      <c:layout>
        <c:manualLayout>
          <c:xMode val="edge"/>
          <c:yMode val="edge"/>
          <c:x val="0.30084706657207377"/>
          <c:y val="0"/>
        </c:manualLayout>
      </c:layout>
      <c:overlay val="0"/>
      <c:spPr>
        <a:noFill/>
        <a:ln>
          <a:noFill/>
        </a:ln>
        <a:effectLst/>
      </c:spPr>
      <c:txPr>
        <a:bodyPr rot="0" spcFirstLastPara="1" vertOverflow="ellipsis" vert="horz" wrap="square" anchor="ctr" anchorCtr="1"/>
        <a:lstStyle/>
        <a:p>
          <a:pPr>
            <a:defRPr sz="2128" b="1" i="0" u="none" strike="noStrike" kern="1200" cap="all" baseline="0">
              <a:solidFill>
                <a:schemeClr val="tx1">
                  <a:lumMod val="65000"/>
                  <a:lumOff val="35000"/>
                </a:schemeClr>
              </a:solidFill>
              <a:latin typeface="+mn-lt"/>
              <a:ea typeface="+mn-ea"/>
              <a:cs typeface="+mn-cs"/>
            </a:defRPr>
          </a:pPr>
          <a:endParaRPr lang="en-US"/>
        </a:p>
      </c:txPr>
    </c:title>
    <c:autoTitleDeleted val="0"/>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8.1432092039634127E-2"/>
          <c:y val="0.18735005699703799"/>
          <c:w val="0.7407541270864122"/>
          <c:h val="0.64104353304581752"/>
        </c:manualLayout>
      </c:layout>
      <c:pie3DChart>
        <c:varyColors val="1"/>
        <c:ser>
          <c:idx val="0"/>
          <c:order val="0"/>
          <c:tx>
            <c:strRef>
              <c:f>Sheet1!$B$1</c:f>
              <c:strCache>
                <c:ptCount val="1"/>
                <c:pt idx="0">
                  <c:v>TOKEN DISTRUBTION</c:v>
                </c:pt>
              </c:strCache>
            </c:strRef>
          </c:tx>
          <c:explosion val="24"/>
          <c:dPt>
            <c:idx val="0"/>
            <c:bubble3D val="0"/>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01-5BC3-4888-962D-F3D8C8204A8C}"/>
              </c:ext>
            </c:extLst>
          </c:dPt>
          <c:dPt>
            <c:idx val="1"/>
            <c:bubble3D val="0"/>
            <c:spPr>
              <a:solidFill>
                <a:schemeClr val="accent2"/>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03-5BC3-4888-962D-F3D8C8204A8C}"/>
              </c:ext>
            </c:extLst>
          </c:dPt>
          <c:dPt>
            <c:idx val="2"/>
            <c:bubble3D val="0"/>
            <c:spPr>
              <a:solidFill>
                <a:schemeClr val="accent3"/>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05-5BC3-4888-962D-F3D8C8204A8C}"/>
              </c:ext>
            </c:extLst>
          </c:dPt>
          <c:dPt>
            <c:idx val="3"/>
            <c:bubble3D val="0"/>
            <c:spPr>
              <a:solidFill>
                <a:schemeClr val="accent4"/>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07-5BC3-4888-962D-F3D8C8204A8C}"/>
              </c:ext>
            </c:extLst>
          </c:dPt>
          <c:dPt>
            <c:idx val="4"/>
            <c:bubble3D val="0"/>
            <c:spPr>
              <a:solidFill>
                <a:schemeClr val="accent5"/>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09-5BC3-4888-962D-F3D8C8204A8C}"/>
              </c:ext>
            </c:extLst>
          </c:dPt>
          <c:dPt>
            <c:idx val="5"/>
            <c:bubble3D val="0"/>
            <c:spPr>
              <a:solidFill>
                <a:schemeClr val="accent6"/>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0B-5BC3-4888-962D-F3D8C8204A8C}"/>
              </c:ext>
            </c:extLst>
          </c:dPt>
          <c:dPt>
            <c:idx val="6"/>
            <c:bubble3D val="0"/>
            <c:spPr>
              <a:solidFill>
                <a:schemeClr val="accent1">
                  <a:lumMod val="60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0D-D001-4EA5-9270-1B22CB1FC104}"/>
              </c:ext>
            </c:extLst>
          </c:dPt>
          <c:dPt>
            <c:idx val="7"/>
            <c:bubble3D val="0"/>
            <c:spPr>
              <a:solidFill>
                <a:schemeClr val="accent2">
                  <a:lumMod val="60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0F-43B7-4310-B7F3-3AD40293976B}"/>
              </c:ext>
            </c:extLst>
          </c:dPt>
          <c:dLbls>
            <c:dLbl>
              <c:idx val="0"/>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6="http://schemas.microsoft.com/office/drawing/2014/chart" uri="{C3380CC4-5D6E-409C-BE32-E72D297353CC}">
                  <c16:uniqueId val="{00000001-5BC3-4888-962D-F3D8C8204A8C}"/>
                </c:ext>
              </c:extLst>
            </c:dLbl>
            <c:dLbl>
              <c:idx val="1"/>
              <c:tx>
                <c:rich>
                  <a:bodyPr rot="0" spcFirstLastPara="1" vertOverflow="ellipsis" vert="horz" wrap="square" lIns="38100" tIns="19050" rIns="38100" bIns="19050" anchor="ctr" anchorCtr="1">
                    <a:spAutoFit/>
                  </a:bodyPr>
                  <a:lstStyle/>
                  <a:p>
                    <a:pPr>
                      <a:defRPr sz="1330" b="1" i="0" u="none" strike="noStrike" kern="1200" spc="0" baseline="0">
                        <a:solidFill>
                          <a:schemeClr val="accent1"/>
                        </a:solidFill>
                        <a:latin typeface="+mn-lt"/>
                        <a:ea typeface="+mn-ea"/>
                        <a:cs typeface="+mn-cs"/>
                      </a:defRPr>
                    </a:pPr>
                    <a:fld id="{1C8A68C7-C5C0-4F31-AD33-68151DEDFF3D}" type="CATEGORYNAME">
                      <a:rPr lang="en-US" sz="800"/>
                      <a:pPr>
                        <a:defRPr/>
                      </a:pPr>
                      <a:t>[CATEGORY NAME]</a:t>
                    </a:fld>
                    <a:r>
                      <a:rPr lang="en-US" sz="1000" baseline="0" dirty="0"/>
                      <a:t>
</a:t>
                    </a:r>
                    <a:fld id="{EC2DE1B8-9B71-414B-864E-C255363E2043}" type="PERCENTAGE">
                      <a:rPr lang="en-US" sz="1000" baseline="0"/>
                      <a:pPr>
                        <a:defRPr/>
                      </a:pPr>
                      <a:t>[PERCENTAGE]</a:t>
                    </a:fld>
                    <a:endParaRPr lang="en-US" sz="1000" baseline="0" dirty="0"/>
                  </a:p>
                </c:rich>
              </c:tx>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2"/>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3-5BC3-4888-962D-F3D8C8204A8C}"/>
                </c:ext>
              </c:extLst>
            </c:dLbl>
            <c:dLbl>
              <c:idx val="2"/>
              <c:tx>
                <c:rich>
                  <a:bodyPr rot="0" spcFirstLastPara="1" vertOverflow="ellipsis" vert="horz" wrap="square" lIns="38100" tIns="19050" rIns="38100" bIns="19050" anchor="ctr" anchorCtr="1">
                    <a:spAutoFit/>
                  </a:bodyPr>
                  <a:lstStyle/>
                  <a:p>
                    <a:pPr>
                      <a:defRPr sz="1330" b="1" i="0" u="none" strike="noStrike" kern="1200" spc="0" baseline="0">
                        <a:solidFill>
                          <a:schemeClr val="accent1"/>
                        </a:solidFill>
                        <a:latin typeface="+mn-lt"/>
                        <a:ea typeface="+mn-ea"/>
                        <a:cs typeface="+mn-cs"/>
                      </a:defRPr>
                    </a:pPr>
                    <a:r>
                      <a:rPr lang="en-US" dirty="0"/>
                      <a:t>ITO
20%</a:t>
                    </a:r>
                  </a:p>
                </c:rich>
              </c:tx>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3"/>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howDataLabelsRange val="0"/>
                </c:ext>
                <c:ext xmlns:c16="http://schemas.microsoft.com/office/drawing/2014/chart" uri="{C3380CC4-5D6E-409C-BE32-E72D297353CC}">
                  <c16:uniqueId val="{00000005-5BC3-4888-962D-F3D8C8204A8C}"/>
                </c:ext>
              </c:extLst>
            </c:dLbl>
            <c:dLbl>
              <c:idx val="3"/>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4"/>
                      </a:solidFill>
                      <a:latin typeface="+mn-lt"/>
                      <a:ea typeface="+mn-ea"/>
                      <a:cs typeface="+mn-cs"/>
                    </a:defRPr>
                  </a:pPr>
                  <a:endParaRPr lang="en-US"/>
                </a:p>
              </c:txPr>
              <c:dLblPos val="outEnd"/>
              <c:showLegendKey val="0"/>
              <c:showVal val="0"/>
              <c:showCatName val="1"/>
              <c:showSerName val="0"/>
              <c:showPercent val="1"/>
              <c:showBubbleSize val="0"/>
              <c:extLst>
                <c:ext xmlns:c16="http://schemas.microsoft.com/office/drawing/2014/chart" uri="{C3380CC4-5D6E-409C-BE32-E72D297353CC}">
                  <c16:uniqueId val="{00000007-5BC3-4888-962D-F3D8C8204A8C}"/>
                </c:ext>
              </c:extLst>
            </c:dLbl>
            <c:dLbl>
              <c:idx val="4"/>
              <c:tx>
                <c:rich>
                  <a:bodyPr rot="0" spcFirstLastPara="1" vertOverflow="ellipsis" vert="horz" wrap="square" lIns="38100" tIns="19050" rIns="38100" bIns="19050" anchor="ctr" anchorCtr="1">
                    <a:spAutoFit/>
                  </a:bodyPr>
                  <a:lstStyle/>
                  <a:p>
                    <a:pPr>
                      <a:defRPr sz="1330" b="1" i="0" u="none" strike="noStrike" kern="1200" spc="0" baseline="0">
                        <a:solidFill>
                          <a:schemeClr val="accent1"/>
                        </a:solidFill>
                        <a:latin typeface="+mn-lt"/>
                        <a:ea typeface="+mn-ea"/>
                        <a:cs typeface="+mn-cs"/>
                      </a:defRPr>
                    </a:pPr>
                    <a:fld id="{623CAE80-A5DF-4050-8969-DD68276922A7}" type="CATEGORYNAME">
                      <a:rPr lang="en-US" sz="800"/>
                      <a:pPr>
                        <a:defRPr/>
                      </a:pPr>
                      <a:t>[CATEGORY NAME]</a:t>
                    </a:fld>
                    <a:r>
                      <a:rPr lang="en-US" baseline="0" dirty="0"/>
                      <a:t>
</a:t>
                    </a:r>
                    <a:fld id="{A7F8BAAD-45CC-4CE9-BB10-2B4CC0B3279D}" type="PERCENTAGE">
                      <a:rPr lang="en-US" baseline="0"/>
                      <a:pPr>
                        <a:defRPr/>
                      </a:pPr>
                      <a:t>[PERCENTAGE]</a:t>
                    </a:fld>
                    <a:endParaRPr lang="en-US" baseline="0" dirty="0"/>
                  </a:p>
                </c:rich>
              </c:tx>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5"/>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9-5BC3-4888-962D-F3D8C8204A8C}"/>
                </c:ext>
              </c:extLst>
            </c:dLbl>
            <c:dLbl>
              <c:idx val="5"/>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6"/>
                      </a:solidFill>
                      <a:latin typeface="+mn-lt"/>
                      <a:ea typeface="+mn-ea"/>
                      <a:cs typeface="+mn-cs"/>
                    </a:defRPr>
                  </a:pPr>
                  <a:endParaRPr lang="en-US"/>
                </a:p>
              </c:txPr>
              <c:dLblPos val="outEnd"/>
              <c:showLegendKey val="0"/>
              <c:showVal val="0"/>
              <c:showCatName val="1"/>
              <c:showSerName val="0"/>
              <c:showPercent val="1"/>
              <c:showBubbleSize val="0"/>
              <c:extLst>
                <c:ext xmlns:c16="http://schemas.microsoft.com/office/drawing/2014/chart" uri="{C3380CC4-5D6E-409C-BE32-E72D297353CC}">
                  <c16:uniqueId val="{0000000B-5BC3-4888-962D-F3D8C8204A8C}"/>
                </c:ext>
              </c:extLst>
            </c:dLbl>
            <c:dLbl>
              <c:idx val="6"/>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lumMod val="60000"/>
                        </a:schemeClr>
                      </a:solidFill>
                      <a:latin typeface="+mn-lt"/>
                      <a:ea typeface="+mn-ea"/>
                      <a:cs typeface="+mn-cs"/>
                    </a:defRPr>
                  </a:pPr>
                  <a:endParaRPr lang="en-US"/>
                </a:p>
              </c:txPr>
              <c:dLblPos val="outEnd"/>
              <c:showLegendKey val="0"/>
              <c:showVal val="0"/>
              <c:showCatName val="1"/>
              <c:showSerName val="0"/>
              <c:showPercent val="1"/>
              <c:showBubbleSize val="0"/>
              <c:extLst>
                <c:ext xmlns:c16="http://schemas.microsoft.com/office/drawing/2014/chart" uri="{C3380CC4-5D6E-409C-BE32-E72D297353CC}">
                  <c16:uniqueId val="{0000000D-D001-4EA5-9270-1B22CB1FC104}"/>
                </c:ext>
              </c:extLst>
            </c:dLbl>
            <c:dLblPos val="outEnd"/>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Sheet1!$A$2:$A$8</c:f>
              <c:strCache>
                <c:ptCount val="7"/>
                <c:pt idx="0">
                  <c:v>REWARD</c:v>
                </c:pt>
                <c:pt idx="1">
                  <c:v>DEV. TEAM</c:v>
                </c:pt>
                <c:pt idx="2">
                  <c:v>ITO</c:v>
                </c:pt>
                <c:pt idx="3">
                  <c:v>AIRDROP</c:v>
                </c:pt>
                <c:pt idx="4">
                  <c:v>MARKETING TEAM</c:v>
                </c:pt>
                <c:pt idx="5">
                  <c:v>LIQUIDITY</c:v>
                </c:pt>
                <c:pt idx="6">
                  <c:v>DAO, NFT and Metaverse</c:v>
                </c:pt>
              </c:strCache>
            </c:strRef>
          </c:cat>
          <c:val>
            <c:numRef>
              <c:f>Sheet1!$B$2:$B$8</c:f>
              <c:numCache>
                <c:formatCode>General</c:formatCode>
                <c:ptCount val="7"/>
                <c:pt idx="0">
                  <c:v>40</c:v>
                </c:pt>
                <c:pt idx="1">
                  <c:v>5</c:v>
                </c:pt>
                <c:pt idx="2">
                  <c:v>20</c:v>
                </c:pt>
                <c:pt idx="3">
                  <c:v>10</c:v>
                </c:pt>
                <c:pt idx="4">
                  <c:v>5</c:v>
                </c:pt>
                <c:pt idx="5">
                  <c:v>10</c:v>
                </c:pt>
                <c:pt idx="6">
                  <c:v>10</c:v>
                </c:pt>
              </c:numCache>
            </c:numRef>
          </c:val>
          <c:extLst>
            <c:ext xmlns:c16="http://schemas.microsoft.com/office/drawing/2014/chart" uri="{C3380CC4-5D6E-409C-BE32-E72D297353CC}">
              <c16:uniqueId val="{0000000A-5BC3-4888-962D-F3D8C8204A8C}"/>
            </c:ext>
          </c:extLst>
        </c:ser>
        <c:dLbls>
          <c:dLblPos val="outEnd"/>
          <c:showLegendKey val="0"/>
          <c:showVal val="0"/>
          <c:showCatName val="1"/>
          <c:showSerName val="0"/>
          <c:showPercent val="0"/>
          <c:showBubbleSize val="0"/>
          <c:showLeaderLines val="1"/>
        </c:dLbls>
      </c:pie3DChart>
      <c:spPr>
        <a:noFill/>
        <a:ln>
          <a:noFill/>
        </a:ln>
        <a:effectLst/>
      </c:spPr>
    </c:plotArea>
    <c:plotVisOnly val="1"/>
    <c:dispBlanksAs val="zero"/>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r>
              <a:rPr lang="en-US"/>
              <a:t>TOKEN DISTRUBTION</a:t>
            </a:r>
          </a:p>
        </c:rich>
      </c:tx>
      <c:overlay val="0"/>
      <c:spPr>
        <a:noFill/>
        <a:ln>
          <a:noFill/>
        </a:ln>
        <a:effectLst/>
      </c:spPr>
      <c:txPr>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endParaRPr lang="en-US"/>
        </a:p>
      </c:txPr>
    </c:title>
    <c:autoTitleDeleted val="0"/>
    <c:plotArea>
      <c:layout/>
      <c:ofPieChart>
        <c:ofPieType val="bar"/>
        <c:varyColors val="1"/>
        <c:ser>
          <c:idx val="0"/>
          <c:order val="0"/>
          <c:tx>
            <c:strRef>
              <c:f>Sheet1!$B$1</c:f>
              <c:strCache>
                <c:ptCount val="1"/>
                <c:pt idx="0">
                  <c:v>TOKEN DISTRUBTION</c:v>
                </c:pt>
              </c:strCache>
            </c:strRef>
          </c:tx>
          <c:dPt>
            <c:idx val="0"/>
            <c:bubble3D val="0"/>
            <c:spPr>
              <a:gradFill rotWithShape="1">
                <a:gsLst>
                  <a:gs pos="0">
                    <a:schemeClr val="accent1">
                      <a:tint val="100000"/>
                      <a:shade val="100000"/>
                      <a:satMod val="130000"/>
                    </a:schemeClr>
                  </a:gs>
                  <a:gs pos="100000">
                    <a:schemeClr val="accent1">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1-5BC3-4888-962D-F3D8C8204A8C}"/>
              </c:ext>
            </c:extLst>
          </c:dPt>
          <c:dPt>
            <c:idx val="1"/>
            <c:bubble3D val="0"/>
            <c:spPr>
              <a:gradFill rotWithShape="1">
                <a:gsLst>
                  <a:gs pos="0">
                    <a:schemeClr val="accent2">
                      <a:tint val="100000"/>
                      <a:shade val="100000"/>
                      <a:satMod val="130000"/>
                    </a:schemeClr>
                  </a:gs>
                  <a:gs pos="100000">
                    <a:schemeClr val="accent2">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3-5BC3-4888-962D-F3D8C8204A8C}"/>
              </c:ext>
            </c:extLst>
          </c:dPt>
          <c:dPt>
            <c:idx val="2"/>
            <c:bubble3D val="0"/>
            <c:spPr>
              <a:gradFill rotWithShape="1">
                <a:gsLst>
                  <a:gs pos="0">
                    <a:schemeClr val="accent3">
                      <a:tint val="100000"/>
                      <a:shade val="100000"/>
                      <a:satMod val="130000"/>
                    </a:schemeClr>
                  </a:gs>
                  <a:gs pos="100000">
                    <a:schemeClr val="accent3">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5-5BC3-4888-962D-F3D8C8204A8C}"/>
              </c:ext>
            </c:extLst>
          </c:dPt>
          <c:dPt>
            <c:idx val="3"/>
            <c:bubble3D val="0"/>
            <c:spPr>
              <a:gradFill rotWithShape="1">
                <a:gsLst>
                  <a:gs pos="0">
                    <a:schemeClr val="accent4">
                      <a:tint val="100000"/>
                      <a:shade val="100000"/>
                      <a:satMod val="130000"/>
                    </a:schemeClr>
                  </a:gs>
                  <a:gs pos="100000">
                    <a:schemeClr val="accent4">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7-5BC3-4888-962D-F3D8C8204A8C}"/>
              </c:ext>
            </c:extLst>
          </c:dPt>
          <c:dPt>
            <c:idx val="4"/>
            <c:bubble3D val="0"/>
            <c:spPr>
              <a:gradFill rotWithShape="1">
                <a:gsLst>
                  <a:gs pos="0">
                    <a:schemeClr val="accent5">
                      <a:tint val="100000"/>
                      <a:shade val="100000"/>
                      <a:satMod val="130000"/>
                    </a:schemeClr>
                  </a:gs>
                  <a:gs pos="100000">
                    <a:schemeClr val="accent5">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9-5BC3-4888-962D-F3D8C8204A8C}"/>
              </c:ext>
            </c:extLst>
          </c:dPt>
          <c:dPt>
            <c:idx val="5"/>
            <c:bubble3D val="0"/>
            <c:spPr>
              <a:gradFill rotWithShape="1">
                <a:gsLst>
                  <a:gs pos="0">
                    <a:schemeClr val="accent6">
                      <a:tint val="100000"/>
                      <a:shade val="100000"/>
                      <a:satMod val="130000"/>
                    </a:schemeClr>
                  </a:gs>
                  <a:gs pos="100000">
                    <a:schemeClr val="accent6">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B-5BC3-4888-962D-F3D8C8204A8C}"/>
              </c:ext>
            </c:extLst>
          </c:dPt>
          <c:dPt>
            <c:idx val="6"/>
            <c:bubble3D val="0"/>
            <c:spPr>
              <a:gradFill rotWithShape="1">
                <a:gsLst>
                  <a:gs pos="0">
                    <a:schemeClr val="accent1">
                      <a:lumMod val="60000"/>
                      <a:tint val="100000"/>
                      <a:shade val="100000"/>
                      <a:satMod val="130000"/>
                    </a:schemeClr>
                  </a:gs>
                  <a:gs pos="100000">
                    <a:schemeClr val="accent1">
                      <a:lumMod val="6000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D-D001-4EA5-9270-1B22CB1FC104}"/>
              </c:ext>
            </c:extLst>
          </c:dPt>
          <c:dPt>
            <c:idx val="7"/>
            <c:bubble3D val="0"/>
            <c:spPr>
              <a:gradFill rotWithShape="1">
                <a:gsLst>
                  <a:gs pos="0">
                    <a:schemeClr val="accent2">
                      <a:lumMod val="60000"/>
                      <a:tint val="100000"/>
                      <a:shade val="100000"/>
                      <a:satMod val="130000"/>
                    </a:schemeClr>
                  </a:gs>
                  <a:gs pos="100000">
                    <a:schemeClr val="accent2">
                      <a:lumMod val="6000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F-43B7-4310-B7F3-3AD40293976B}"/>
              </c:ext>
            </c:extLst>
          </c:dPt>
          <c:dLbls>
            <c:dLbl>
              <c:idx val="0"/>
              <c:layout>
                <c:manualLayout>
                  <c:x val="8.3561379293521643E-2"/>
                  <c:y val="-0.16234524114392943"/>
                </c:manualLayout>
              </c:layout>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1-5BC3-4888-962D-F3D8C8204A8C}"/>
                </c:ext>
              </c:extLst>
            </c:dLbl>
            <c:dLbl>
              <c:idx val="1"/>
              <c:layout>
                <c:manualLayout>
                  <c:x val="0.10751789369690588"/>
                  <c:y val="5.0150821187940647E-2"/>
                </c:manualLayout>
              </c:layout>
              <c:tx>
                <c:rich>
                  <a:bodyPr/>
                  <a:lstStyle/>
                  <a:p>
                    <a:fld id="{1C8A68C7-C5C0-4F31-AD33-68151DEDFF3D}" type="CATEGORYNAME">
                      <a:rPr lang="en-US" sz="800"/>
                      <a:pPr/>
                      <a:t>[CATEGORY NAME]</a:t>
                    </a:fld>
                    <a:r>
                      <a:rPr lang="en-US" sz="1000" baseline="0" dirty="0"/>
                      <a:t>
</a:t>
                    </a:r>
                    <a:fld id="{EC2DE1B8-9B71-414B-864E-C255363E2043}" type="PERCENTAGE">
                      <a:rPr lang="en-US" sz="1000" baseline="0"/>
                      <a:pPr/>
                      <a:t>[PERCENTAGE]</a:t>
                    </a:fld>
                    <a:endParaRPr lang="en-US" sz="1000" baseline="0" dirty="0"/>
                  </a:p>
                </c:rich>
              </c:tx>
              <c:dLblPos val="bestFit"/>
              <c:showLegendKey val="0"/>
              <c:showVal val="0"/>
              <c:showCatName val="1"/>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3-5BC3-4888-962D-F3D8C8204A8C}"/>
                </c:ext>
              </c:extLst>
            </c:dLbl>
            <c:dLbl>
              <c:idx val="2"/>
              <c:tx>
                <c:rich>
                  <a:bodyPr/>
                  <a:lstStyle/>
                  <a:p>
                    <a:r>
                      <a:rPr lang="en-US" dirty="0"/>
                      <a:t>ITO
20%</a:t>
                    </a:r>
                  </a:p>
                </c:rich>
              </c:tx>
              <c:dLblPos val="inEnd"/>
              <c:showLegendKey val="0"/>
              <c:showVal val="0"/>
              <c:showCatName val="1"/>
              <c:showSerName val="0"/>
              <c:showPercent val="1"/>
              <c:showBubbleSize val="0"/>
              <c:extLst>
                <c:ext xmlns:c15="http://schemas.microsoft.com/office/drawing/2012/chart" uri="{CE6537A1-D6FC-4f65-9D91-7224C49458BB}">
                  <c15:showDataLabelsRange val="0"/>
                </c:ext>
                <c:ext xmlns:c16="http://schemas.microsoft.com/office/drawing/2014/chart" uri="{C3380CC4-5D6E-409C-BE32-E72D297353CC}">
                  <c16:uniqueId val="{00000005-5BC3-4888-962D-F3D8C8204A8C}"/>
                </c:ext>
              </c:extLst>
            </c:dLbl>
            <c:dLbl>
              <c:idx val="4"/>
              <c:tx>
                <c:rich>
                  <a:bodyPr/>
                  <a:lstStyle/>
                  <a:p>
                    <a:fld id="{623CAE80-A5DF-4050-8969-DD68276922A7}" type="CATEGORYNAME">
                      <a:rPr lang="en-US" sz="800"/>
                      <a:pPr/>
                      <a:t>[CATEGORY NAME]</a:t>
                    </a:fld>
                    <a:r>
                      <a:rPr lang="en-US" baseline="0" dirty="0"/>
                      <a:t>
</a:t>
                    </a:r>
                    <a:fld id="{A7F8BAAD-45CC-4CE9-BB10-2B4CC0B3279D}" type="PERCENTAGE">
                      <a:rPr lang="en-US" baseline="0"/>
                      <a:pPr/>
                      <a:t>[PERCENTAGE]</a:t>
                    </a:fld>
                    <a:endParaRPr lang="en-US" baseline="0" dirty="0"/>
                  </a:p>
                </c:rich>
              </c:tx>
              <c:dLblPos val="inEnd"/>
              <c:showLegendKey val="0"/>
              <c:showVal val="0"/>
              <c:showCatName val="1"/>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9-5BC3-4888-962D-F3D8C8204A8C}"/>
                </c:ext>
              </c:extLst>
            </c:dLbl>
            <c:dLbl>
              <c:idx val="5"/>
              <c:layout>
                <c:manualLayout>
                  <c:x val="-0.13483624802564576"/>
                  <c:y val="-3.4662810962468073E-3"/>
                </c:manualLayout>
              </c:layout>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B-5BC3-4888-962D-F3D8C8204A8C}"/>
                </c:ext>
              </c:extLst>
            </c:dLbl>
            <c:dLbl>
              <c:idx val="6"/>
              <c:layout>
                <c:manualLayout>
                  <c:x val="-0.15258080538067853"/>
                  <c:y val="1.944471513945472E-3"/>
                </c:manualLayout>
              </c:layout>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D-D001-4EA5-9270-1B22CB1FC104}"/>
                </c:ext>
              </c:extLst>
            </c:dLbl>
            <c:dLbl>
              <c:idx val="7"/>
              <c:layout>
                <c:manualLayout>
                  <c:x val="-0.11768906199285953"/>
                  <c:y val="-2.8781804460499805E-3"/>
                </c:manualLayout>
              </c:layout>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F-43B7-4310-B7F3-3AD40293976B}"/>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Sheet1!$A$2:$A$8</c:f>
              <c:strCache>
                <c:ptCount val="7"/>
                <c:pt idx="0">
                  <c:v>REWARD</c:v>
                </c:pt>
                <c:pt idx="1">
                  <c:v>DEV. TEAM</c:v>
                </c:pt>
                <c:pt idx="2">
                  <c:v>ITO</c:v>
                </c:pt>
                <c:pt idx="3">
                  <c:v>AIRDROP</c:v>
                </c:pt>
                <c:pt idx="4">
                  <c:v>MARKETING TEAM</c:v>
                </c:pt>
                <c:pt idx="5">
                  <c:v>LIQUIDITY</c:v>
                </c:pt>
                <c:pt idx="6">
                  <c:v>DAO, NFT and Metaverse</c:v>
                </c:pt>
              </c:strCache>
            </c:strRef>
          </c:cat>
          <c:val>
            <c:numRef>
              <c:f>Sheet1!$B$2:$B$8</c:f>
              <c:numCache>
                <c:formatCode>General</c:formatCode>
                <c:ptCount val="7"/>
                <c:pt idx="0">
                  <c:v>40</c:v>
                </c:pt>
                <c:pt idx="1">
                  <c:v>5</c:v>
                </c:pt>
                <c:pt idx="2">
                  <c:v>20</c:v>
                </c:pt>
                <c:pt idx="3">
                  <c:v>10</c:v>
                </c:pt>
                <c:pt idx="4">
                  <c:v>5</c:v>
                </c:pt>
                <c:pt idx="5">
                  <c:v>10</c:v>
                </c:pt>
                <c:pt idx="6">
                  <c:v>10</c:v>
                </c:pt>
              </c:numCache>
            </c:numRef>
          </c:val>
          <c:extLst>
            <c:ext xmlns:c16="http://schemas.microsoft.com/office/drawing/2014/chart" uri="{C3380CC4-5D6E-409C-BE32-E72D297353CC}">
              <c16:uniqueId val="{0000000A-5BC3-4888-962D-F3D8C8204A8C}"/>
            </c:ext>
          </c:extLst>
        </c:ser>
        <c:dLbls>
          <c:dLblPos val="ctr"/>
          <c:showLegendKey val="0"/>
          <c:showVal val="0"/>
          <c:showCatName val="1"/>
          <c:showSerName val="0"/>
          <c:showPercent val="0"/>
          <c:showBubbleSize val="0"/>
          <c:showLeaderLines val="1"/>
        </c:dLbls>
        <c:gapWidth val="100"/>
        <c:secondPieSize val="75"/>
        <c:serLines>
          <c:spPr>
            <a:ln w="9525" cap="flat" cmpd="sng" algn="ctr">
              <a:solidFill>
                <a:schemeClr val="tx1">
                  <a:lumMod val="35000"/>
                  <a:lumOff val="65000"/>
                </a:schemeClr>
              </a:solidFill>
              <a:round/>
            </a:ln>
            <a:effectLst/>
          </c:spPr>
        </c:serLines>
      </c:of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zero"/>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9">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cs:styleClr val="auto"/>
    </cs:fontRef>
    <cs:defRPr sz="1330" b="1" i="0" u="none" strike="noStrike" kern="1200" spc="0" baseline="0"/>
  </cs:dataLabel>
  <cs:dataLabelCallout>
    <cs:lnRef idx="0">
      <cs:styleClr val="auto"/>
    </cs:lnRef>
    <cs:fillRef idx="0"/>
    <cs:effectRef idx="0"/>
    <cs:fontRef idx="minor">
      <cs:styleClr val="auto"/>
    </cs:fontRef>
    <cs:spPr>
      <a:solidFill>
        <a:schemeClr val="lt1"/>
      </a:solidFill>
      <a:ln>
        <a:solidFill>
          <a:schemeClr val="phClr"/>
        </a:solidFill>
      </a:ln>
    </cs:spPr>
    <cs:defRPr sz="133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635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10000"/>
          </a:prstClr>
        </a:outerShdw>
      </a:effectLst>
      <a:scene3d>
        <a:camera prst="orthographicFront"/>
        <a:lightRig rig="threePt" dir="t"/>
      </a:scene3d>
      <a:sp3d>
        <a:bevelT w="127000" h="127000"/>
        <a:bevelB w="127000" h="127000"/>
      </a:sp3d>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44">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7"/>
        <p:cNvGrpSpPr/>
        <p:nvPr/>
      </p:nvGrpSpPr>
      <p:grpSpPr>
        <a:xfrm>
          <a:off x="0" y="0"/>
          <a:ext cx="0" cy="0"/>
          <a:chOff x="0" y="0"/>
          <a:chExt cx="0" cy="0"/>
        </a:xfrm>
      </p:grpSpPr>
      <p:sp>
        <p:nvSpPr>
          <p:cNvPr id="488" name="Google Shape;488;gb2f7c811e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9" name="Google Shape;489;gb2f7c811e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308083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g35ed75ccf_0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7" name="Google Shape;347;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Google Shape;378;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9" name="Google Shape;379;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8"/>
        <p:cNvGrpSpPr/>
        <p:nvPr/>
      </p:nvGrpSpPr>
      <p:grpSpPr>
        <a:xfrm>
          <a:off x="0" y="0"/>
          <a:ext cx="0" cy="0"/>
          <a:chOff x="0" y="0"/>
          <a:chExt cx="0" cy="0"/>
        </a:xfrm>
      </p:grpSpPr>
      <p:sp>
        <p:nvSpPr>
          <p:cNvPr id="659" name="Google Shape;659;gb2f7c811ed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0" name="Google Shape;660;gb2f7c811ed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8"/>
        <p:cNvGrpSpPr/>
        <p:nvPr/>
      </p:nvGrpSpPr>
      <p:grpSpPr>
        <a:xfrm>
          <a:off x="0" y="0"/>
          <a:ext cx="0" cy="0"/>
          <a:chOff x="0" y="0"/>
          <a:chExt cx="0" cy="0"/>
        </a:xfrm>
      </p:grpSpPr>
      <p:sp>
        <p:nvSpPr>
          <p:cNvPr id="519" name="Google Shape;519;gb2f7c811ed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0" name="Google Shape;520;gb2f7c811ed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694507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112184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6" name="Google Shape;306;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705670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35ed75ccf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35ed75ccf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022096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35ed75ccf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35ed75ccf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870974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855300" y="1363125"/>
            <a:ext cx="5110800" cy="2417100"/>
          </a:xfrm>
          <a:prstGeom prst="rect">
            <a:avLst/>
          </a:prstGeom>
        </p:spPr>
        <p:txBody>
          <a:bodyPr spcFirstLastPara="1" wrap="square" lIns="0" tIns="0" rIns="0" bIns="0" anchor="ctr" anchorCtr="0">
            <a:noAutofit/>
          </a:bodyPr>
          <a:lstStyle>
            <a:lvl1pPr lvl="0" rtl="0">
              <a:spcBef>
                <a:spcPts val="0"/>
              </a:spcBef>
              <a:spcAft>
                <a:spcPts val="0"/>
              </a:spcAft>
              <a:buClr>
                <a:schemeClr val="lt2"/>
              </a:buClr>
              <a:buSzPts val="4800"/>
              <a:buNone/>
              <a:defRPr sz="4800">
                <a:solidFill>
                  <a:schemeClr val="lt2"/>
                </a:solidFill>
              </a:defRPr>
            </a:lvl1pPr>
            <a:lvl2pPr lvl="1" rtl="0">
              <a:spcBef>
                <a:spcPts val="0"/>
              </a:spcBef>
              <a:spcAft>
                <a:spcPts val="0"/>
              </a:spcAft>
              <a:buClr>
                <a:schemeClr val="lt2"/>
              </a:buClr>
              <a:buSzPts val="4800"/>
              <a:buNone/>
              <a:defRPr sz="4800">
                <a:solidFill>
                  <a:schemeClr val="lt2"/>
                </a:solidFill>
              </a:defRPr>
            </a:lvl2pPr>
            <a:lvl3pPr lvl="2" rtl="0">
              <a:spcBef>
                <a:spcPts val="0"/>
              </a:spcBef>
              <a:spcAft>
                <a:spcPts val="0"/>
              </a:spcAft>
              <a:buClr>
                <a:schemeClr val="lt2"/>
              </a:buClr>
              <a:buSzPts val="4800"/>
              <a:buNone/>
              <a:defRPr sz="4800">
                <a:solidFill>
                  <a:schemeClr val="lt2"/>
                </a:solidFill>
              </a:defRPr>
            </a:lvl3pPr>
            <a:lvl4pPr lvl="3" rtl="0">
              <a:spcBef>
                <a:spcPts val="0"/>
              </a:spcBef>
              <a:spcAft>
                <a:spcPts val="0"/>
              </a:spcAft>
              <a:buClr>
                <a:schemeClr val="lt2"/>
              </a:buClr>
              <a:buSzPts val="4800"/>
              <a:buNone/>
              <a:defRPr sz="4800">
                <a:solidFill>
                  <a:schemeClr val="lt2"/>
                </a:solidFill>
              </a:defRPr>
            </a:lvl4pPr>
            <a:lvl5pPr lvl="4" rtl="0">
              <a:spcBef>
                <a:spcPts val="0"/>
              </a:spcBef>
              <a:spcAft>
                <a:spcPts val="0"/>
              </a:spcAft>
              <a:buClr>
                <a:schemeClr val="lt2"/>
              </a:buClr>
              <a:buSzPts val="4800"/>
              <a:buNone/>
              <a:defRPr sz="4800">
                <a:solidFill>
                  <a:schemeClr val="lt2"/>
                </a:solidFill>
              </a:defRPr>
            </a:lvl5pPr>
            <a:lvl6pPr lvl="5" rtl="0">
              <a:spcBef>
                <a:spcPts val="0"/>
              </a:spcBef>
              <a:spcAft>
                <a:spcPts val="0"/>
              </a:spcAft>
              <a:buClr>
                <a:schemeClr val="lt2"/>
              </a:buClr>
              <a:buSzPts val="4800"/>
              <a:buNone/>
              <a:defRPr sz="4800">
                <a:solidFill>
                  <a:schemeClr val="lt2"/>
                </a:solidFill>
              </a:defRPr>
            </a:lvl6pPr>
            <a:lvl7pPr lvl="6" rtl="0">
              <a:spcBef>
                <a:spcPts val="0"/>
              </a:spcBef>
              <a:spcAft>
                <a:spcPts val="0"/>
              </a:spcAft>
              <a:buClr>
                <a:schemeClr val="lt2"/>
              </a:buClr>
              <a:buSzPts val="4800"/>
              <a:buNone/>
              <a:defRPr sz="4800">
                <a:solidFill>
                  <a:schemeClr val="lt2"/>
                </a:solidFill>
              </a:defRPr>
            </a:lvl7pPr>
            <a:lvl8pPr lvl="7" rtl="0">
              <a:spcBef>
                <a:spcPts val="0"/>
              </a:spcBef>
              <a:spcAft>
                <a:spcPts val="0"/>
              </a:spcAft>
              <a:buClr>
                <a:schemeClr val="lt2"/>
              </a:buClr>
              <a:buSzPts val="4800"/>
              <a:buNone/>
              <a:defRPr sz="4800">
                <a:solidFill>
                  <a:schemeClr val="lt2"/>
                </a:solidFill>
              </a:defRPr>
            </a:lvl8pPr>
            <a:lvl9pPr lvl="8" rtl="0">
              <a:spcBef>
                <a:spcPts val="0"/>
              </a:spcBef>
              <a:spcAft>
                <a:spcPts val="0"/>
              </a:spcAft>
              <a:buClr>
                <a:schemeClr val="lt2"/>
              </a:buClr>
              <a:buSzPts val="4800"/>
              <a:buNone/>
              <a:defRPr sz="4800">
                <a:solidFill>
                  <a:schemeClr val="lt2"/>
                </a:solidFill>
              </a:defRPr>
            </a:lvl9pPr>
          </a:lstStyle>
          <a:p>
            <a:endParaRPr/>
          </a:p>
        </p:txBody>
      </p:sp>
      <p:grpSp>
        <p:nvGrpSpPr>
          <p:cNvPr id="13" name="Google Shape;13;p2"/>
          <p:cNvGrpSpPr/>
          <p:nvPr/>
        </p:nvGrpSpPr>
        <p:grpSpPr>
          <a:xfrm>
            <a:off x="0" y="2550906"/>
            <a:ext cx="719125" cy="41700"/>
            <a:chOff x="0" y="2550906"/>
            <a:chExt cx="719125" cy="41700"/>
          </a:xfrm>
        </p:grpSpPr>
        <p:sp>
          <p:nvSpPr>
            <p:cNvPr id="14" name="Google Shape;14;p2"/>
            <p:cNvSpPr/>
            <p:nvPr/>
          </p:nvSpPr>
          <p:spPr>
            <a:xfrm>
              <a:off x="0" y="2550906"/>
              <a:ext cx="509100" cy="41700"/>
            </a:xfrm>
            <a:prstGeom prst="rect">
              <a:avLst/>
            </a:prstGeom>
            <a:gradFill>
              <a:gsLst>
                <a:gs pos="0">
                  <a:srgbClr val="FFFFFF">
                    <a:alpha val="29803"/>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506425" y="2550906"/>
              <a:ext cx="212700" cy="41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Quote">
  <p:cSld name="Quote">
    <p:bg>
      <p:bgPr>
        <a:gradFill>
          <a:gsLst>
            <a:gs pos="0">
              <a:schemeClr val="accent1"/>
            </a:gs>
            <a:gs pos="100000">
              <a:schemeClr val="accent2"/>
            </a:gs>
          </a:gsLst>
          <a:path path="circle">
            <a:fillToRect l="100000" t="100000"/>
          </a:path>
          <a:tileRect r="-100000" b="-100000"/>
        </a:gradFill>
        <a:effectLst/>
      </p:bgPr>
    </p:bg>
    <p:spTree>
      <p:nvGrpSpPr>
        <p:cNvPr id="1" name="Shape 22"/>
        <p:cNvGrpSpPr/>
        <p:nvPr/>
      </p:nvGrpSpPr>
      <p:grpSpPr>
        <a:xfrm>
          <a:off x="0" y="0"/>
          <a:ext cx="0" cy="0"/>
          <a:chOff x="0" y="0"/>
          <a:chExt cx="0" cy="0"/>
        </a:xfrm>
      </p:grpSpPr>
      <p:sp>
        <p:nvSpPr>
          <p:cNvPr id="23" name="Google Shape;23;p4"/>
          <p:cNvSpPr txBox="1">
            <a:spLocks noGrp="1"/>
          </p:cNvSpPr>
          <p:nvPr>
            <p:ph type="body" idx="1"/>
          </p:nvPr>
        </p:nvSpPr>
        <p:spPr>
          <a:xfrm>
            <a:off x="855300" y="2161800"/>
            <a:ext cx="5307000" cy="819900"/>
          </a:xfrm>
          <a:prstGeom prst="rect">
            <a:avLst/>
          </a:prstGeom>
          <a:effectLst>
            <a:outerShdw blurRad="14288" dist="9525" dir="16560000" algn="bl" rotWithShape="0">
              <a:schemeClr val="accent1"/>
            </a:outerShdw>
          </a:effectLst>
        </p:spPr>
        <p:txBody>
          <a:bodyPr spcFirstLastPara="1" wrap="square" lIns="0" tIns="0" rIns="0" bIns="0" anchor="ctr" anchorCtr="0">
            <a:noAutofit/>
          </a:bodyPr>
          <a:lstStyle>
            <a:lvl1pPr marL="457200" lvl="0" indent="-419100" rtl="0">
              <a:spcBef>
                <a:spcPts val="0"/>
              </a:spcBef>
              <a:spcAft>
                <a:spcPts val="0"/>
              </a:spcAft>
              <a:buClr>
                <a:schemeClr val="accent5"/>
              </a:buClr>
              <a:buSzPts val="3000"/>
              <a:buFont typeface="Barlow"/>
              <a:buChar char="╸"/>
              <a:defRPr sz="3000" b="1" i="1">
                <a:solidFill>
                  <a:schemeClr val="accent5"/>
                </a:solidFill>
                <a:latin typeface="Barlow"/>
                <a:ea typeface="Barlow"/>
                <a:cs typeface="Barlow"/>
                <a:sym typeface="Barlow"/>
              </a:defRPr>
            </a:lvl1pPr>
            <a:lvl2pPr marL="914400" lvl="1" indent="-419100" rtl="0">
              <a:spcBef>
                <a:spcPts val="800"/>
              </a:spcBef>
              <a:spcAft>
                <a:spcPts val="0"/>
              </a:spcAft>
              <a:buClr>
                <a:schemeClr val="accent5"/>
              </a:buClr>
              <a:buSzPts val="3000"/>
              <a:buFont typeface="Barlow"/>
              <a:buChar char="‧"/>
              <a:defRPr sz="3000" b="1" i="1">
                <a:solidFill>
                  <a:schemeClr val="accent5"/>
                </a:solidFill>
                <a:latin typeface="Barlow"/>
                <a:ea typeface="Barlow"/>
                <a:cs typeface="Barlow"/>
                <a:sym typeface="Barlow"/>
              </a:defRPr>
            </a:lvl2pPr>
            <a:lvl3pPr marL="1371600" lvl="2" indent="-419100" rtl="0">
              <a:spcBef>
                <a:spcPts val="800"/>
              </a:spcBef>
              <a:spcAft>
                <a:spcPts val="0"/>
              </a:spcAft>
              <a:buClr>
                <a:schemeClr val="accent5"/>
              </a:buClr>
              <a:buSzPts val="3000"/>
              <a:buFont typeface="Barlow"/>
              <a:buChar char="‧"/>
              <a:defRPr sz="3000" b="1" i="1">
                <a:solidFill>
                  <a:schemeClr val="accent5"/>
                </a:solidFill>
                <a:latin typeface="Barlow"/>
                <a:ea typeface="Barlow"/>
                <a:cs typeface="Barlow"/>
                <a:sym typeface="Barlow"/>
              </a:defRPr>
            </a:lvl3pPr>
            <a:lvl4pPr marL="1828800" lvl="3" indent="-419100" rtl="0">
              <a:spcBef>
                <a:spcPts val="800"/>
              </a:spcBef>
              <a:spcAft>
                <a:spcPts val="0"/>
              </a:spcAft>
              <a:buClr>
                <a:schemeClr val="accent5"/>
              </a:buClr>
              <a:buSzPts val="3000"/>
              <a:buFont typeface="Barlow"/>
              <a:buChar char="●"/>
              <a:defRPr sz="3000" b="1" i="1">
                <a:solidFill>
                  <a:schemeClr val="accent5"/>
                </a:solidFill>
                <a:latin typeface="Barlow"/>
                <a:ea typeface="Barlow"/>
                <a:cs typeface="Barlow"/>
                <a:sym typeface="Barlow"/>
              </a:defRPr>
            </a:lvl4pPr>
            <a:lvl5pPr marL="2286000" lvl="4" indent="-419100" rtl="0">
              <a:spcBef>
                <a:spcPts val="800"/>
              </a:spcBef>
              <a:spcAft>
                <a:spcPts val="0"/>
              </a:spcAft>
              <a:buClr>
                <a:schemeClr val="accent5"/>
              </a:buClr>
              <a:buSzPts val="3000"/>
              <a:buFont typeface="Barlow"/>
              <a:buChar char="○"/>
              <a:defRPr sz="3000" b="1" i="1">
                <a:solidFill>
                  <a:schemeClr val="accent5"/>
                </a:solidFill>
                <a:latin typeface="Barlow"/>
                <a:ea typeface="Barlow"/>
                <a:cs typeface="Barlow"/>
                <a:sym typeface="Barlow"/>
              </a:defRPr>
            </a:lvl5pPr>
            <a:lvl6pPr marL="2743200" lvl="5" indent="-419100" rtl="0">
              <a:spcBef>
                <a:spcPts val="800"/>
              </a:spcBef>
              <a:spcAft>
                <a:spcPts val="0"/>
              </a:spcAft>
              <a:buClr>
                <a:schemeClr val="accent5"/>
              </a:buClr>
              <a:buSzPts val="3000"/>
              <a:buFont typeface="Barlow"/>
              <a:buChar char="■"/>
              <a:defRPr sz="3000" b="1" i="1">
                <a:solidFill>
                  <a:schemeClr val="accent5"/>
                </a:solidFill>
                <a:latin typeface="Barlow"/>
                <a:ea typeface="Barlow"/>
                <a:cs typeface="Barlow"/>
                <a:sym typeface="Barlow"/>
              </a:defRPr>
            </a:lvl6pPr>
            <a:lvl7pPr marL="3200400" lvl="6" indent="-419100" rtl="0">
              <a:spcBef>
                <a:spcPts val="800"/>
              </a:spcBef>
              <a:spcAft>
                <a:spcPts val="0"/>
              </a:spcAft>
              <a:buClr>
                <a:schemeClr val="accent5"/>
              </a:buClr>
              <a:buSzPts val="3000"/>
              <a:buFont typeface="Barlow"/>
              <a:buChar char="●"/>
              <a:defRPr sz="3000" b="1" i="1">
                <a:solidFill>
                  <a:schemeClr val="accent5"/>
                </a:solidFill>
                <a:latin typeface="Barlow"/>
                <a:ea typeface="Barlow"/>
                <a:cs typeface="Barlow"/>
                <a:sym typeface="Barlow"/>
              </a:defRPr>
            </a:lvl7pPr>
            <a:lvl8pPr marL="3657600" lvl="7" indent="-419100" rtl="0">
              <a:spcBef>
                <a:spcPts val="800"/>
              </a:spcBef>
              <a:spcAft>
                <a:spcPts val="0"/>
              </a:spcAft>
              <a:buClr>
                <a:schemeClr val="accent5"/>
              </a:buClr>
              <a:buSzPts val="3000"/>
              <a:buFont typeface="Barlow"/>
              <a:buChar char="○"/>
              <a:defRPr sz="3000" b="1" i="1">
                <a:solidFill>
                  <a:schemeClr val="accent5"/>
                </a:solidFill>
                <a:latin typeface="Barlow"/>
                <a:ea typeface="Barlow"/>
                <a:cs typeface="Barlow"/>
                <a:sym typeface="Barlow"/>
              </a:defRPr>
            </a:lvl8pPr>
            <a:lvl9pPr marL="4114800" lvl="8" indent="-419100" rtl="0">
              <a:spcBef>
                <a:spcPts val="800"/>
              </a:spcBef>
              <a:spcAft>
                <a:spcPts val="800"/>
              </a:spcAft>
              <a:buClr>
                <a:schemeClr val="accent5"/>
              </a:buClr>
              <a:buSzPts val="3000"/>
              <a:buFont typeface="Barlow"/>
              <a:buChar char="■"/>
              <a:defRPr sz="3000" b="1" i="1">
                <a:solidFill>
                  <a:schemeClr val="accent5"/>
                </a:solidFill>
                <a:latin typeface="Barlow"/>
                <a:ea typeface="Barlow"/>
                <a:cs typeface="Barlow"/>
                <a:sym typeface="Barlow"/>
              </a:defRPr>
            </a:lvl9pPr>
          </a:lstStyle>
          <a:p>
            <a:endParaRPr/>
          </a:p>
        </p:txBody>
      </p:sp>
      <p:sp>
        <p:nvSpPr>
          <p:cNvPr id="24" name="Google Shape;24;p4"/>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
        <p:nvSpPr>
          <p:cNvPr id="25" name="Google Shape;25;p4"/>
          <p:cNvSpPr/>
          <p:nvPr/>
        </p:nvSpPr>
        <p:spPr>
          <a:xfrm>
            <a:off x="0" y="2550906"/>
            <a:ext cx="509100" cy="41700"/>
          </a:xfrm>
          <a:prstGeom prst="rect">
            <a:avLst/>
          </a:prstGeom>
          <a:gradFill>
            <a:gsLst>
              <a:gs pos="0">
                <a:srgbClr val="FFFFFF">
                  <a:alpha val="29803"/>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sp>
        <p:nvSpPr>
          <p:cNvPr id="26" name="Google Shape;26;p4"/>
          <p:cNvSpPr/>
          <p:nvPr/>
        </p:nvSpPr>
        <p:spPr>
          <a:xfrm>
            <a:off x="506425" y="2550906"/>
            <a:ext cx="212700" cy="41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Tree>
    <p:extLst>
      <p:ext uri="{BB962C8B-B14F-4D97-AF65-F5344CB8AC3E}">
        <p14:creationId xmlns:p14="http://schemas.microsoft.com/office/powerpoint/2010/main" val="35960960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27"/>
        <p:cNvGrpSpPr/>
        <p:nvPr/>
      </p:nvGrpSpPr>
      <p:grpSpPr>
        <a:xfrm>
          <a:off x="0" y="0"/>
          <a:ext cx="0" cy="0"/>
          <a:chOff x="0" y="0"/>
          <a:chExt cx="0" cy="0"/>
        </a:xfrm>
      </p:grpSpPr>
      <p:sp>
        <p:nvSpPr>
          <p:cNvPr id="28" name="Google Shape;28;p5"/>
          <p:cNvSpPr txBox="1">
            <a:spLocks noGrp="1"/>
          </p:cNvSpPr>
          <p:nvPr>
            <p:ph type="title"/>
          </p:nvPr>
        </p:nvSpPr>
        <p:spPr>
          <a:xfrm>
            <a:off x="855300" y="836000"/>
            <a:ext cx="5307000" cy="396300"/>
          </a:xfrm>
          <a:prstGeom prst="rect">
            <a:avLst/>
          </a:prstGeom>
        </p:spPr>
        <p:txBody>
          <a:bodyPr spcFirstLastPara="1" wrap="square" lIns="0" tIns="0" rIns="0" bIns="0" anchor="b" anchorCtr="0">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
        <p:nvSpPr>
          <p:cNvPr id="29" name="Google Shape;29;p5"/>
          <p:cNvSpPr txBox="1">
            <a:spLocks noGrp="1"/>
          </p:cNvSpPr>
          <p:nvPr>
            <p:ph type="body" idx="1"/>
          </p:nvPr>
        </p:nvSpPr>
        <p:spPr>
          <a:xfrm>
            <a:off x="855300" y="1353948"/>
            <a:ext cx="5307000" cy="3033900"/>
          </a:xfrm>
          <a:prstGeom prst="rect">
            <a:avLst/>
          </a:prstGeom>
        </p:spPr>
        <p:txBody>
          <a:bodyPr spcFirstLastPara="1" wrap="square" lIns="0" tIns="0" rIns="0" bIns="0" anchor="t" anchorCtr="0">
            <a:noAutofit/>
          </a:bodyPr>
          <a:lstStyle>
            <a:lvl1pPr marL="457200" lvl="0" indent="-381000" rtl="0">
              <a:spcBef>
                <a:spcPts val="0"/>
              </a:spcBef>
              <a:spcAft>
                <a:spcPts val="0"/>
              </a:spcAft>
              <a:buSzPts val="2400"/>
              <a:buChar char="╸"/>
              <a:defRPr/>
            </a:lvl1pPr>
            <a:lvl2pPr marL="914400" lvl="1" indent="-381000" rtl="0">
              <a:spcBef>
                <a:spcPts val="800"/>
              </a:spcBef>
              <a:spcAft>
                <a:spcPts val="0"/>
              </a:spcAft>
              <a:buSzPts val="2400"/>
              <a:buChar char="‧"/>
              <a:defRPr/>
            </a:lvl2pPr>
            <a:lvl3pPr marL="1371600" lvl="2" indent="-381000" rtl="0">
              <a:spcBef>
                <a:spcPts val="800"/>
              </a:spcBef>
              <a:spcAft>
                <a:spcPts val="0"/>
              </a:spcAft>
              <a:buSzPts val="2400"/>
              <a:buChar char="‧"/>
              <a:defRPr/>
            </a:lvl3pPr>
            <a:lvl4pPr marL="1828800" lvl="3" indent="-381000" rtl="0">
              <a:spcBef>
                <a:spcPts val="800"/>
              </a:spcBef>
              <a:spcAft>
                <a:spcPts val="0"/>
              </a:spcAft>
              <a:buSzPts val="2400"/>
              <a:buChar char="●"/>
              <a:defRPr/>
            </a:lvl4pPr>
            <a:lvl5pPr marL="2286000" lvl="4" indent="-381000" rtl="0">
              <a:spcBef>
                <a:spcPts val="800"/>
              </a:spcBef>
              <a:spcAft>
                <a:spcPts val="0"/>
              </a:spcAft>
              <a:buSzPts val="2400"/>
              <a:buChar char="○"/>
              <a:defRPr/>
            </a:lvl5pPr>
            <a:lvl6pPr marL="2743200" lvl="5" indent="-381000" rtl="0">
              <a:spcBef>
                <a:spcPts val="800"/>
              </a:spcBef>
              <a:spcAft>
                <a:spcPts val="0"/>
              </a:spcAft>
              <a:buSzPts val="2400"/>
              <a:buChar char="■"/>
              <a:defRPr/>
            </a:lvl6pPr>
            <a:lvl7pPr marL="3200400" lvl="6" indent="-381000" rtl="0">
              <a:spcBef>
                <a:spcPts val="800"/>
              </a:spcBef>
              <a:spcAft>
                <a:spcPts val="0"/>
              </a:spcAft>
              <a:buSzPts val="2400"/>
              <a:buChar char="●"/>
              <a:defRPr/>
            </a:lvl7pPr>
            <a:lvl8pPr marL="3657600" lvl="7" indent="-381000" rtl="0">
              <a:spcBef>
                <a:spcPts val="800"/>
              </a:spcBef>
              <a:spcAft>
                <a:spcPts val="0"/>
              </a:spcAft>
              <a:buSzPts val="2400"/>
              <a:buChar char="○"/>
              <a:defRPr/>
            </a:lvl8pPr>
            <a:lvl9pPr marL="4114800" lvl="8" indent="-381000" rtl="0">
              <a:spcBef>
                <a:spcPts val="800"/>
              </a:spcBef>
              <a:spcAft>
                <a:spcPts val="800"/>
              </a:spcAft>
              <a:buSzPts val="2400"/>
              <a:buChar char="■"/>
              <a:defRPr/>
            </a:lvl9pPr>
          </a:lstStyle>
          <a:p>
            <a:endParaRPr/>
          </a:p>
        </p:txBody>
      </p:sp>
      <p:sp>
        <p:nvSpPr>
          <p:cNvPr id="30" name="Google Shape;30;p5"/>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grpSp>
        <p:nvGrpSpPr>
          <p:cNvPr id="31" name="Google Shape;31;p5"/>
          <p:cNvGrpSpPr/>
          <p:nvPr/>
        </p:nvGrpSpPr>
        <p:grpSpPr>
          <a:xfrm>
            <a:off x="0" y="1120426"/>
            <a:ext cx="719125" cy="41709"/>
            <a:chOff x="0" y="1120426"/>
            <a:chExt cx="719125" cy="41709"/>
          </a:xfrm>
        </p:grpSpPr>
        <p:sp>
          <p:nvSpPr>
            <p:cNvPr id="32" name="Google Shape;32;p5"/>
            <p:cNvSpPr/>
            <p:nvPr/>
          </p:nvSpPr>
          <p:spPr>
            <a:xfrm>
              <a:off x="0" y="1120426"/>
              <a:ext cx="509100" cy="41700"/>
            </a:xfrm>
            <a:prstGeom prst="rect">
              <a:avLst/>
            </a:prstGeom>
            <a:gradFill>
              <a:gsLst>
                <a:gs pos="0">
                  <a:srgbClr val="FFFFFF">
                    <a:alpha val="29803"/>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5"/>
            <p:cNvSpPr/>
            <p:nvPr/>
          </p:nvSpPr>
          <p:spPr>
            <a:xfrm>
              <a:off x="506425" y="1120435"/>
              <a:ext cx="212700" cy="41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7908490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34"/>
        <p:cNvGrpSpPr/>
        <p:nvPr/>
      </p:nvGrpSpPr>
      <p:grpSpPr>
        <a:xfrm>
          <a:off x="0" y="0"/>
          <a:ext cx="0" cy="0"/>
          <a:chOff x="0" y="0"/>
          <a:chExt cx="0" cy="0"/>
        </a:xfrm>
      </p:grpSpPr>
      <p:sp>
        <p:nvSpPr>
          <p:cNvPr id="35" name="Google Shape;35;p6"/>
          <p:cNvSpPr txBox="1">
            <a:spLocks noGrp="1"/>
          </p:cNvSpPr>
          <p:nvPr>
            <p:ph type="title"/>
          </p:nvPr>
        </p:nvSpPr>
        <p:spPr>
          <a:xfrm>
            <a:off x="855300" y="836000"/>
            <a:ext cx="5307000" cy="396300"/>
          </a:xfrm>
          <a:prstGeom prst="rect">
            <a:avLst/>
          </a:prstGeom>
        </p:spPr>
        <p:txBody>
          <a:bodyPr spcFirstLastPara="1" wrap="square" lIns="0" tIns="0" rIns="0" bIns="0" anchor="b" anchorCtr="0">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
        <p:nvSpPr>
          <p:cNvPr id="36" name="Google Shape;36;p6"/>
          <p:cNvSpPr txBox="1">
            <a:spLocks noGrp="1"/>
          </p:cNvSpPr>
          <p:nvPr>
            <p:ph type="body" idx="1"/>
          </p:nvPr>
        </p:nvSpPr>
        <p:spPr>
          <a:xfrm>
            <a:off x="855275" y="1353950"/>
            <a:ext cx="2479500" cy="3418200"/>
          </a:xfrm>
          <a:prstGeom prst="rect">
            <a:avLst/>
          </a:prstGeom>
        </p:spPr>
        <p:txBody>
          <a:bodyPr spcFirstLastPara="1" wrap="square" lIns="0" tIns="0" rIns="0" bIns="0" anchor="t" anchorCtr="0">
            <a:noAutofit/>
          </a:bodyPr>
          <a:lstStyle>
            <a:lvl1pPr marL="457200" lvl="0" indent="-355600" rtl="0">
              <a:spcBef>
                <a:spcPts val="0"/>
              </a:spcBef>
              <a:spcAft>
                <a:spcPts val="0"/>
              </a:spcAft>
              <a:buSzPts val="2000"/>
              <a:buChar char="╸"/>
              <a:defRPr sz="2000"/>
            </a:lvl1pPr>
            <a:lvl2pPr marL="914400" lvl="1" indent="-355600" rtl="0">
              <a:spcBef>
                <a:spcPts val="800"/>
              </a:spcBef>
              <a:spcAft>
                <a:spcPts val="0"/>
              </a:spcAft>
              <a:buSzPts val="2000"/>
              <a:buChar char="‧"/>
              <a:defRPr sz="2000"/>
            </a:lvl2pPr>
            <a:lvl3pPr marL="1371600" lvl="2" indent="-355600" rtl="0">
              <a:spcBef>
                <a:spcPts val="800"/>
              </a:spcBef>
              <a:spcAft>
                <a:spcPts val="0"/>
              </a:spcAft>
              <a:buSzPts val="2000"/>
              <a:buChar char="‧"/>
              <a:defRPr sz="2000"/>
            </a:lvl3pPr>
            <a:lvl4pPr marL="1828800" lvl="3" indent="-355600" rtl="0">
              <a:spcBef>
                <a:spcPts val="800"/>
              </a:spcBef>
              <a:spcAft>
                <a:spcPts val="0"/>
              </a:spcAft>
              <a:buSzPts val="2000"/>
              <a:buChar char="●"/>
              <a:defRPr sz="2000"/>
            </a:lvl4pPr>
            <a:lvl5pPr marL="2286000" lvl="4" indent="-355600" rtl="0">
              <a:spcBef>
                <a:spcPts val="800"/>
              </a:spcBef>
              <a:spcAft>
                <a:spcPts val="0"/>
              </a:spcAft>
              <a:buSzPts val="2000"/>
              <a:buChar char="○"/>
              <a:defRPr sz="2000"/>
            </a:lvl5pPr>
            <a:lvl6pPr marL="2743200" lvl="5" indent="-355600" rtl="0">
              <a:spcBef>
                <a:spcPts val="800"/>
              </a:spcBef>
              <a:spcAft>
                <a:spcPts val="0"/>
              </a:spcAft>
              <a:buSzPts val="2000"/>
              <a:buChar char="■"/>
              <a:defRPr sz="2000"/>
            </a:lvl6pPr>
            <a:lvl7pPr marL="3200400" lvl="6" indent="-355600" rtl="0">
              <a:spcBef>
                <a:spcPts val="800"/>
              </a:spcBef>
              <a:spcAft>
                <a:spcPts val="0"/>
              </a:spcAft>
              <a:buSzPts val="2000"/>
              <a:buChar char="●"/>
              <a:defRPr sz="2000"/>
            </a:lvl7pPr>
            <a:lvl8pPr marL="3657600" lvl="7" indent="-355600" rtl="0">
              <a:spcBef>
                <a:spcPts val="800"/>
              </a:spcBef>
              <a:spcAft>
                <a:spcPts val="0"/>
              </a:spcAft>
              <a:buSzPts val="2000"/>
              <a:buChar char="○"/>
              <a:defRPr sz="2000"/>
            </a:lvl8pPr>
            <a:lvl9pPr marL="4114800" lvl="8" indent="-355600" rtl="0">
              <a:spcBef>
                <a:spcPts val="800"/>
              </a:spcBef>
              <a:spcAft>
                <a:spcPts val="800"/>
              </a:spcAft>
              <a:buSzPts val="2000"/>
              <a:buChar char="■"/>
              <a:defRPr sz="2000"/>
            </a:lvl9pPr>
          </a:lstStyle>
          <a:p>
            <a:endParaRPr/>
          </a:p>
        </p:txBody>
      </p:sp>
      <p:sp>
        <p:nvSpPr>
          <p:cNvPr id="37" name="Google Shape;37;p6"/>
          <p:cNvSpPr txBox="1">
            <a:spLocks noGrp="1"/>
          </p:cNvSpPr>
          <p:nvPr>
            <p:ph type="body" idx="2"/>
          </p:nvPr>
        </p:nvSpPr>
        <p:spPr>
          <a:xfrm>
            <a:off x="3682698" y="1353950"/>
            <a:ext cx="2479500" cy="3418200"/>
          </a:xfrm>
          <a:prstGeom prst="rect">
            <a:avLst/>
          </a:prstGeom>
        </p:spPr>
        <p:txBody>
          <a:bodyPr spcFirstLastPara="1" wrap="square" lIns="0" tIns="0" rIns="0" bIns="0" anchor="t" anchorCtr="0">
            <a:noAutofit/>
          </a:bodyPr>
          <a:lstStyle>
            <a:lvl1pPr marL="457200" lvl="0" indent="-355600" rtl="0">
              <a:spcBef>
                <a:spcPts val="0"/>
              </a:spcBef>
              <a:spcAft>
                <a:spcPts val="0"/>
              </a:spcAft>
              <a:buSzPts val="2000"/>
              <a:buChar char="╸"/>
              <a:defRPr sz="2000"/>
            </a:lvl1pPr>
            <a:lvl2pPr marL="914400" lvl="1" indent="-355600" rtl="0">
              <a:spcBef>
                <a:spcPts val="800"/>
              </a:spcBef>
              <a:spcAft>
                <a:spcPts val="0"/>
              </a:spcAft>
              <a:buSzPts val="2000"/>
              <a:buChar char="‧"/>
              <a:defRPr sz="2000"/>
            </a:lvl2pPr>
            <a:lvl3pPr marL="1371600" lvl="2" indent="-355600" rtl="0">
              <a:spcBef>
                <a:spcPts val="800"/>
              </a:spcBef>
              <a:spcAft>
                <a:spcPts val="0"/>
              </a:spcAft>
              <a:buSzPts val="2000"/>
              <a:buChar char="‧"/>
              <a:defRPr sz="2000"/>
            </a:lvl3pPr>
            <a:lvl4pPr marL="1828800" lvl="3" indent="-355600" rtl="0">
              <a:spcBef>
                <a:spcPts val="800"/>
              </a:spcBef>
              <a:spcAft>
                <a:spcPts val="0"/>
              </a:spcAft>
              <a:buSzPts val="2000"/>
              <a:buChar char="●"/>
              <a:defRPr sz="2000"/>
            </a:lvl4pPr>
            <a:lvl5pPr marL="2286000" lvl="4" indent="-355600" rtl="0">
              <a:spcBef>
                <a:spcPts val="800"/>
              </a:spcBef>
              <a:spcAft>
                <a:spcPts val="0"/>
              </a:spcAft>
              <a:buSzPts val="2000"/>
              <a:buChar char="○"/>
              <a:defRPr sz="2000"/>
            </a:lvl5pPr>
            <a:lvl6pPr marL="2743200" lvl="5" indent="-355600" rtl="0">
              <a:spcBef>
                <a:spcPts val="800"/>
              </a:spcBef>
              <a:spcAft>
                <a:spcPts val="0"/>
              </a:spcAft>
              <a:buSzPts val="2000"/>
              <a:buChar char="■"/>
              <a:defRPr sz="2000"/>
            </a:lvl6pPr>
            <a:lvl7pPr marL="3200400" lvl="6" indent="-355600" rtl="0">
              <a:spcBef>
                <a:spcPts val="800"/>
              </a:spcBef>
              <a:spcAft>
                <a:spcPts val="0"/>
              </a:spcAft>
              <a:buSzPts val="2000"/>
              <a:buChar char="●"/>
              <a:defRPr sz="2000"/>
            </a:lvl7pPr>
            <a:lvl8pPr marL="3657600" lvl="7" indent="-355600" rtl="0">
              <a:spcBef>
                <a:spcPts val="800"/>
              </a:spcBef>
              <a:spcAft>
                <a:spcPts val="0"/>
              </a:spcAft>
              <a:buSzPts val="2000"/>
              <a:buChar char="○"/>
              <a:defRPr sz="2000"/>
            </a:lvl8pPr>
            <a:lvl9pPr marL="4114800" lvl="8" indent="-355600" rtl="0">
              <a:spcBef>
                <a:spcPts val="800"/>
              </a:spcBef>
              <a:spcAft>
                <a:spcPts val="800"/>
              </a:spcAft>
              <a:buSzPts val="2000"/>
              <a:buChar char="■"/>
              <a:defRPr sz="2000"/>
            </a:lvl9pPr>
          </a:lstStyle>
          <a:p>
            <a:endParaRPr/>
          </a:p>
        </p:txBody>
      </p:sp>
      <p:sp>
        <p:nvSpPr>
          <p:cNvPr id="38" name="Google Shape;38;p6"/>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grpSp>
        <p:nvGrpSpPr>
          <p:cNvPr id="39" name="Google Shape;39;p6"/>
          <p:cNvGrpSpPr/>
          <p:nvPr/>
        </p:nvGrpSpPr>
        <p:grpSpPr>
          <a:xfrm>
            <a:off x="0" y="1120426"/>
            <a:ext cx="719125" cy="41709"/>
            <a:chOff x="0" y="1120426"/>
            <a:chExt cx="719125" cy="41709"/>
          </a:xfrm>
        </p:grpSpPr>
        <p:sp>
          <p:nvSpPr>
            <p:cNvPr id="40" name="Google Shape;40;p6"/>
            <p:cNvSpPr/>
            <p:nvPr/>
          </p:nvSpPr>
          <p:spPr>
            <a:xfrm>
              <a:off x="0" y="1120426"/>
              <a:ext cx="509100" cy="41700"/>
            </a:xfrm>
            <a:prstGeom prst="rect">
              <a:avLst/>
            </a:prstGeom>
            <a:gradFill>
              <a:gsLst>
                <a:gs pos="0">
                  <a:srgbClr val="FFFFFF">
                    <a:alpha val="29803"/>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6"/>
            <p:cNvSpPr/>
            <p:nvPr/>
          </p:nvSpPr>
          <p:spPr>
            <a:xfrm>
              <a:off x="506425" y="1120435"/>
              <a:ext cx="212700" cy="41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2166397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 3 columns">
  <p:cSld name="Title + 3 columns">
    <p:spTree>
      <p:nvGrpSpPr>
        <p:cNvPr id="1" name="Shape 42"/>
        <p:cNvGrpSpPr/>
        <p:nvPr/>
      </p:nvGrpSpPr>
      <p:grpSpPr>
        <a:xfrm>
          <a:off x="0" y="0"/>
          <a:ext cx="0" cy="0"/>
          <a:chOff x="0" y="0"/>
          <a:chExt cx="0" cy="0"/>
        </a:xfrm>
      </p:grpSpPr>
      <p:sp>
        <p:nvSpPr>
          <p:cNvPr id="43" name="Google Shape;43;p7"/>
          <p:cNvSpPr txBox="1">
            <a:spLocks noGrp="1"/>
          </p:cNvSpPr>
          <p:nvPr>
            <p:ph type="title"/>
          </p:nvPr>
        </p:nvSpPr>
        <p:spPr>
          <a:xfrm>
            <a:off x="855300" y="836000"/>
            <a:ext cx="7433400" cy="396300"/>
          </a:xfrm>
          <a:prstGeom prst="rect">
            <a:avLst/>
          </a:prstGeom>
        </p:spPr>
        <p:txBody>
          <a:bodyPr spcFirstLastPara="1" wrap="square" lIns="0" tIns="0" rIns="0" bIns="0" anchor="b" anchorCtr="0">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
        <p:nvSpPr>
          <p:cNvPr id="44" name="Google Shape;44;p7"/>
          <p:cNvSpPr txBox="1">
            <a:spLocks noGrp="1"/>
          </p:cNvSpPr>
          <p:nvPr>
            <p:ph type="body" idx="1"/>
          </p:nvPr>
        </p:nvSpPr>
        <p:spPr>
          <a:xfrm>
            <a:off x="855300" y="1353950"/>
            <a:ext cx="2315700" cy="3418200"/>
          </a:xfrm>
          <a:prstGeom prst="rect">
            <a:avLst/>
          </a:prstGeom>
        </p:spPr>
        <p:txBody>
          <a:bodyPr spcFirstLastPara="1" wrap="square" lIns="0" tIns="0" rIns="0" bIns="0" anchor="t" anchorCtr="0">
            <a:noAutofit/>
          </a:bodyPr>
          <a:lstStyle>
            <a:lvl1pPr marL="457200" lvl="0" indent="-342900" rtl="0">
              <a:spcBef>
                <a:spcPts val="0"/>
              </a:spcBef>
              <a:spcAft>
                <a:spcPts val="0"/>
              </a:spcAft>
              <a:buSzPts val="1800"/>
              <a:buChar char="╸"/>
              <a:defRPr sz="1800"/>
            </a:lvl1pPr>
            <a:lvl2pPr marL="914400" lvl="1" indent="-342900" rtl="0">
              <a:spcBef>
                <a:spcPts val="800"/>
              </a:spcBef>
              <a:spcAft>
                <a:spcPts val="0"/>
              </a:spcAft>
              <a:buSzPts val="1800"/>
              <a:buChar char="‧"/>
              <a:defRPr sz="1800"/>
            </a:lvl2pPr>
            <a:lvl3pPr marL="1371600" lvl="2" indent="-342900" rtl="0">
              <a:spcBef>
                <a:spcPts val="800"/>
              </a:spcBef>
              <a:spcAft>
                <a:spcPts val="0"/>
              </a:spcAft>
              <a:buSzPts val="1800"/>
              <a:buChar char="‧"/>
              <a:defRPr sz="1800"/>
            </a:lvl3pPr>
            <a:lvl4pPr marL="1828800" lvl="3" indent="-342900" rtl="0">
              <a:spcBef>
                <a:spcPts val="800"/>
              </a:spcBef>
              <a:spcAft>
                <a:spcPts val="0"/>
              </a:spcAft>
              <a:buSzPts val="1800"/>
              <a:buChar char="●"/>
              <a:defRPr sz="1800"/>
            </a:lvl4pPr>
            <a:lvl5pPr marL="2286000" lvl="4" indent="-342900" rtl="0">
              <a:spcBef>
                <a:spcPts val="800"/>
              </a:spcBef>
              <a:spcAft>
                <a:spcPts val="0"/>
              </a:spcAft>
              <a:buSzPts val="1800"/>
              <a:buChar char="○"/>
              <a:defRPr sz="1800"/>
            </a:lvl5pPr>
            <a:lvl6pPr marL="2743200" lvl="5" indent="-342900" rtl="0">
              <a:spcBef>
                <a:spcPts val="800"/>
              </a:spcBef>
              <a:spcAft>
                <a:spcPts val="0"/>
              </a:spcAft>
              <a:buSzPts val="1800"/>
              <a:buChar char="■"/>
              <a:defRPr sz="1800"/>
            </a:lvl6pPr>
            <a:lvl7pPr marL="3200400" lvl="6" indent="-342900" rtl="0">
              <a:spcBef>
                <a:spcPts val="800"/>
              </a:spcBef>
              <a:spcAft>
                <a:spcPts val="0"/>
              </a:spcAft>
              <a:buSzPts val="1800"/>
              <a:buChar char="●"/>
              <a:defRPr sz="1800"/>
            </a:lvl7pPr>
            <a:lvl8pPr marL="3657600" lvl="7" indent="-342900" rtl="0">
              <a:spcBef>
                <a:spcPts val="800"/>
              </a:spcBef>
              <a:spcAft>
                <a:spcPts val="0"/>
              </a:spcAft>
              <a:buSzPts val="1800"/>
              <a:buChar char="○"/>
              <a:defRPr sz="1800"/>
            </a:lvl8pPr>
            <a:lvl9pPr marL="4114800" lvl="8" indent="-342900" rtl="0">
              <a:spcBef>
                <a:spcPts val="800"/>
              </a:spcBef>
              <a:spcAft>
                <a:spcPts val="800"/>
              </a:spcAft>
              <a:buSzPts val="1800"/>
              <a:buChar char="■"/>
              <a:defRPr sz="1800"/>
            </a:lvl9pPr>
          </a:lstStyle>
          <a:p>
            <a:endParaRPr/>
          </a:p>
        </p:txBody>
      </p:sp>
      <p:sp>
        <p:nvSpPr>
          <p:cNvPr id="45" name="Google Shape;45;p7"/>
          <p:cNvSpPr txBox="1">
            <a:spLocks noGrp="1"/>
          </p:cNvSpPr>
          <p:nvPr>
            <p:ph type="body" idx="2"/>
          </p:nvPr>
        </p:nvSpPr>
        <p:spPr>
          <a:xfrm>
            <a:off x="3414196" y="1353950"/>
            <a:ext cx="2315700" cy="3418200"/>
          </a:xfrm>
          <a:prstGeom prst="rect">
            <a:avLst/>
          </a:prstGeom>
        </p:spPr>
        <p:txBody>
          <a:bodyPr spcFirstLastPara="1" wrap="square" lIns="0" tIns="0" rIns="0" bIns="0" anchor="t" anchorCtr="0">
            <a:noAutofit/>
          </a:bodyPr>
          <a:lstStyle>
            <a:lvl1pPr marL="457200" lvl="0" indent="-342900" rtl="0">
              <a:spcBef>
                <a:spcPts val="0"/>
              </a:spcBef>
              <a:spcAft>
                <a:spcPts val="0"/>
              </a:spcAft>
              <a:buSzPts val="1800"/>
              <a:buChar char="╸"/>
              <a:defRPr sz="1800"/>
            </a:lvl1pPr>
            <a:lvl2pPr marL="914400" lvl="1" indent="-342900" rtl="0">
              <a:spcBef>
                <a:spcPts val="800"/>
              </a:spcBef>
              <a:spcAft>
                <a:spcPts val="0"/>
              </a:spcAft>
              <a:buSzPts val="1800"/>
              <a:buChar char="‧"/>
              <a:defRPr sz="1800"/>
            </a:lvl2pPr>
            <a:lvl3pPr marL="1371600" lvl="2" indent="-342900" rtl="0">
              <a:spcBef>
                <a:spcPts val="800"/>
              </a:spcBef>
              <a:spcAft>
                <a:spcPts val="0"/>
              </a:spcAft>
              <a:buSzPts val="1800"/>
              <a:buChar char="‧"/>
              <a:defRPr sz="1800"/>
            </a:lvl3pPr>
            <a:lvl4pPr marL="1828800" lvl="3" indent="-342900" rtl="0">
              <a:spcBef>
                <a:spcPts val="800"/>
              </a:spcBef>
              <a:spcAft>
                <a:spcPts val="0"/>
              </a:spcAft>
              <a:buSzPts val="1800"/>
              <a:buChar char="●"/>
              <a:defRPr sz="1800"/>
            </a:lvl4pPr>
            <a:lvl5pPr marL="2286000" lvl="4" indent="-342900" rtl="0">
              <a:spcBef>
                <a:spcPts val="800"/>
              </a:spcBef>
              <a:spcAft>
                <a:spcPts val="0"/>
              </a:spcAft>
              <a:buSzPts val="1800"/>
              <a:buChar char="○"/>
              <a:defRPr sz="1800"/>
            </a:lvl5pPr>
            <a:lvl6pPr marL="2743200" lvl="5" indent="-342900" rtl="0">
              <a:spcBef>
                <a:spcPts val="800"/>
              </a:spcBef>
              <a:spcAft>
                <a:spcPts val="0"/>
              </a:spcAft>
              <a:buSzPts val="1800"/>
              <a:buChar char="■"/>
              <a:defRPr sz="1800"/>
            </a:lvl6pPr>
            <a:lvl7pPr marL="3200400" lvl="6" indent="-342900" rtl="0">
              <a:spcBef>
                <a:spcPts val="800"/>
              </a:spcBef>
              <a:spcAft>
                <a:spcPts val="0"/>
              </a:spcAft>
              <a:buSzPts val="1800"/>
              <a:buChar char="●"/>
              <a:defRPr sz="1800"/>
            </a:lvl7pPr>
            <a:lvl8pPr marL="3657600" lvl="7" indent="-342900" rtl="0">
              <a:spcBef>
                <a:spcPts val="800"/>
              </a:spcBef>
              <a:spcAft>
                <a:spcPts val="0"/>
              </a:spcAft>
              <a:buSzPts val="1800"/>
              <a:buChar char="○"/>
              <a:defRPr sz="1800"/>
            </a:lvl8pPr>
            <a:lvl9pPr marL="4114800" lvl="8" indent="-342900" rtl="0">
              <a:spcBef>
                <a:spcPts val="800"/>
              </a:spcBef>
              <a:spcAft>
                <a:spcPts val="800"/>
              </a:spcAft>
              <a:buSzPts val="1800"/>
              <a:buChar char="■"/>
              <a:defRPr sz="1800"/>
            </a:lvl9pPr>
          </a:lstStyle>
          <a:p>
            <a:endParaRPr/>
          </a:p>
        </p:txBody>
      </p:sp>
      <p:sp>
        <p:nvSpPr>
          <p:cNvPr id="46" name="Google Shape;46;p7"/>
          <p:cNvSpPr txBox="1">
            <a:spLocks noGrp="1"/>
          </p:cNvSpPr>
          <p:nvPr>
            <p:ph type="body" idx="3"/>
          </p:nvPr>
        </p:nvSpPr>
        <p:spPr>
          <a:xfrm>
            <a:off x="5973091" y="1353950"/>
            <a:ext cx="2315700" cy="3418200"/>
          </a:xfrm>
          <a:prstGeom prst="rect">
            <a:avLst/>
          </a:prstGeom>
        </p:spPr>
        <p:txBody>
          <a:bodyPr spcFirstLastPara="1" wrap="square" lIns="0" tIns="0" rIns="0" bIns="0" anchor="t" anchorCtr="0">
            <a:noAutofit/>
          </a:bodyPr>
          <a:lstStyle>
            <a:lvl1pPr marL="457200" lvl="0" indent="-342900" rtl="0">
              <a:spcBef>
                <a:spcPts val="0"/>
              </a:spcBef>
              <a:spcAft>
                <a:spcPts val="0"/>
              </a:spcAft>
              <a:buSzPts val="1800"/>
              <a:buChar char="╸"/>
              <a:defRPr sz="1800"/>
            </a:lvl1pPr>
            <a:lvl2pPr marL="914400" lvl="1" indent="-342900" rtl="0">
              <a:spcBef>
                <a:spcPts val="800"/>
              </a:spcBef>
              <a:spcAft>
                <a:spcPts val="0"/>
              </a:spcAft>
              <a:buSzPts val="1800"/>
              <a:buChar char="‧"/>
              <a:defRPr sz="1800"/>
            </a:lvl2pPr>
            <a:lvl3pPr marL="1371600" lvl="2" indent="-342900" rtl="0">
              <a:spcBef>
                <a:spcPts val="800"/>
              </a:spcBef>
              <a:spcAft>
                <a:spcPts val="0"/>
              </a:spcAft>
              <a:buSzPts val="1800"/>
              <a:buChar char="‧"/>
              <a:defRPr sz="1800"/>
            </a:lvl3pPr>
            <a:lvl4pPr marL="1828800" lvl="3" indent="-342900" rtl="0">
              <a:spcBef>
                <a:spcPts val="800"/>
              </a:spcBef>
              <a:spcAft>
                <a:spcPts val="0"/>
              </a:spcAft>
              <a:buSzPts val="1800"/>
              <a:buChar char="●"/>
              <a:defRPr sz="1800"/>
            </a:lvl4pPr>
            <a:lvl5pPr marL="2286000" lvl="4" indent="-342900" rtl="0">
              <a:spcBef>
                <a:spcPts val="800"/>
              </a:spcBef>
              <a:spcAft>
                <a:spcPts val="0"/>
              </a:spcAft>
              <a:buSzPts val="1800"/>
              <a:buChar char="○"/>
              <a:defRPr sz="1800"/>
            </a:lvl5pPr>
            <a:lvl6pPr marL="2743200" lvl="5" indent="-342900" rtl="0">
              <a:spcBef>
                <a:spcPts val="800"/>
              </a:spcBef>
              <a:spcAft>
                <a:spcPts val="0"/>
              </a:spcAft>
              <a:buSzPts val="1800"/>
              <a:buChar char="■"/>
              <a:defRPr sz="1800"/>
            </a:lvl6pPr>
            <a:lvl7pPr marL="3200400" lvl="6" indent="-342900" rtl="0">
              <a:spcBef>
                <a:spcPts val="800"/>
              </a:spcBef>
              <a:spcAft>
                <a:spcPts val="0"/>
              </a:spcAft>
              <a:buSzPts val="1800"/>
              <a:buChar char="●"/>
              <a:defRPr sz="1800"/>
            </a:lvl7pPr>
            <a:lvl8pPr marL="3657600" lvl="7" indent="-342900" rtl="0">
              <a:spcBef>
                <a:spcPts val="800"/>
              </a:spcBef>
              <a:spcAft>
                <a:spcPts val="0"/>
              </a:spcAft>
              <a:buSzPts val="1800"/>
              <a:buChar char="○"/>
              <a:defRPr sz="1800"/>
            </a:lvl8pPr>
            <a:lvl9pPr marL="4114800" lvl="8" indent="-342900" rtl="0">
              <a:spcBef>
                <a:spcPts val="800"/>
              </a:spcBef>
              <a:spcAft>
                <a:spcPts val="800"/>
              </a:spcAft>
              <a:buSzPts val="1800"/>
              <a:buChar char="■"/>
              <a:defRPr sz="1800"/>
            </a:lvl9pPr>
          </a:lstStyle>
          <a:p>
            <a:endParaRPr/>
          </a:p>
        </p:txBody>
      </p:sp>
      <p:sp>
        <p:nvSpPr>
          <p:cNvPr id="47" name="Google Shape;47;p7"/>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grpSp>
        <p:nvGrpSpPr>
          <p:cNvPr id="48" name="Google Shape;48;p7"/>
          <p:cNvGrpSpPr/>
          <p:nvPr/>
        </p:nvGrpSpPr>
        <p:grpSpPr>
          <a:xfrm>
            <a:off x="0" y="1120426"/>
            <a:ext cx="719125" cy="41709"/>
            <a:chOff x="0" y="1120426"/>
            <a:chExt cx="719125" cy="41709"/>
          </a:xfrm>
        </p:grpSpPr>
        <p:sp>
          <p:nvSpPr>
            <p:cNvPr id="49" name="Google Shape;49;p7"/>
            <p:cNvSpPr/>
            <p:nvPr/>
          </p:nvSpPr>
          <p:spPr>
            <a:xfrm>
              <a:off x="0" y="1120426"/>
              <a:ext cx="509100" cy="41700"/>
            </a:xfrm>
            <a:prstGeom prst="rect">
              <a:avLst/>
            </a:prstGeom>
            <a:gradFill>
              <a:gsLst>
                <a:gs pos="0">
                  <a:srgbClr val="FFFFFF">
                    <a:alpha val="29803"/>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7"/>
            <p:cNvSpPr/>
            <p:nvPr/>
          </p:nvSpPr>
          <p:spPr>
            <a:xfrm>
              <a:off x="506425" y="1120435"/>
              <a:ext cx="212700" cy="41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9657781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51"/>
        <p:cNvGrpSpPr/>
        <p:nvPr/>
      </p:nvGrpSpPr>
      <p:grpSpPr>
        <a:xfrm>
          <a:off x="0" y="0"/>
          <a:ext cx="0" cy="0"/>
          <a:chOff x="0" y="0"/>
          <a:chExt cx="0" cy="0"/>
        </a:xfrm>
      </p:grpSpPr>
      <p:sp>
        <p:nvSpPr>
          <p:cNvPr id="52" name="Google Shape;52;p8"/>
          <p:cNvSpPr txBox="1">
            <a:spLocks noGrp="1"/>
          </p:cNvSpPr>
          <p:nvPr>
            <p:ph type="title"/>
          </p:nvPr>
        </p:nvSpPr>
        <p:spPr>
          <a:xfrm>
            <a:off x="855300" y="836000"/>
            <a:ext cx="5307000" cy="396300"/>
          </a:xfrm>
          <a:prstGeom prst="rect">
            <a:avLst/>
          </a:prstGeom>
        </p:spPr>
        <p:txBody>
          <a:bodyPr spcFirstLastPara="1" wrap="square" lIns="0" tIns="0" rIns="0" bIns="0" anchor="b" anchorCtr="0">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
        <p:nvSpPr>
          <p:cNvPr id="53" name="Google Shape;53;p8"/>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grpSp>
        <p:nvGrpSpPr>
          <p:cNvPr id="54" name="Google Shape;54;p8"/>
          <p:cNvGrpSpPr/>
          <p:nvPr/>
        </p:nvGrpSpPr>
        <p:grpSpPr>
          <a:xfrm>
            <a:off x="0" y="1120426"/>
            <a:ext cx="719125" cy="41709"/>
            <a:chOff x="0" y="1120426"/>
            <a:chExt cx="719125" cy="41709"/>
          </a:xfrm>
        </p:grpSpPr>
        <p:sp>
          <p:nvSpPr>
            <p:cNvPr id="55" name="Google Shape;55;p8"/>
            <p:cNvSpPr/>
            <p:nvPr/>
          </p:nvSpPr>
          <p:spPr>
            <a:xfrm>
              <a:off x="0" y="1120426"/>
              <a:ext cx="509100" cy="41700"/>
            </a:xfrm>
            <a:prstGeom prst="rect">
              <a:avLst/>
            </a:prstGeom>
            <a:gradFill>
              <a:gsLst>
                <a:gs pos="0">
                  <a:srgbClr val="FFFFFF">
                    <a:alpha val="29803"/>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8"/>
            <p:cNvSpPr/>
            <p:nvPr/>
          </p:nvSpPr>
          <p:spPr>
            <a:xfrm>
              <a:off x="506425" y="1120435"/>
              <a:ext cx="212700" cy="41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1012417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57"/>
        <p:cNvGrpSpPr/>
        <p:nvPr/>
      </p:nvGrpSpPr>
      <p:grpSpPr>
        <a:xfrm>
          <a:off x="0" y="0"/>
          <a:ext cx="0" cy="0"/>
          <a:chOff x="0" y="0"/>
          <a:chExt cx="0" cy="0"/>
        </a:xfrm>
      </p:grpSpPr>
      <p:sp>
        <p:nvSpPr>
          <p:cNvPr id="58" name="Google Shape;58;p9"/>
          <p:cNvSpPr txBox="1">
            <a:spLocks noGrp="1"/>
          </p:cNvSpPr>
          <p:nvPr>
            <p:ph type="body" idx="1"/>
          </p:nvPr>
        </p:nvSpPr>
        <p:spPr>
          <a:xfrm>
            <a:off x="855300" y="4406300"/>
            <a:ext cx="7433400" cy="311400"/>
          </a:xfrm>
          <a:prstGeom prst="rect">
            <a:avLst/>
          </a:prstGeom>
        </p:spPr>
        <p:txBody>
          <a:bodyPr spcFirstLastPara="1" wrap="square" lIns="0" tIns="0" rIns="0" bIns="0" anchor="t" anchorCtr="0">
            <a:noAutofit/>
          </a:bodyPr>
          <a:lstStyle>
            <a:lvl1pPr marL="457200" lvl="0" indent="-228600" rtl="0">
              <a:spcBef>
                <a:spcPts val="0"/>
              </a:spcBef>
              <a:spcAft>
                <a:spcPts val="800"/>
              </a:spcAft>
              <a:buSzPts val="1800"/>
              <a:buNone/>
              <a:defRPr sz="1800"/>
            </a:lvl1pPr>
          </a:lstStyle>
          <a:p>
            <a:endParaRPr/>
          </a:p>
        </p:txBody>
      </p:sp>
      <p:sp>
        <p:nvSpPr>
          <p:cNvPr id="59" name="Google Shape;59;p9"/>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grpSp>
        <p:nvGrpSpPr>
          <p:cNvPr id="60" name="Google Shape;60;p9"/>
          <p:cNvGrpSpPr/>
          <p:nvPr/>
        </p:nvGrpSpPr>
        <p:grpSpPr>
          <a:xfrm>
            <a:off x="0" y="4541156"/>
            <a:ext cx="719125" cy="41700"/>
            <a:chOff x="0" y="4541156"/>
            <a:chExt cx="719125" cy="41700"/>
          </a:xfrm>
        </p:grpSpPr>
        <p:sp>
          <p:nvSpPr>
            <p:cNvPr id="61" name="Google Shape;61;p9"/>
            <p:cNvSpPr/>
            <p:nvPr/>
          </p:nvSpPr>
          <p:spPr>
            <a:xfrm>
              <a:off x="0" y="4541156"/>
              <a:ext cx="509100" cy="41700"/>
            </a:xfrm>
            <a:prstGeom prst="rect">
              <a:avLst/>
            </a:prstGeom>
            <a:gradFill>
              <a:gsLst>
                <a:gs pos="0">
                  <a:srgbClr val="FFFFFF">
                    <a:alpha val="29803"/>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9"/>
            <p:cNvSpPr/>
            <p:nvPr/>
          </p:nvSpPr>
          <p:spPr>
            <a:xfrm>
              <a:off x="506425" y="4541156"/>
              <a:ext cx="212700" cy="41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3369118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3"/>
        <p:cNvGrpSpPr/>
        <p:nvPr/>
      </p:nvGrpSpPr>
      <p:grpSpPr>
        <a:xfrm>
          <a:off x="0" y="0"/>
          <a:ext cx="0" cy="0"/>
          <a:chOff x="0" y="0"/>
          <a:chExt cx="0" cy="0"/>
        </a:xfrm>
      </p:grpSpPr>
      <p:sp>
        <p:nvSpPr>
          <p:cNvPr id="64" name="Google Shape;64;p10"/>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grpSp>
        <p:nvGrpSpPr>
          <p:cNvPr id="65" name="Google Shape;65;p10"/>
          <p:cNvGrpSpPr/>
          <p:nvPr/>
        </p:nvGrpSpPr>
        <p:grpSpPr>
          <a:xfrm>
            <a:off x="0" y="2550906"/>
            <a:ext cx="719125" cy="41700"/>
            <a:chOff x="0" y="2550906"/>
            <a:chExt cx="719125" cy="41700"/>
          </a:xfrm>
        </p:grpSpPr>
        <p:sp>
          <p:nvSpPr>
            <p:cNvPr id="66" name="Google Shape;66;p10"/>
            <p:cNvSpPr/>
            <p:nvPr/>
          </p:nvSpPr>
          <p:spPr>
            <a:xfrm>
              <a:off x="0" y="2550906"/>
              <a:ext cx="509100" cy="41700"/>
            </a:xfrm>
            <a:prstGeom prst="rect">
              <a:avLst/>
            </a:prstGeom>
            <a:gradFill>
              <a:gsLst>
                <a:gs pos="0">
                  <a:srgbClr val="FFFFFF">
                    <a:alpha val="29803"/>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10"/>
            <p:cNvSpPr/>
            <p:nvPr/>
          </p:nvSpPr>
          <p:spPr>
            <a:xfrm>
              <a:off x="506425" y="2550906"/>
              <a:ext cx="212700" cy="41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435107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6"/>
        <p:cNvGrpSpPr/>
        <p:nvPr/>
      </p:nvGrpSpPr>
      <p:grpSpPr>
        <a:xfrm>
          <a:off x="0" y="0"/>
          <a:ext cx="0" cy="0"/>
          <a:chOff x="0" y="0"/>
          <a:chExt cx="0" cy="0"/>
        </a:xfrm>
      </p:grpSpPr>
      <p:sp>
        <p:nvSpPr>
          <p:cNvPr id="17" name="Google Shape;17;p3"/>
          <p:cNvSpPr txBox="1">
            <a:spLocks noGrp="1"/>
          </p:cNvSpPr>
          <p:nvPr>
            <p:ph type="ctrTitle"/>
          </p:nvPr>
        </p:nvSpPr>
        <p:spPr>
          <a:xfrm>
            <a:off x="855300" y="1534047"/>
            <a:ext cx="5110800" cy="1159800"/>
          </a:xfrm>
          <a:prstGeom prst="rect">
            <a:avLst/>
          </a:prstGeom>
        </p:spPr>
        <p:txBody>
          <a:bodyPr spcFirstLastPara="1" wrap="square" lIns="0" tIns="0" rIns="0" bIns="0" anchor="b" anchorCtr="0">
            <a:no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18" name="Google Shape;18;p3"/>
          <p:cNvSpPr txBox="1">
            <a:spLocks noGrp="1"/>
          </p:cNvSpPr>
          <p:nvPr>
            <p:ph type="subTitle" idx="1"/>
          </p:nvPr>
        </p:nvSpPr>
        <p:spPr>
          <a:xfrm>
            <a:off x="855300" y="2714552"/>
            <a:ext cx="5110800" cy="428100"/>
          </a:xfrm>
          <a:prstGeom prst="rect">
            <a:avLst/>
          </a:prstGeom>
        </p:spPr>
        <p:txBody>
          <a:bodyPr spcFirstLastPara="1" wrap="square" lIns="0" tIns="0" rIns="0" bIns="0" anchor="t" anchorCtr="0">
            <a:noAutofit/>
          </a:bodyPr>
          <a:lstStyle>
            <a:lvl1pPr lvl="0" rtl="0">
              <a:spcBef>
                <a:spcPts val="0"/>
              </a:spcBef>
              <a:spcAft>
                <a:spcPts val="0"/>
              </a:spcAft>
              <a:buClr>
                <a:schemeClr val="lt2"/>
              </a:buClr>
              <a:buSzPts val="2400"/>
              <a:buNone/>
              <a:defRPr>
                <a:solidFill>
                  <a:schemeClr val="lt2"/>
                </a:solidFill>
              </a:defRPr>
            </a:lvl1pPr>
            <a:lvl2pPr lvl="1" rtl="0">
              <a:spcBef>
                <a:spcPts val="800"/>
              </a:spcBef>
              <a:spcAft>
                <a:spcPts val="0"/>
              </a:spcAft>
              <a:buClr>
                <a:schemeClr val="lt2"/>
              </a:buClr>
              <a:buSzPts val="3000"/>
              <a:buNone/>
              <a:defRPr sz="3000">
                <a:solidFill>
                  <a:schemeClr val="lt2"/>
                </a:solidFill>
              </a:defRPr>
            </a:lvl2pPr>
            <a:lvl3pPr lvl="2" rtl="0">
              <a:spcBef>
                <a:spcPts val="800"/>
              </a:spcBef>
              <a:spcAft>
                <a:spcPts val="0"/>
              </a:spcAft>
              <a:buClr>
                <a:schemeClr val="lt2"/>
              </a:buClr>
              <a:buSzPts val="3000"/>
              <a:buNone/>
              <a:defRPr sz="3000">
                <a:solidFill>
                  <a:schemeClr val="lt2"/>
                </a:solidFill>
              </a:defRPr>
            </a:lvl3pPr>
            <a:lvl4pPr lvl="3" rtl="0">
              <a:spcBef>
                <a:spcPts val="800"/>
              </a:spcBef>
              <a:spcAft>
                <a:spcPts val="0"/>
              </a:spcAft>
              <a:buClr>
                <a:schemeClr val="lt2"/>
              </a:buClr>
              <a:buSzPts val="3000"/>
              <a:buNone/>
              <a:defRPr sz="3000">
                <a:solidFill>
                  <a:schemeClr val="lt2"/>
                </a:solidFill>
              </a:defRPr>
            </a:lvl4pPr>
            <a:lvl5pPr lvl="4" rtl="0">
              <a:spcBef>
                <a:spcPts val="800"/>
              </a:spcBef>
              <a:spcAft>
                <a:spcPts val="0"/>
              </a:spcAft>
              <a:buClr>
                <a:schemeClr val="lt2"/>
              </a:buClr>
              <a:buSzPts val="3000"/>
              <a:buNone/>
              <a:defRPr sz="3000">
                <a:solidFill>
                  <a:schemeClr val="lt2"/>
                </a:solidFill>
              </a:defRPr>
            </a:lvl5pPr>
            <a:lvl6pPr lvl="5" rtl="0">
              <a:spcBef>
                <a:spcPts val="800"/>
              </a:spcBef>
              <a:spcAft>
                <a:spcPts val="0"/>
              </a:spcAft>
              <a:buClr>
                <a:schemeClr val="lt2"/>
              </a:buClr>
              <a:buSzPts val="3000"/>
              <a:buNone/>
              <a:defRPr sz="3000">
                <a:solidFill>
                  <a:schemeClr val="lt2"/>
                </a:solidFill>
              </a:defRPr>
            </a:lvl6pPr>
            <a:lvl7pPr lvl="6" rtl="0">
              <a:spcBef>
                <a:spcPts val="800"/>
              </a:spcBef>
              <a:spcAft>
                <a:spcPts val="0"/>
              </a:spcAft>
              <a:buClr>
                <a:schemeClr val="lt2"/>
              </a:buClr>
              <a:buSzPts val="3000"/>
              <a:buNone/>
              <a:defRPr sz="3000">
                <a:solidFill>
                  <a:schemeClr val="lt2"/>
                </a:solidFill>
              </a:defRPr>
            </a:lvl7pPr>
            <a:lvl8pPr lvl="7" rtl="0">
              <a:spcBef>
                <a:spcPts val="800"/>
              </a:spcBef>
              <a:spcAft>
                <a:spcPts val="0"/>
              </a:spcAft>
              <a:buClr>
                <a:schemeClr val="lt2"/>
              </a:buClr>
              <a:buSzPts val="3000"/>
              <a:buNone/>
              <a:defRPr sz="3000">
                <a:solidFill>
                  <a:schemeClr val="lt2"/>
                </a:solidFill>
              </a:defRPr>
            </a:lvl8pPr>
            <a:lvl9pPr lvl="8" rtl="0">
              <a:spcBef>
                <a:spcPts val="800"/>
              </a:spcBef>
              <a:spcAft>
                <a:spcPts val="800"/>
              </a:spcAft>
              <a:buClr>
                <a:schemeClr val="lt2"/>
              </a:buClr>
              <a:buSzPts val="3000"/>
              <a:buNone/>
              <a:defRPr sz="3000">
                <a:solidFill>
                  <a:schemeClr val="lt2"/>
                </a:solidFill>
              </a:defRPr>
            </a:lvl9pPr>
          </a:lstStyle>
          <a:p>
            <a:endParaRPr/>
          </a:p>
        </p:txBody>
      </p:sp>
      <p:grpSp>
        <p:nvGrpSpPr>
          <p:cNvPr id="19" name="Google Shape;19;p3"/>
          <p:cNvGrpSpPr/>
          <p:nvPr/>
        </p:nvGrpSpPr>
        <p:grpSpPr>
          <a:xfrm>
            <a:off x="0" y="2550906"/>
            <a:ext cx="719125" cy="41700"/>
            <a:chOff x="0" y="2550906"/>
            <a:chExt cx="719125" cy="41700"/>
          </a:xfrm>
        </p:grpSpPr>
        <p:sp>
          <p:nvSpPr>
            <p:cNvPr id="20" name="Google Shape;20;p3"/>
            <p:cNvSpPr/>
            <p:nvPr/>
          </p:nvSpPr>
          <p:spPr>
            <a:xfrm>
              <a:off x="0" y="2550906"/>
              <a:ext cx="509100" cy="41700"/>
            </a:xfrm>
            <a:prstGeom prst="rect">
              <a:avLst/>
            </a:prstGeom>
            <a:gradFill>
              <a:gsLst>
                <a:gs pos="0">
                  <a:srgbClr val="FFFFFF">
                    <a:alpha val="29803"/>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3"/>
            <p:cNvSpPr/>
            <p:nvPr/>
          </p:nvSpPr>
          <p:spPr>
            <a:xfrm>
              <a:off x="506425" y="2550906"/>
              <a:ext cx="212700" cy="41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bg>
      <p:bgPr>
        <a:gradFill>
          <a:gsLst>
            <a:gs pos="0">
              <a:schemeClr val="accent1"/>
            </a:gs>
            <a:gs pos="100000">
              <a:schemeClr val="accent2"/>
            </a:gs>
          </a:gsLst>
          <a:path path="circle">
            <a:fillToRect l="100000" t="100000"/>
          </a:path>
          <a:tileRect r="-100000" b="-100000"/>
        </a:gradFill>
        <a:effectLst/>
      </p:bgPr>
    </p:bg>
    <p:spTree>
      <p:nvGrpSpPr>
        <p:cNvPr id="1" name="Shape 22"/>
        <p:cNvGrpSpPr/>
        <p:nvPr/>
      </p:nvGrpSpPr>
      <p:grpSpPr>
        <a:xfrm>
          <a:off x="0" y="0"/>
          <a:ext cx="0" cy="0"/>
          <a:chOff x="0" y="0"/>
          <a:chExt cx="0" cy="0"/>
        </a:xfrm>
      </p:grpSpPr>
      <p:sp>
        <p:nvSpPr>
          <p:cNvPr id="23" name="Google Shape;23;p4"/>
          <p:cNvSpPr txBox="1">
            <a:spLocks noGrp="1"/>
          </p:cNvSpPr>
          <p:nvPr>
            <p:ph type="body" idx="1"/>
          </p:nvPr>
        </p:nvSpPr>
        <p:spPr>
          <a:xfrm>
            <a:off x="855300" y="2161800"/>
            <a:ext cx="5307000" cy="819900"/>
          </a:xfrm>
          <a:prstGeom prst="rect">
            <a:avLst/>
          </a:prstGeom>
          <a:effectLst>
            <a:outerShdw blurRad="14288" dist="9525" dir="16560000" algn="bl" rotWithShape="0">
              <a:schemeClr val="accent1"/>
            </a:outerShdw>
          </a:effectLst>
        </p:spPr>
        <p:txBody>
          <a:bodyPr spcFirstLastPara="1" wrap="square" lIns="0" tIns="0" rIns="0" bIns="0" anchor="ctr" anchorCtr="0">
            <a:noAutofit/>
          </a:bodyPr>
          <a:lstStyle>
            <a:lvl1pPr marL="457200" lvl="0" indent="-419100" rtl="0">
              <a:spcBef>
                <a:spcPts val="0"/>
              </a:spcBef>
              <a:spcAft>
                <a:spcPts val="0"/>
              </a:spcAft>
              <a:buClr>
                <a:schemeClr val="accent5"/>
              </a:buClr>
              <a:buSzPts val="3000"/>
              <a:buFont typeface="Barlow"/>
              <a:buChar char="╸"/>
              <a:defRPr sz="3000" b="1" i="1">
                <a:solidFill>
                  <a:schemeClr val="accent5"/>
                </a:solidFill>
                <a:latin typeface="Barlow"/>
                <a:ea typeface="Barlow"/>
                <a:cs typeface="Barlow"/>
                <a:sym typeface="Barlow"/>
              </a:defRPr>
            </a:lvl1pPr>
            <a:lvl2pPr marL="914400" lvl="1" indent="-419100" rtl="0">
              <a:spcBef>
                <a:spcPts val="800"/>
              </a:spcBef>
              <a:spcAft>
                <a:spcPts val="0"/>
              </a:spcAft>
              <a:buClr>
                <a:schemeClr val="accent5"/>
              </a:buClr>
              <a:buSzPts val="3000"/>
              <a:buFont typeface="Barlow"/>
              <a:buChar char="‧"/>
              <a:defRPr sz="3000" b="1" i="1">
                <a:solidFill>
                  <a:schemeClr val="accent5"/>
                </a:solidFill>
                <a:latin typeface="Barlow"/>
                <a:ea typeface="Barlow"/>
                <a:cs typeface="Barlow"/>
                <a:sym typeface="Barlow"/>
              </a:defRPr>
            </a:lvl2pPr>
            <a:lvl3pPr marL="1371600" lvl="2" indent="-419100" rtl="0">
              <a:spcBef>
                <a:spcPts val="800"/>
              </a:spcBef>
              <a:spcAft>
                <a:spcPts val="0"/>
              </a:spcAft>
              <a:buClr>
                <a:schemeClr val="accent5"/>
              </a:buClr>
              <a:buSzPts val="3000"/>
              <a:buFont typeface="Barlow"/>
              <a:buChar char="‧"/>
              <a:defRPr sz="3000" b="1" i="1">
                <a:solidFill>
                  <a:schemeClr val="accent5"/>
                </a:solidFill>
                <a:latin typeface="Barlow"/>
                <a:ea typeface="Barlow"/>
                <a:cs typeface="Barlow"/>
                <a:sym typeface="Barlow"/>
              </a:defRPr>
            </a:lvl3pPr>
            <a:lvl4pPr marL="1828800" lvl="3" indent="-419100" rtl="0">
              <a:spcBef>
                <a:spcPts val="800"/>
              </a:spcBef>
              <a:spcAft>
                <a:spcPts val="0"/>
              </a:spcAft>
              <a:buClr>
                <a:schemeClr val="accent5"/>
              </a:buClr>
              <a:buSzPts val="3000"/>
              <a:buFont typeface="Barlow"/>
              <a:buChar char="●"/>
              <a:defRPr sz="3000" b="1" i="1">
                <a:solidFill>
                  <a:schemeClr val="accent5"/>
                </a:solidFill>
                <a:latin typeface="Barlow"/>
                <a:ea typeface="Barlow"/>
                <a:cs typeface="Barlow"/>
                <a:sym typeface="Barlow"/>
              </a:defRPr>
            </a:lvl4pPr>
            <a:lvl5pPr marL="2286000" lvl="4" indent="-419100" rtl="0">
              <a:spcBef>
                <a:spcPts val="800"/>
              </a:spcBef>
              <a:spcAft>
                <a:spcPts val="0"/>
              </a:spcAft>
              <a:buClr>
                <a:schemeClr val="accent5"/>
              </a:buClr>
              <a:buSzPts val="3000"/>
              <a:buFont typeface="Barlow"/>
              <a:buChar char="○"/>
              <a:defRPr sz="3000" b="1" i="1">
                <a:solidFill>
                  <a:schemeClr val="accent5"/>
                </a:solidFill>
                <a:latin typeface="Barlow"/>
                <a:ea typeface="Barlow"/>
                <a:cs typeface="Barlow"/>
                <a:sym typeface="Barlow"/>
              </a:defRPr>
            </a:lvl5pPr>
            <a:lvl6pPr marL="2743200" lvl="5" indent="-419100" rtl="0">
              <a:spcBef>
                <a:spcPts val="800"/>
              </a:spcBef>
              <a:spcAft>
                <a:spcPts val="0"/>
              </a:spcAft>
              <a:buClr>
                <a:schemeClr val="accent5"/>
              </a:buClr>
              <a:buSzPts val="3000"/>
              <a:buFont typeface="Barlow"/>
              <a:buChar char="■"/>
              <a:defRPr sz="3000" b="1" i="1">
                <a:solidFill>
                  <a:schemeClr val="accent5"/>
                </a:solidFill>
                <a:latin typeface="Barlow"/>
                <a:ea typeface="Barlow"/>
                <a:cs typeface="Barlow"/>
                <a:sym typeface="Barlow"/>
              </a:defRPr>
            </a:lvl6pPr>
            <a:lvl7pPr marL="3200400" lvl="6" indent="-419100" rtl="0">
              <a:spcBef>
                <a:spcPts val="800"/>
              </a:spcBef>
              <a:spcAft>
                <a:spcPts val="0"/>
              </a:spcAft>
              <a:buClr>
                <a:schemeClr val="accent5"/>
              </a:buClr>
              <a:buSzPts val="3000"/>
              <a:buFont typeface="Barlow"/>
              <a:buChar char="●"/>
              <a:defRPr sz="3000" b="1" i="1">
                <a:solidFill>
                  <a:schemeClr val="accent5"/>
                </a:solidFill>
                <a:latin typeface="Barlow"/>
                <a:ea typeface="Barlow"/>
                <a:cs typeface="Barlow"/>
                <a:sym typeface="Barlow"/>
              </a:defRPr>
            </a:lvl7pPr>
            <a:lvl8pPr marL="3657600" lvl="7" indent="-419100" rtl="0">
              <a:spcBef>
                <a:spcPts val="800"/>
              </a:spcBef>
              <a:spcAft>
                <a:spcPts val="0"/>
              </a:spcAft>
              <a:buClr>
                <a:schemeClr val="accent5"/>
              </a:buClr>
              <a:buSzPts val="3000"/>
              <a:buFont typeface="Barlow"/>
              <a:buChar char="○"/>
              <a:defRPr sz="3000" b="1" i="1">
                <a:solidFill>
                  <a:schemeClr val="accent5"/>
                </a:solidFill>
                <a:latin typeface="Barlow"/>
                <a:ea typeface="Barlow"/>
                <a:cs typeface="Barlow"/>
                <a:sym typeface="Barlow"/>
              </a:defRPr>
            </a:lvl8pPr>
            <a:lvl9pPr marL="4114800" lvl="8" indent="-419100" rtl="0">
              <a:spcBef>
                <a:spcPts val="800"/>
              </a:spcBef>
              <a:spcAft>
                <a:spcPts val="800"/>
              </a:spcAft>
              <a:buClr>
                <a:schemeClr val="accent5"/>
              </a:buClr>
              <a:buSzPts val="3000"/>
              <a:buFont typeface="Barlow"/>
              <a:buChar char="■"/>
              <a:defRPr sz="3000" b="1" i="1">
                <a:solidFill>
                  <a:schemeClr val="accent5"/>
                </a:solidFill>
                <a:latin typeface="Barlow"/>
                <a:ea typeface="Barlow"/>
                <a:cs typeface="Barlow"/>
                <a:sym typeface="Barlow"/>
              </a:defRPr>
            </a:lvl9pPr>
          </a:lstStyle>
          <a:p>
            <a:endParaRPr/>
          </a:p>
        </p:txBody>
      </p:sp>
      <p:sp>
        <p:nvSpPr>
          <p:cNvPr id="24" name="Google Shape;24;p4"/>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a:t>
            </a:fld>
            <a:endParaRPr/>
          </a:p>
        </p:txBody>
      </p:sp>
      <p:sp>
        <p:nvSpPr>
          <p:cNvPr id="25" name="Google Shape;25;p4"/>
          <p:cNvSpPr/>
          <p:nvPr/>
        </p:nvSpPr>
        <p:spPr>
          <a:xfrm>
            <a:off x="0" y="2550906"/>
            <a:ext cx="509100" cy="41700"/>
          </a:xfrm>
          <a:prstGeom prst="rect">
            <a:avLst/>
          </a:prstGeom>
          <a:gradFill>
            <a:gsLst>
              <a:gs pos="0">
                <a:srgbClr val="FFFFFF">
                  <a:alpha val="29803"/>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sp>
        <p:nvSpPr>
          <p:cNvPr id="26" name="Google Shape;26;p4"/>
          <p:cNvSpPr/>
          <p:nvPr/>
        </p:nvSpPr>
        <p:spPr>
          <a:xfrm>
            <a:off x="506425" y="2550906"/>
            <a:ext cx="212700" cy="41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7"/>
        <p:cNvGrpSpPr/>
        <p:nvPr/>
      </p:nvGrpSpPr>
      <p:grpSpPr>
        <a:xfrm>
          <a:off x="0" y="0"/>
          <a:ext cx="0" cy="0"/>
          <a:chOff x="0" y="0"/>
          <a:chExt cx="0" cy="0"/>
        </a:xfrm>
      </p:grpSpPr>
      <p:sp>
        <p:nvSpPr>
          <p:cNvPr id="28" name="Google Shape;28;p5"/>
          <p:cNvSpPr txBox="1">
            <a:spLocks noGrp="1"/>
          </p:cNvSpPr>
          <p:nvPr>
            <p:ph type="title"/>
          </p:nvPr>
        </p:nvSpPr>
        <p:spPr>
          <a:xfrm>
            <a:off x="855300" y="836000"/>
            <a:ext cx="5307000" cy="396300"/>
          </a:xfrm>
          <a:prstGeom prst="rect">
            <a:avLst/>
          </a:prstGeom>
        </p:spPr>
        <p:txBody>
          <a:bodyPr spcFirstLastPara="1" wrap="square" lIns="0" tIns="0" rIns="0" bIns="0" anchor="b" anchorCtr="0">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
        <p:nvSpPr>
          <p:cNvPr id="29" name="Google Shape;29;p5"/>
          <p:cNvSpPr txBox="1">
            <a:spLocks noGrp="1"/>
          </p:cNvSpPr>
          <p:nvPr>
            <p:ph type="body" idx="1"/>
          </p:nvPr>
        </p:nvSpPr>
        <p:spPr>
          <a:xfrm>
            <a:off x="855300" y="1353948"/>
            <a:ext cx="5307000" cy="3033900"/>
          </a:xfrm>
          <a:prstGeom prst="rect">
            <a:avLst/>
          </a:prstGeom>
        </p:spPr>
        <p:txBody>
          <a:bodyPr spcFirstLastPara="1" wrap="square" lIns="0" tIns="0" rIns="0" bIns="0" anchor="t" anchorCtr="0">
            <a:noAutofit/>
          </a:bodyPr>
          <a:lstStyle>
            <a:lvl1pPr marL="457200" lvl="0" indent="-381000" rtl="0">
              <a:spcBef>
                <a:spcPts val="0"/>
              </a:spcBef>
              <a:spcAft>
                <a:spcPts val="0"/>
              </a:spcAft>
              <a:buSzPts val="2400"/>
              <a:buChar char="╸"/>
              <a:defRPr/>
            </a:lvl1pPr>
            <a:lvl2pPr marL="914400" lvl="1" indent="-381000" rtl="0">
              <a:spcBef>
                <a:spcPts val="800"/>
              </a:spcBef>
              <a:spcAft>
                <a:spcPts val="0"/>
              </a:spcAft>
              <a:buSzPts val="2400"/>
              <a:buChar char="‧"/>
              <a:defRPr/>
            </a:lvl2pPr>
            <a:lvl3pPr marL="1371600" lvl="2" indent="-381000" rtl="0">
              <a:spcBef>
                <a:spcPts val="800"/>
              </a:spcBef>
              <a:spcAft>
                <a:spcPts val="0"/>
              </a:spcAft>
              <a:buSzPts val="2400"/>
              <a:buChar char="‧"/>
              <a:defRPr/>
            </a:lvl3pPr>
            <a:lvl4pPr marL="1828800" lvl="3" indent="-381000" rtl="0">
              <a:spcBef>
                <a:spcPts val="800"/>
              </a:spcBef>
              <a:spcAft>
                <a:spcPts val="0"/>
              </a:spcAft>
              <a:buSzPts val="2400"/>
              <a:buChar char="●"/>
              <a:defRPr/>
            </a:lvl4pPr>
            <a:lvl5pPr marL="2286000" lvl="4" indent="-381000" rtl="0">
              <a:spcBef>
                <a:spcPts val="800"/>
              </a:spcBef>
              <a:spcAft>
                <a:spcPts val="0"/>
              </a:spcAft>
              <a:buSzPts val="2400"/>
              <a:buChar char="○"/>
              <a:defRPr/>
            </a:lvl5pPr>
            <a:lvl6pPr marL="2743200" lvl="5" indent="-381000" rtl="0">
              <a:spcBef>
                <a:spcPts val="800"/>
              </a:spcBef>
              <a:spcAft>
                <a:spcPts val="0"/>
              </a:spcAft>
              <a:buSzPts val="2400"/>
              <a:buChar char="■"/>
              <a:defRPr/>
            </a:lvl6pPr>
            <a:lvl7pPr marL="3200400" lvl="6" indent="-381000" rtl="0">
              <a:spcBef>
                <a:spcPts val="800"/>
              </a:spcBef>
              <a:spcAft>
                <a:spcPts val="0"/>
              </a:spcAft>
              <a:buSzPts val="2400"/>
              <a:buChar char="●"/>
              <a:defRPr/>
            </a:lvl7pPr>
            <a:lvl8pPr marL="3657600" lvl="7" indent="-381000" rtl="0">
              <a:spcBef>
                <a:spcPts val="800"/>
              </a:spcBef>
              <a:spcAft>
                <a:spcPts val="0"/>
              </a:spcAft>
              <a:buSzPts val="2400"/>
              <a:buChar char="○"/>
              <a:defRPr/>
            </a:lvl8pPr>
            <a:lvl9pPr marL="4114800" lvl="8" indent="-381000" rtl="0">
              <a:spcBef>
                <a:spcPts val="800"/>
              </a:spcBef>
              <a:spcAft>
                <a:spcPts val="800"/>
              </a:spcAft>
              <a:buSzPts val="2400"/>
              <a:buChar char="■"/>
              <a:defRPr/>
            </a:lvl9pPr>
          </a:lstStyle>
          <a:p>
            <a:endParaRPr/>
          </a:p>
        </p:txBody>
      </p:sp>
      <p:sp>
        <p:nvSpPr>
          <p:cNvPr id="30" name="Google Shape;30;p5"/>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a:t>
            </a:fld>
            <a:endParaRPr/>
          </a:p>
        </p:txBody>
      </p:sp>
      <p:grpSp>
        <p:nvGrpSpPr>
          <p:cNvPr id="31" name="Google Shape;31;p5"/>
          <p:cNvGrpSpPr/>
          <p:nvPr/>
        </p:nvGrpSpPr>
        <p:grpSpPr>
          <a:xfrm>
            <a:off x="0" y="1120426"/>
            <a:ext cx="719125" cy="41709"/>
            <a:chOff x="0" y="1120426"/>
            <a:chExt cx="719125" cy="41709"/>
          </a:xfrm>
        </p:grpSpPr>
        <p:sp>
          <p:nvSpPr>
            <p:cNvPr id="32" name="Google Shape;32;p5"/>
            <p:cNvSpPr/>
            <p:nvPr/>
          </p:nvSpPr>
          <p:spPr>
            <a:xfrm>
              <a:off x="0" y="1120426"/>
              <a:ext cx="509100" cy="41700"/>
            </a:xfrm>
            <a:prstGeom prst="rect">
              <a:avLst/>
            </a:prstGeom>
            <a:gradFill>
              <a:gsLst>
                <a:gs pos="0">
                  <a:srgbClr val="FFFFFF">
                    <a:alpha val="29803"/>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5"/>
            <p:cNvSpPr/>
            <p:nvPr/>
          </p:nvSpPr>
          <p:spPr>
            <a:xfrm>
              <a:off x="506425" y="1120435"/>
              <a:ext cx="212700" cy="41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34"/>
        <p:cNvGrpSpPr/>
        <p:nvPr/>
      </p:nvGrpSpPr>
      <p:grpSpPr>
        <a:xfrm>
          <a:off x="0" y="0"/>
          <a:ext cx="0" cy="0"/>
          <a:chOff x="0" y="0"/>
          <a:chExt cx="0" cy="0"/>
        </a:xfrm>
      </p:grpSpPr>
      <p:sp>
        <p:nvSpPr>
          <p:cNvPr id="35" name="Google Shape;35;p6"/>
          <p:cNvSpPr txBox="1">
            <a:spLocks noGrp="1"/>
          </p:cNvSpPr>
          <p:nvPr>
            <p:ph type="title"/>
          </p:nvPr>
        </p:nvSpPr>
        <p:spPr>
          <a:xfrm>
            <a:off x="855300" y="836000"/>
            <a:ext cx="5307000" cy="396300"/>
          </a:xfrm>
          <a:prstGeom prst="rect">
            <a:avLst/>
          </a:prstGeom>
        </p:spPr>
        <p:txBody>
          <a:bodyPr spcFirstLastPara="1" wrap="square" lIns="0" tIns="0" rIns="0" bIns="0" anchor="b" anchorCtr="0">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
        <p:nvSpPr>
          <p:cNvPr id="36" name="Google Shape;36;p6"/>
          <p:cNvSpPr txBox="1">
            <a:spLocks noGrp="1"/>
          </p:cNvSpPr>
          <p:nvPr>
            <p:ph type="body" idx="1"/>
          </p:nvPr>
        </p:nvSpPr>
        <p:spPr>
          <a:xfrm>
            <a:off x="855275" y="1353950"/>
            <a:ext cx="2479500" cy="3418200"/>
          </a:xfrm>
          <a:prstGeom prst="rect">
            <a:avLst/>
          </a:prstGeom>
        </p:spPr>
        <p:txBody>
          <a:bodyPr spcFirstLastPara="1" wrap="square" lIns="0" tIns="0" rIns="0" bIns="0" anchor="t" anchorCtr="0">
            <a:noAutofit/>
          </a:bodyPr>
          <a:lstStyle>
            <a:lvl1pPr marL="457200" lvl="0" indent="-355600" rtl="0">
              <a:spcBef>
                <a:spcPts val="0"/>
              </a:spcBef>
              <a:spcAft>
                <a:spcPts val="0"/>
              </a:spcAft>
              <a:buSzPts val="2000"/>
              <a:buChar char="╸"/>
              <a:defRPr sz="2000"/>
            </a:lvl1pPr>
            <a:lvl2pPr marL="914400" lvl="1" indent="-355600" rtl="0">
              <a:spcBef>
                <a:spcPts val="800"/>
              </a:spcBef>
              <a:spcAft>
                <a:spcPts val="0"/>
              </a:spcAft>
              <a:buSzPts val="2000"/>
              <a:buChar char="‧"/>
              <a:defRPr sz="2000"/>
            </a:lvl2pPr>
            <a:lvl3pPr marL="1371600" lvl="2" indent="-355600" rtl="0">
              <a:spcBef>
                <a:spcPts val="800"/>
              </a:spcBef>
              <a:spcAft>
                <a:spcPts val="0"/>
              </a:spcAft>
              <a:buSzPts val="2000"/>
              <a:buChar char="‧"/>
              <a:defRPr sz="2000"/>
            </a:lvl3pPr>
            <a:lvl4pPr marL="1828800" lvl="3" indent="-355600" rtl="0">
              <a:spcBef>
                <a:spcPts val="800"/>
              </a:spcBef>
              <a:spcAft>
                <a:spcPts val="0"/>
              </a:spcAft>
              <a:buSzPts val="2000"/>
              <a:buChar char="●"/>
              <a:defRPr sz="2000"/>
            </a:lvl4pPr>
            <a:lvl5pPr marL="2286000" lvl="4" indent="-355600" rtl="0">
              <a:spcBef>
                <a:spcPts val="800"/>
              </a:spcBef>
              <a:spcAft>
                <a:spcPts val="0"/>
              </a:spcAft>
              <a:buSzPts val="2000"/>
              <a:buChar char="○"/>
              <a:defRPr sz="2000"/>
            </a:lvl5pPr>
            <a:lvl6pPr marL="2743200" lvl="5" indent="-355600" rtl="0">
              <a:spcBef>
                <a:spcPts val="800"/>
              </a:spcBef>
              <a:spcAft>
                <a:spcPts val="0"/>
              </a:spcAft>
              <a:buSzPts val="2000"/>
              <a:buChar char="■"/>
              <a:defRPr sz="2000"/>
            </a:lvl6pPr>
            <a:lvl7pPr marL="3200400" lvl="6" indent="-355600" rtl="0">
              <a:spcBef>
                <a:spcPts val="800"/>
              </a:spcBef>
              <a:spcAft>
                <a:spcPts val="0"/>
              </a:spcAft>
              <a:buSzPts val="2000"/>
              <a:buChar char="●"/>
              <a:defRPr sz="2000"/>
            </a:lvl7pPr>
            <a:lvl8pPr marL="3657600" lvl="7" indent="-355600" rtl="0">
              <a:spcBef>
                <a:spcPts val="800"/>
              </a:spcBef>
              <a:spcAft>
                <a:spcPts val="0"/>
              </a:spcAft>
              <a:buSzPts val="2000"/>
              <a:buChar char="○"/>
              <a:defRPr sz="2000"/>
            </a:lvl8pPr>
            <a:lvl9pPr marL="4114800" lvl="8" indent="-355600" rtl="0">
              <a:spcBef>
                <a:spcPts val="800"/>
              </a:spcBef>
              <a:spcAft>
                <a:spcPts val="800"/>
              </a:spcAft>
              <a:buSzPts val="2000"/>
              <a:buChar char="■"/>
              <a:defRPr sz="2000"/>
            </a:lvl9pPr>
          </a:lstStyle>
          <a:p>
            <a:endParaRPr/>
          </a:p>
        </p:txBody>
      </p:sp>
      <p:sp>
        <p:nvSpPr>
          <p:cNvPr id="37" name="Google Shape;37;p6"/>
          <p:cNvSpPr txBox="1">
            <a:spLocks noGrp="1"/>
          </p:cNvSpPr>
          <p:nvPr>
            <p:ph type="body" idx="2"/>
          </p:nvPr>
        </p:nvSpPr>
        <p:spPr>
          <a:xfrm>
            <a:off x="3682698" y="1353950"/>
            <a:ext cx="2479500" cy="3418200"/>
          </a:xfrm>
          <a:prstGeom prst="rect">
            <a:avLst/>
          </a:prstGeom>
        </p:spPr>
        <p:txBody>
          <a:bodyPr spcFirstLastPara="1" wrap="square" lIns="0" tIns="0" rIns="0" bIns="0" anchor="t" anchorCtr="0">
            <a:noAutofit/>
          </a:bodyPr>
          <a:lstStyle>
            <a:lvl1pPr marL="457200" lvl="0" indent="-355600" rtl="0">
              <a:spcBef>
                <a:spcPts val="0"/>
              </a:spcBef>
              <a:spcAft>
                <a:spcPts val="0"/>
              </a:spcAft>
              <a:buSzPts val="2000"/>
              <a:buChar char="╸"/>
              <a:defRPr sz="2000"/>
            </a:lvl1pPr>
            <a:lvl2pPr marL="914400" lvl="1" indent="-355600" rtl="0">
              <a:spcBef>
                <a:spcPts val="800"/>
              </a:spcBef>
              <a:spcAft>
                <a:spcPts val="0"/>
              </a:spcAft>
              <a:buSzPts val="2000"/>
              <a:buChar char="‧"/>
              <a:defRPr sz="2000"/>
            </a:lvl2pPr>
            <a:lvl3pPr marL="1371600" lvl="2" indent="-355600" rtl="0">
              <a:spcBef>
                <a:spcPts val="800"/>
              </a:spcBef>
              <a:spcAft>
                <a:spcPts val="0"/>
              </a:spcAft>
              <a:buSzPts val="2000"/>
              <a:buChar char="‧"/>
              <a:defRPr sz="2000"/>
            </a:lvl3pPr>
            <a:lvl4pPr marL="1828800" lvl="3" indent="-355600" rtl="0">
              <a:spcBef>
                <a:spcPts val="800"/>
              </a:spcBef>
              <a:spcAft>
                <a:spcPts val="0"/>
              </a:spcAft>
              <a:buSzPts val="2000"/>
              <a:buChar char="●"/>
              <a:defRPr sz="2000"/>
            </a:lvl4pPr>
            <a:lvl5pPr marL="2286000" lvl="4" indent="-355600" rtl="0">
              <a:spcBef>
                <a:spcPts val="800"/>
              </a:spcBef>
              <a:spcAft>
                <a:spcPts val="0"/>
              </a:spcAft>
              <a:buSzPts val="2000"/>
              <a:buChar char="○"/>
              <a:defRPr sz="2000"/>
            </a:lvl5pPr>
            <a:lvl6pPr marL="2743200" lvl="5" indent="-355600" rtl="0">
              <a:spcBef>
                <a:spcPts val="800"/>
              </a:spcBef>
              <a:spcAft>
                <a:spcPts val="0"/>
              </a:spcAft>
              <a:buSzPts val="2000"/>
              <a:buChar char="■"/>
              <a:defRPr sz="2000"/>
            </a:lvl6pPr>
            <a:lvl7pPr marL="3200400" lvl="6" indent="-355600" rtl="0">
              <a:spcBef>
                <a:spcPts val="800"/>
              </a:spcBef>
              <a:spcAft>
                <a:spcPts val="0"/>
              </a:spcAft>
              <a:buSzPts val="2000"/>
              <a:buChar char="●"/>
              <a:defRPr sz="2000"/>
            </a:lvl7pPr>
            <a:lvl8pPr marL="3657600" lvl="7" indent="-355600" rtl="0">
              <a:spcBef>
                <a:spcPts val="800"/>
              </a:spcBef>
              <a:spcAft>
                <a:spcPts val="0"/>
              </a:spcAft>
              <a:buSzPts val="2000"/>
              <a:buChar char="○"/>
              <a:defRPr sz="2000"/>
            </a:lvl8pPr>
            <a:lvl9pPr marL="4114800" lvl="8" indent="-355600" rtl="0">
              <a:spcBef>
                <a:spcPts val="800"/>
              </a:spcBef>
              <a:spcAft>
                <a:spcPts val="800"/>
              </a:spcAft>
              <a:buSzPts val="2000"/>
              <a:buChar char="■"/>
              <a:defRPr sz="2000"/>
            </a:lvl9pPr>
          </a:lstStyle>
          <a:p>
            <a:endParaRPr/>
          </a:p>
        </p:txBody>
      </p:sp>
      <p:sp>
        <p:nvSpPr>
          <p:cNvPr id="38" name="Google Shape;38;p6"/>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a:t>
            </a:fld>
            <a:endParaRPr/>
          </a:p>
        </p:txBody>
      </p:sp>
      <p:grpSp>
        <p:nvGrpSpPr>
          <p:cNvPr id="39" name="Google Shape;39;p6"/>
          <p:cNvGrpSpPr/>
          <p:nvPr/>
        </p:nvGrpSpPr>
        <p:grpSpPr>
          <a:xfrm>
            <a:off x="0" y="1120426"/>
            <a:ext cx="719125" cy="41709"/>
            <a:chOff x="0" y="1120426"/>
            <a:chExt cx="719125" cy="41709"/>
          </a:xfrm>
        </p:grpSpPr>
        <p:sp>
          <p:nvSpPr>
            <p:cNvPr id="40" name="Google Shape;40;p6"/>
            <p:cNvSpPr/>
            <p:nvPr/>
          </p:nvSpPr>
          <p:spPr>
            <a:xfrm>
              <a:off x="0" y="1120426"/>
              <a:ext cx="509100" cy="41700"/>
            </a:xfrm>
            <a:prstGeom prst="rect">
              <a:avLst/>
            </a:prstGeom>
            <a:gradFill>
              <a:gsLst>
                <a:gs pos="0">
                  <a:srgbClr val="FFFFFF">
                    <a:alpha val="29803"/>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6"/>
            <p:cNvSpPr/>
            <p:nvPr/>
          </p:nvSpPr>
          <p:spPr>
            <a:xfrm>
              <a:off x="506425" y="1120435"/>
              <a:ext cx="212700" cy="41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1"/>
        <p:cNvGrpSpPr/>
        <p:nvPr/>
      </p:nvGrpSpPr>
      <p:grpSpPr>
        <a:xfrm>
          <a:off x="0" y="0"/>
          <a:ext cx="0" cy="0"/>
          <a:chOff x="0" y="0"/>
          <a:chExt cx="0" cy="0"/>
        </a:xfrm>
      </p:grpSpPr>
      <p:sp>
        <p:nvSpPr>
          <p:cNvPr id="52" name="Google Shape;52;p8"/>
          <p:cNvSpPr txBox="1">
            <a:spLocks noGrp="1"/>
          </p:cNvSpPr>
          <p:nvPr>
            <p:ph type="title"/>
          </p:nvPr>
        </p:nvSpPr>
        <p:spPr>
          <a:xfrm>
            <a:off x="855300" y="836000"/>
            <a:ext cx="5307000" cy="396300"/>
          </a:xfrm>
          <a:prstGeom prst="rect">
            <a:avLst/>
          </a:prstGeom>
        </p:spPr>
        <p:txBody>
          <a:bodyPr spcFirstLastPara="1" wrap="square" lIns="0" tIns="0" rIns="0" bIns="0" anchor="b" anchorCtr="0">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
        <p:nvSpPr>
          <p:cNvPr id="53" name="Google Shape;53;p8"/>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a:t>
            </a:fld>
            <a:endParaRPr/>
          </a:p>
        </p:txBody>
      </p:sp>
      <p:grpSp>
        <p:nvGrpSpPr>
          <p:cNvPr id="54" name="Google Shape;54;p8"/>
          <p:cNvGrpSpPr/>
          <p:nvPr/>
        </p:nvGrpSpPr>
        <p:grpSpPr>
          <a:xfrm>
            <a:off x="0" y="1120426"/>
            <a:ext cx="719125" cy="41709"/>
            <a:chOff x="0" y="1120426"/>
            <a:chExt cx="719125" cy="41709"/>
          </a:xfrm>
        </p:grpSpPr>
        <p:sp>
          <p:nvSpPr>
            <p:cNvPr id="55" name="Google Shape;55;p8"/>
            <p:cNvSpPr/>
            <p:nvPr/>
          </p:nvSpPr>
          <p:spPr>
            <a:xfrm>
              <a:off x="0" y="1120426"/>
              <a:ext cx="509100" cy="41700"/>
            </a:xfrm>
            <a:prstGeom prst="rect">
              <a:avLst/>
            </a:prstGeom>
            <a:gradFill>
              <a:gsLst>
                <a:gs pos="0">
                  <a:srgbClr val="FFFFFF">
                    <a:alpha val="29803"/>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8"/>
            <p:cNvSpPr/>
            <p:nvPr/>
          </p:nvSpPr>
          <p:spPr>
            <a:xfrm>
              <a:off x="506425" y="1120435"/>
              <a:ext cx="212700" cy="41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3"/>
        <p:cNvGrpSpPr/>
        <p:nvPr/>
      </p:nvGrpSpPr>
      <p:grpSpPr>
        <a:xfrm>
          <a:off x="0" y="0"/>
          <a:ext cx="0" cy="0"/>
          <a:chOff x="0" y="0"/>
          <a:chExt cx="0" cy="0"/>
        </a:xfrm>
      </p:grpSpPr>
      <p:sp>
        <p:nvSpPr>
          <p:cNvPr id="64" name="Google Shape;64;p10"/>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a:t>
            </a:fld>
            <a:endParaRPr/>
          </a:p>
        </p:txBody>
      </p:sp>
      <p:grpSp>
        <p:nvGrpSpPr>
          <p:cNvPr id="65" name="Google Shape;65;p10"/>
          <p:cNvGrpSpPr/>
          <p:nvPr/>
        </p:nvGrpSpPr>
        <p:grpSpPr>
          <a:xfrm>
            <a:off x="0" y="2550906"/>
            <a:ext cx="719125" cy="41700"/>
            <a:chOff x="0" y="2550906"/>
            <a:chExt cx="719125" cy="41700"/>
          </a:xfrm>
        </p:grpSpPr>
        <p:sp>
          <p:nvSpPr>
            <p:cNvPr id="66" name="Google Shape;66;p10"/>
            <p:cNvSpPr/>
            <p:nvPr/>
          </p:nvSpPr>
          <p:spPr>
            <a:xfrm>
              <a:off x="0" y="2550906"/>
              <a:ext cx="509100" cy="41700"/>
            </a:xfrm>
            <a:prstGeom prst="rect">
              <a:avLst/>
            </a:prstGeom>
            <a:gradFill>
              <a:gsLst>
                <a:gs pos="0">
                  <a:srgbClr val="FFFFFF">
                    <a:alpha val="29803"/>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10"/>
            <p:cNvSpPr/>
            <p:nvPr/>
          </p:nvSpPr>
          <p:spPr>
            <a:xfrm>
              <a:off x="506425" y="2550906"/>
              <a:ext cx="212700" cy="41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855300" y="1363125"/>
            <a:ext cx="5110800" cy="2417100"/>
          </a:xfrm>
          <a:prstGeom prst="rect">
            <a:avLst/>
          </a:prstGeom>
        </p:spPr>
        <p:txBody>
          <a:bodyPr spcFirstLastPara="1" wrap="square" lIns="0" tIns="0" rIns="0" bIns="0" anchor="ctr" anchorCtr="0">
            <a:noAutofit/>
          </a:bodyPr>
          <a:lstStyle>
            <a:lvl1pPr lvl="0" rtl="0">
              <a:spcBef>
                <a:spcPts val="0"/>
              </a:spcBef>
              <a:spcAft>
                <a:spcPts val="0"/>
              </a:spcAft>
              <a:buClr>
                <a:schemeClr val="lt2"/>
              </a:buClr>
              <a:buSzPts val="4800"/>
              <a:buNone/>
              <a:defRPr sz="4800">
                <a:solidFill>
                  <a:schemeClr val="lt2"/>
                </a:solidFill>
              </a:defRPr>
            </a:lvl1pPr>
            <a:lvl2pPr lvl="1" rtl="0">
              <a:spcBef>
                <a:spcPts val="0"/>
              </a:spcBef>
              <a:spcAft>
                <a:spcPts val="0"/>
              </a:spcAft>
              <a:buClr>
                <a:schemeClr val="lt2"/>
              </a:buClr>
              <a:buSzPts val="4800"/>
              <a:buNone/>
              <a:defRPr sz="4800">
                <a:solidFill>
                  <a:schemeClr val="lt2"/>
                </a:solidFill>
              </a:defRPr>
            </a:lvl2pPr>
            <a:lvl3pPr lvl="2" rtl="0">
              <a:spcBef>
                <a:spcPts val="0"/>
              </a:spcBef>
              <a:spcAft>
                <a:spcPts val="0"/>
              </a:spcAft>
              <a:buClr>
                <a:schemeClr val="lt2"/>
              </a:buClr>
              <a:buSzPts val="4800"/>
              <a:buNone/>
              <a:defRPr sz="4800">
                <a:solidFill>
                  <a:schemeClr val="lt2"/>
                </a:solidFill>
              </a:defRPr>
            </a:lvl3pPr>
            <a:lvl4pPr lvl="3" rtl="0">
              <a:spcBef>
                <a:spcPts val="0"/>
              </a:spcBef>
              <a:spcAft>
                <a:spcPts val="0"/>
              </a:spcAft>
              <a:buClr>
                <a:schemeClr val="lt2"/>
              </a:buClr>
              <a:buSzPts val="4800"/>
              <a:buNone/>
              <a:defRPr sz="4800">
                <a:solidFill>
                  <a:schemeClr val="lt2"/>
                </a:solidFill>
              </a:defRPr>
            </a:lvl4pPr>
            <a:lvl5pPr lvl="4" rtl="0">
              <a:spcBef>
                <a:spcPts val="0"/>
              </a:spcBef>
              <a:spcAft>
                <a:spcPts val="0"/>
              </a:spcAft>
              <a:buClr>
                <a:schemeClr val="lt2"/>
              </a:buClr>
              <a:buSzPts val="4800"/>
              <a:buNone/>
              <a:defRPr sz="4800">
                <a:solidFill>
                  <a:schemeClr val="lt2"/>
                </a:solidFill>
              </a:defRPr>
            </a:lvl5pPr>
            <a:lvl6pPr lvl="5" rtl="0">
              <a:spcBef>
                <a:spcPts val="0"/>
              </a:spcBef>
              <a:spcAft>
                <a:spcPts val="0"/>
              </a:spcAft>
              <a:buClr>
                <a:schemeClr val="lt2"/>
              </a:buClr>
              <a:buSzPts val="4800"/>
              <a:buNone/>
              <a:defRPr sz="4800">
                <a:solidFill>
                  <a:schemeClr val="lt2"/>
                </a:solidFill>
              </a:defRPr>
            </a:lvl6pPr>
            <a:lvl7pPr lvl="6" rtl="0">
              <a:spcBef>
                <a:spcPts val="0"/>
              </a:spcBef>
              <a:spcAft>
                <a:spcPts val="0"/>
              </a:spcAft>
              <a:buClr>
                <a:schemeClr val="lt2"/>
              </a:buClr>
              <a:buSzPts val="4800"/>
              <a:buNone/>
              <a:defRPr sz="4800">
                <a:solidFill>
                  <a:schemeClr val="lt2"/>
                </a:solidFill>
              </a:defRPr>
            </a:lvl7pPr>
            <a:lvl8pPr lvl="7" rtl="0">
              <a:spcBef>
                <a:spcPts val="0"/>
              </a:spcBef>
              <a:spcAft>
                <a:spcPts val="0"/>
              </a:spcAft>
              <a:buClr>
                <a:schemeClr val="lt2"/>
              </a:buClr>
              <a:buSzPts val="4800"/>
              <a:buNone/>
              <a:defRPr sz="4800">
                <a:solidFill>
                  <a:schemeClr val="lt2"/>
                </a:solidFill>
              </a:defRPr>
            </a:lvl8pPr>
            <a:lvl9pPr lvl="8" rtl="0">
              <a:spcBef>
                <a:spcPts val="0"/>
              </a:spcBef>
              <a:spcAft>
                <a:spcPts val="0"/>
              </a:spcAft>
              <a:buClr>
                <a:schemeClr val="lt2"/>
              </a:buClr>
              <a:buSzPts val="4800"/>
              <a:buNone/>
              <a:defRPr sz="4800">
                <a:solidFill>
                  <a:schemeClr val="lt2"/>
                </a:solidFill>
              </a:defRPr>
            </a:lvl9pPr>
          </a:lstStyle>
          <a:p>
            <a:endParaRPr/>
          </a:p>
        </p:txBody>
      </p:sp>
      <p:grpSp>
        <p:nvGrpSpPr>
          <p:cNvPr id="13" name="Google Shape;13;p2"/>
          <p:cNvGrpSpPr/>
          <p:nvPr/>
        </p:nvGrpSpPr>
        <p:grpSpPr>
          <a:xfrm>
            <a:off x="0" y="2550906"/>
            <a:ext cx="719125" cy="41700"/>
            <a:chOff x="0" y="2550906"/>
            <a:chExt cx="719125" cy="41700"/>
          </a:xfrm>
        </p:grpSpPr>
        <p:sp>
          <p:nvSpPr>
            <p:cNvPr id="14" name="Google Shape;14;p2"/>
            <p:cNvSpPr/>
            <p:nvPr/>
          </p:nvSpPr>
          <p:spPr>
            <a:xfrm>
              <a:off x="0" y="2550906"/>
              <a:ext cx="509100" cy="41700"/>
            </a:xfrm>
            <a:prstGeom prst="rect">
              <a:avLst/>
            </a:prstGeom>
            <a:gradFill>
              <a:gsLst>
                <a:gs pos="0">
                  <a:srgbClr val="FFFFFF">
                    <a:alpha val="29803"/>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506425" y="2550906"/>
              <a:ext cx="212700" cy="41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2167576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ubtitle">
  <p:cSld name="Subtitle">
    <p:spTree>
      <p:nvGrpSpPr>
        <p:cNvPr id="1" name="Shape 16"/>
        <p:cNvGrpSpPr/>
        <p:nvPr/>
      </p:nvGrpSpPr>
      <p:grpSpPr>
        <a:xfrm>
          <a:off x="0" y="0"/>
          <a:ext cx="0" cy="0"/>
          <a:chOff x="0" y="0"/>
          <a:chExt cx="0" cy="0"/>
        </a:xfrm>
      </p:grpSpPr>
      <p:sp>
        <p:nvSpPr>
          <p:cNvPr id="17" name="Google Shape;17;p3"/>
          <p:cNvSpPr txBox="1">
            <a:spLocks noGrp="1"/>
          </p:cNvSpPr>
          <p:nvPr>
            <p:ph type="ctrTitle"/>
          </p:nvPr>
        </p:nvSpPr>
        <p:spPr>
          <a:xfrm>
            <a:off x="855300" y="1534047"/>
            <a:ext cx="5110800" cy="1159800"/>
          </a:xfrm>
          <a:prstGeom prst="rect">
            <a:avLst/>
          </a:prstGeom>
        </p:spPr>
        <p:txBody>
          <a:bodyPr spcFirstLastPara="1" wrap="square" lIns="0" tIns="0" rIns="0" bIns="0" anchor="b" anchorCtr="0">
            <a:no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18" name="Google Shape;18;p3"/>
          <p:cNvSpPr txBox="1">
            <a:spLocks noGrp="1"/>
          </p:cNvSpPr>
          <p:nvPr>
            <p:ph type="subTitle" idx="1"/>
          </p:nvPr>
        </p:nvSpPr>
        <p:spPr>
          <a:xfrm>
            <a:off x="855300" y="2714552"/>
            <a:ext cx="5110800" cy="428100"/>
          </a:xfrm>
          <a:prstGeom prst="rect">
            <a:avLst/>
          </a:prstGeom>
        </p:spPr>
        <p:txBody>
          <a:bodyPr spcFirstLastPara="1" wrap="square" lIns="0" tIns="0" rIns="0" bIns="0" anchor="t" anchorCtr="0">
            <a:noAutofit/>
          </a:bodyPr>
          <a:lstStyle>
            <a:lvl1pPr lvl="0" rtl="0">
              <a:spcBef>
                <a:spcPts val="0"/>
              </a:spcBef>
              <a:spcAft>
                <a:spcPts val="0"/>
              </a:spcAft>
              <a:buClr>
                <a:schemeClr val="lt2"/>
              </a:buClr>
              <a:buSzPts val="2400"/>
              <a:buNone/>
              <a:defRPr>
                <a:solidFill>
                  <a:schemeClr val="lt2"/>
                </a:solidFill>
              </a:defRPr>
            </a:lvl1pPr>
            <a:lvl2pPr lvl="1" rtl="0">
              <a:spcBef>
                <a:spcPts val="800"/>
              </a:spcBef>
              <a:spcAft>
                <a:spcPts val="0"/>
              </a:spcAft>
              <a:buClr>
                <a:schemeClr val="lt2"/>
              </a:buClr>
              <a:buSzPts val="3000"/>
              <a:buNone/>
              <a:defRPr sz="3000">
                <a:solidFill>
                  <a:schemeClr val="lt2"/>
                </a:solidFill>
              </a:defRPr>
            </a:lvl2pPr>
            <a:lvl3pPr lvl="2" rtl="0">
              <a:spcBef>
                <a:spcPts val="800"/>
              </a:spcBef>
              <a:spcAft>
                <a:spcPts val="0"/>
              </a:spcAft>
              <a:buClr>
                <a:schemeClr val="lt2"/>
              </a:buClr>
              <a:buSzPts val="3000"/>
              <a:buNone/>
              <a:defRPr sz="3000">
                <a:solidFill>
                  <a:schemeClr val="lt2"/>
                </a:solidFill>
              </a:defRPr>
            </a:lvl3pPr>
            <a:lvl4pPr lvl="3" rtl="0">
              <a:spcBef>
                <a:spcPts val="800"/>
              </a:spcBef>
              <a:spcAft>
                <a:spcPts val="0"/>
              </a:spcAft>
              <a:buClr>
                <a:schemeClr val="lt2"/>
              </a:buClr>
              <a:buSzPts val="3000"/>
              <a:buNone/>
              <a:defRPr sz="3000">
                <a:solidFill>
                  <a:schemeClr val="lt2"/>
                </a:solidFill>
              </a:defRPr>
            </a:lvl4pPr>
            <a:lvl5pPr lvl="4" rtl="0">
              <a:spcBef>
                <a:spcPts val="800"/>
              </a:spcBef>
              <a:spcAft>
                <a:spcPts val="0"/>
              </a:spcAft>
              <a:buClr>
                <a:schemeClr val="lt2"/>
              </a:buClr>
              <a:buSzPts val="3000"/>
              <a:buNone/>
              <a:defRPr sz="3000">
                <a:solidFill>
                  <a:schemeClr val="lt2"/>
                </a:solidFill>
              </a:defRPr>
            </a:lvl5pPr>
            <a:lvl6pPr lvl="5" rtl="0">
              <a:spcBef>
                <a:spcPts val="800"/>
              </a:spcBef>
              <a:spcAft>
                <a:spcPts val="0"/>
              </a:spcAft>
              <a:buClr>
                <a:schemeClr val="lt2"/>
              </a:buClr>
              <a:buSzPts val="3000"/>
              <a:buNone/>
              <a:defRPr sz="3000">
                <a:solidFill>
                  <a:schemeClr val="lt2"/>
                </a:solidFill>
              </a:defRPr>
            </a:lvl6pPr>
            <a:lvl7pPr lvl="6" rtl="0">
              <a:spcBef>
                <a:spcPts val="800"/>
              </a:spcBef>
              <a:spcAft>
                <a:spcPts val="0"/>
              </a:spcAft>
              <a:buClr>
                <a:schemeClr val="lt2"/>
              </a:buClr>
              <a:buSzPts val="3000"/>
              <a:buNone/>
              <a:defRPr sz="3000">
                <a:solidFill>
                  <a:schemeClr val="lt2"/>
                </a:solidFill>
              </a:defRPr>
            </a:lvl7pPr>
            <a:lvl8pPr lvl="7" rtl="0">
              <a:spcBef>
                <a:spcPts val="800"/>
              </a:spcBef>
              <a:spcAft>
                <a:spcPts val="0"/>
              </a:spcAft>
              <a:buClr>
                <a:schemeClr val="lt2"/>
              </a:buClr>
              <a:buSzPts val="3000"/>
              <a:buNone/>
              <a:defRPr sz="3000">
                <a:solidFill>
                  <a:schemeClr val="lt2"/>
                </a:solidFill>
              </a:defRPr>
            </a:lvl8pPr>
            <a:lvl9pPr lvl="8" rtl="0">
              <a:spcBef>
                <a:spcPts val="800"/>
              </a:spcBef>
              <a:spcAft>
                <a:spcPts val="800"/>
              </a:spcAft>
              <a:buClr>
                <a:schemeClr val="lt2"/>
              </a:buClr>
              <a:buSzPts val="3000"/>
              <a:buNone/>
              <a:defRPr sz="3000">
                <a:solidFill>
                  <a:schemeClr val="lt2"/>
                </a:solidFill>
              </a:defRPr>
            </a:lvl9pPr>
          </a:lstStyle>
          <a:p>
            <a:endParaRPr/>
          </a:p>
        </p:txBody>
      </p:sp>
      <p:grpSp>
        <p:nvGrpSpPr>
          <p:cNvPr id="19" name="Google Shape;19;p3"/>
          <p:cNvGrpSpPr/>
          <p:nvPr/>
        </p:nvGrpSpPr>
        <p:grpSpPr>
          <a:xfrm>
            <a:off x="0" y="2550906"/>
            <a:ext cx="719125" cy="41700"/>
            <a:chOff x="0" y="2550906"/>
            <a:chExt cx="719125" cy="41700"/>
          </a:xfrm>
        </p:grpSpPr>
        <p:sp>
          <p:nvSpPr>
            <p:cNvPr id="20" name="Google Shape;20;p3"/>
            <p:cNvSpPr/>
            <p:nvPr/>
          </p:nvSpPr>
          <p:spPr>
            <a:xfrm>
              <a:off x="0" y="2550906"/>
              <a:ext cx="509100" cy="41700"/>
            </a:xfrm>
            <a:prstGeom prst="rect">
              <a:avLst/>
            </a:prstGeom>
            <a:gradFill>
              <a:gsLst>
                <a:gs pos="0">
                  <a:srgbClr val="FFFFFF">
                    <a:alpha val="29803"/>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3"/>
            <p:cNvSpPr/>
            <p:nvPr/>
          </p:nvSpPr>
          <p:spPr>
            <a:xfrm>
              <a:off x="506425" y="2550906"/>
              <a:ext cx="212700" cy="41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2801525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5.xml"/><Relationship Id="rId3" Type="http://schemas.openxmlformats.org/officeDocument/2006/relationships/slideLayout" Target="../slideLayouts/slideLayout10.xml"/><Relationship Id="rId7" Type="http://schemas.openxmlformats.org/officeDocument/2006/relationships/slideLayout" Target="../slideLayouts/slideLayout14.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5" Type="http://schemas.openxmlformats.org/officeDocument/2006/relationships/slideLayout" Target="../slideLayouts/slideLayout12.xml"/><Relationship Id="rId10" Type="http://schemas.openxmlformats.org/officeDocument/2006/relationships/theme" Target="../theme/theme2.xml"/><Relationship Id="rId4" Type="http://schemas.openxmlformats.org/officeDocument/2006/relationships/slideLayout" Target="../slideLayouts/slideLayout11.xml"/><Relationship Id="rId9"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a:gsLst>
            <a:gs pos="0">
              <a:schemeClr val="accent5"/>
            </a:gs>
            <a:gs pos="100000">
              <a:schemeClr val="accent6"/>
            </a:gs>
          </a:gsLst>
          <a:path path="circle">
            <a:fillToRect l="100000" t="100000"/>
          </a:path>
          <a:tileRect r="-100000" b="-10000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55300" y="836000"/>
            <a:ext cx="5307000" cy="396300"/>
          </a:xfrm>
          <a:prstGeom prst="rect">
            <a:avLst/>
          </a:prstGeom>
          <a:noFill/>
          <a:ln>
            <a:noFill/>
          </a:ln>
        </p:spPr>
        <p:txBody>
          <a:bodyPr spcFirstLastPara="1" wrap="square" lIns="0" tIns="0" rIns="0" bIns="0" anchor="b" anchorCtr="0">
            <a:noAutofit/>
          </a:bodyPr>
          <a:lstStyle>
            <a:lvl1pPr lvl="0" rtl="0">
              <a:lnSpc>
                <a:spcPct val="90000"/>
              </a:lnSpc>
              <a:spcBef>
                <a:spcPts val="0"/>
              </a:spcBef>
              <a:spcAft>
                <a:spcPts val="0"/>
              </a:spcAft>
              <a:buClr>
                <a:schemeClr val="accent1"/>
              </a:buClr>
              <a:buSzPts val="2400"/>
              <a:buFont typeface="Barlow"/>
              <a:buNone/>
              <a:defRPr sz="2400" b="1">
                <a:solidFill>
                  <a:schemeClr val="accent1"/>
                </a:solidFill>
                <a:latin typeface="Barlow"/>
                <a:ea typeface="Barlow"/>
                <a:cs typeface="Barlow"/>
                <a:sym typeface="Barlow"/>
              </a:defRPr>
            </a:lvl1pPr>
            <a:lvl2pPr lvl="1" rtl="0">
              <a:lnSpc>
                <a:spcPct val="90000"/>
              </a:lnSpc>
              <a:spcBef>
                <a:spcPts val="0"/>
              </a:spcBef>
              <a:spcAft>
                <a:spcPts val="0"/>
              </a:spcAft>
              <a:buClr>
                <a:schemeClr val="accent1"/>
              </a:buClr>
              <a:buSzPts val="2400"/>
              <a:buFont typeface="Barlow"/>
              <a:buNone/>
              <a:defRPr sz="2400" b="1">
                <a:solidFill>
                  <a:schemeClr val="accent1"/>
                </a:solidFill>
                <a:latin typeface="Barlow"/>
                <a:ea typeface="Barlow"/>
                <a:cs typeface="Barlow"/>
                <a:sym typeface="Barlow"/>
              </a:defRPr>
            </a:lvl2pPr>
            <a:lvl3pPr lvl="2" rtl="0">
              <a:lnSpc>
                <a:spcPct val="90000"/>
              </a:lnSpc>
              <a:spcBef>
                <a:spcPts val="0"/>
              </a:spcBef>
              <a:spcAft>
                <a:spcPts val="0"/>
              </a:spcAft>
              <a:buClr>
                <a:schemeClr val="accent1"/>
              </a:buClr>
              <a:buSzPts val="2400"/>
              <a:buFont typeface="Barlow"/>
              <a:buNone/>
              <a:defRPr sz="2400" b="1">
                <a:solidFill>
                  <a:schemeClr val="accent1"/>
                </a:solidFill>
                <a:latin typeface="Barlow"/>
                <a:ea typeface="Barlow"/>
                <a:cs typeface="Barlow"/>
                <a:sym typeface="Barlow"/>
              </a:defRPr>
            </a:lvl3pPr>
            <a:lvl4pPr lvl="3" rtl="0">
              <a:lnSpc>
                <a:spcPct val="90000"/>
              </a:lnSpc>
              <a:spcBef>
                <a:spcPts val="0"/>
              </a:spcBef>
              <a:spcAft>
                <a:spcPts val="0"/>
              </a:spcAft>
              <a:buClr>
                <a:schemeClr val="accent1"/>
              </a:buClr>
              <a:buSzPts val="2400"/>
              <a:buFont typeface="Barlow"/>
              <a:buNone/>
              <a:defRPr sz="2400" b="1">
                <a:solidFill>
                  <a:schemeClr val="accent1"/>
                </a:solidFill>
                <a:latin typeface="Barlow"/>
                <a:ea typeface="Barlow"/>
                <a:cs typeface="Barlow"/>
                <a:sym typeface="Barlow"/>
              </a:defRPr>
            </a:lvl4pPr>
            <a:lvl5pPr lvl="4" rtl="0">
              <a:lnSpc>
                <a:spcPct val="90000"/>
              </a:lnSpc>
              <a:spcBef>
                <a:spcPts val="0"/>
              </a:spcBef>
              <a:spcAft>
                <a:spcPts val="0"/>
              </a:spcAft>
              <a:buClr>
                <a:schemeClr val="accent1"/>
              </a:buClr>
              <a:buSzPts val="2400"/>
              <a:buFont typeface="Barlow"/>
              <a:buNone/>
              <a:defRPr sz="2400" b="1">
                <a:solidFill>
                  <a:schemeClr val="accent1"/>
                </a:solidFill>
                <a:latin typeface="Barlow"/>
                <a:ea typeface="Barlow"/>
                <a:cs typeface="Barlow"/>
                <a:sym typeface="Barlow"/>
              </a:defRPr>
            </a:lvl5pPr>
            <a:lvl6pPr lvl="5" rtl="0">
              <a:lnSpc>
                <a:spcPct val="90000"/>
              </a:lnSpc>
              <a:spcBef>
                <a:spcPts val="0"/>
              </a:spcBef>
              <a:spcAft>
                <a:spcPts val="0"/>
              </a:spcAft>
              <a:buClr>
                <a:schemeClr val="accent1"/>
              </a:buClr>
              <a:buSzPts val="2400"/>
              <a:buFont typeface="Barlow"/>
              <a:buNone/>
              <a:defRPr sz="2400" b="1">
                <a:solidFill>
                  <a:schemeClr val="accent1"/>
                </a:solidFill>
                <a:latin typeface="Barlow"/>
                <a:ea typeface="Barlow"/>
                <a:cs typeface="Barlow"/>
                <a:sym typeface="Barlow"/>
              </a:defRPr>
            </a:lvl6pPr>
            <a:lvl7pPr lvl="6" rtl="0">
              <a:lnSpc>
                <a:spcPct val="90000"/>
              </a:lnSpc>
              <a:spcBef>
                <a:spcPts val="0"/>
              </a:spcBef>
              <a:spcAft>
                <a:spcPts val="0"/>
              </a:spcAft>
              <a:buClr>
                <a:schemeClr val="accent1"/>
              </a:buClr>
              <a:buSzPts val="2400"/>
              <a:buFont typeface="Barlow"/>
              <a:buNone/>
              <a:defRPr sz="2400" b="1">
                <a:solidFill>
                  <a:schemeClr val="accent1"/>
                </a:solidFill>
                <a:latin typeface="Barlow"/>
                <a:ea typeface="Barlow"/>
                <a:cs typeface="Barlow"/>
                <a:sym typeface="Barlow"/>
              </a:defRPr>
            </a:lvl7pPr>
            <a:lvl8pPr lvl="7" rtl="0">
              <a:lnSpc>
                <a:spcPct val="90000"/>
              </a:lnSpc>
              <a:spcBef>
                <a:spcPts val="0"/>
              </a:spcBef>
              <a:spcAft>
                <a:spcPts val="0"/>
              </a:spcAft>
              <a:buClr>
                <a:schemeClr val="accent1"/>
              </a:buClr>
              <a:buSzPts val="2400"/>
              <a:buFont typeface="Barlow"/>
              <a:buNone/>
              <a:defRPr sz="2400" b="1">
                <a:solidFill>
                  <a:schemeClr val="accent1"/>
                </a:solidFill>
                <a:latin typeface="Barlow"/>
                <a:ea typeface="Barlow"/>
                <a:cs typeface="Barlow"/>
                <a:sym typeface="Barlow"/>
              </a:defRPr>
            </a:lvl8pPr>
            <a:lvl9pPr lvl="8" rtl="0">
              <a:lnSpc>
                <a:spcPct val="90000"/>
              </a:lnSpc>
              <a:spcBef>
                <a:spcPts val="0"/>
              </a:spcBef>
              <a:spcAft>
                <a:spcPts val="0"/>
              </a:spcAft>
              <a:buClr>
                <a:schemeClr val="accent1"/>
              </a:buClr>
              <a:buSzPts val="2400"/>
              <a:buFont typeface="Barlow"/>
              <a:buNone/>
              <a:defRPr sz="2400" b="1">
                <a:solidFill>
                  <a:schemeClr val="accent1"/>
                </a:solidFill>
                <a:latin typeface="Barlow"/>
                <a:ea typeface="Barlow"/>
                <a:cs typeface="Barlow"/>
                <a:sym typeface="Barlow"/>
              </a:defRPr>
            </a:lvl9pPr>
          </a:lstStyle>
          <a:p>
            <a:endParaRPr/>
          </a:p>
        </p:txBody>
      </p:sp>
      <p:sp>
        <p:nvSpPr>
          <p:cNvPr id="7" name="Google Shape;7;p1"/>
          <p:cNvSpPr txBox="1">
            <a:spLocks noGrp="1"/>
          </p:cNvSpPr>
          <p:nvPr>
            <p:ph type="body" idx="1"/>
          </p:nvPr>
        </p:nvSpPr>
        <p:spPr>
          <a:xfrm>
            <a:off x="855300" y="1353948"/>
            <a:ext cx="5307000" cy="3033900"/>
          </a:xfrm>
          <a:prstGeom prst="rect">
            <a:avLst/>
          </a:prstGeom>
          <a:noFill/>
          <a:ln>
            <a:noFill/>
          </a:ln>
        </p:spPr>
        <p:txBody>
          <a:bodyPr spcFirstLastPara="1" wrap="square" lIns="0" tIns="0" rIns="0" bIns="0" anchor="t" anchorCtr="0">
            <a:noAutofit/>
          </a:bodyPr>
          <a:lstStyle>
            <a:lvl1pPr marL="457200" lvl="0" indent="-381000" rtl="0">
              <a:lnSpc>
                <a:spcPct val="115000"/>
              </a:lnSpc>
              <a:spcBef>
                <a:spcPts val="0"/>
              </a:spcBef>
              <a:spcAft>
                <a:spcPts val="0"/>
              </a:spcAft>
              <a:buClr>
                <a:schemeClr val="lt2"/>
              </a:buClr>
              <a:buSzPts val="2400"/>
              <a:buFont typeface="Barlow Light"/>
              <a:buChar char="╸"/>
              <a:defRPr sz="2400">
                <a:solidFill>
                  <a:schemeClr val="dk1"/>
                </a:solidFill>
                <a:latin typeface="Barlow Light"/>
                <a:ea typeface="Barlow Light"/>
                <a:cs typeface="Barlow Light"/>
                <a:sym typeface="Barlow Light"/>
              </a:defRPr>
            </a:lvl1pPr>
            <a:lvl2pPr marL="914400" lvl="1" indent="-381000" rtl="0">
              <a:lnSpc>
                <a:spcPct val="115000"/>
              </a:lnSpc>
              <a:spcBef>
                <a:spcPts val="800"/>
              </a:spcBef>
              <a:spcAft>
                <a:spcPts val="0"/>
              </a:spcAft>
              <a:buClr>
                <a:schemeClr val="lt2"/>
              </a:buClr>
              <a:buSzPts val="2400"/>
              <a:buFont typeface="Barlow Light"/>
              <a:buChar char="‧"/>
              <a:defRPr sz="2400">
                <a:solidFill>
                  <a:schemeClr val="dk1"/>
                </a:solidFill>
                <a:latin typeface="Barlow Light"/>
                <a:ea typeface="Barlow Light"/>
                <a:cs typeface="Barlow Light"/>
                <a:sym typeface="Barlow Light"/>
              </a:defRPr>
            </a:lvl2pPr>
            <a:lvl3pPr marL="1371600" lvl="2" indent="-381000" rtl="0">
              <a:lnSpc>
                <a:spcPct val="115000"/>
              </a:lnSpc>
              <a:spcBef>
                <a:spcPts val="800"/>
              </a:spcBef>
              <a:spcAft>
                <a:spcPts val="0"/>
              </a:spcAft>
              <a:buClr>
                <a:schemeClr val="lt2"/>
              </a:buClr>
              <a:buSzPts val="2400"/>
              <a:buFont typeface="Barlow Light"/>
              <a:buChar char="‧"/>
              <a:defRPr sz="2400">
                <a:solidFill>
                  <a:schemeClr val="dk1"/>
                </a:solidFill>
                <a:latin typeface="Barlow Light"/>
                <a:ea typeface="Barlow Light"/>
                <a:cs typeface="Barlow Light"/>
                <a:sym typeface="Barlow Light"/>
              </a:defRPr>
            </a:lvl3pPr>
            <a:lvl4pPr marL="1828800" lvl="3" indent="-381000" rtl="0">
              <a:lnSpc>
                <a:spcPct val="115000"/>
              </a:lnSpc>
              <a:spcBef>
                <a:spcPts val="80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4pPr>
            <a:lvl5pPr marL="2286000" lvl="4" indent="-381000" rtl="0">
              <a:lnSpc>
                <a:spcPct val="115000"/>
              </a:lnSpc>
              <a:spcBef>
                <a:spcPts val="80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5pPr>
            <a:lvl6pPr marL="2743200" lvl="5" indent="-381000" rtl="0">
              <a:lnSpc>
                <a:spcPct val="115000"/>
              </a:lnSpc>
              <a:spcBef>
                <a:spcPts val="80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6pPr>
            <a:lvl7pPr marL="3200400" lvl="6" indent="-381000" rtl="0">
              <a:lnSpc>
                <a:spcPct val="115000"/>
              </a:lnSpc>
              <a:spcBef>
                <a:spcPts val="80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7pPr>
            <a:lvl8pPr marL="3657600" lvl="7" indent="-381000" rtl="0">
              <a:lnSpc>
                <a:spcPct val="115000"/>
              </a:lnSpc>
              <a:spcBef>
                <a:spcPts val="80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8pPr>
            <a:lvl9pPr marL="4114800" lvl="8" indent="-381000" rtl="0">
              <a:lnSpc>
                <a:spcPct val="115000"/>
              </a:lnSpc>
              <a:spcBef>
                <a:spcPts val="800"/>
              </a:spcBef>
              <a:spcAft>
                <a:spcPts val="800"/>
              </a:spcAft>
              <a:buClr>
                <a:schemeClr val="dk1"/>
              </a:buClr>
              <a:buSzPts val="2400"/>
              <a:buFont typeface="Barlow Light"/>
              <a:buChar char="■"/>
              <a:defRPr sz="2400">
                <a:solidFill>
                  <a:schemeClr val="dk1"/>
                </a:solidFill>
                <a:latin typeface="Barlow Light"/>
                <a:ea typeface="Barlow Light"/>
                <a:cs typeface="Barlow Light"/>
                <a:sym typeface="Barlow Light"/>
              </a:defRPr>
            </a:lvl9pPr>
          </a:lstStyle>
          <a:p>
            <a:endParaRPr/>
          </a:p>
        </p:txBody>
      </p:sp>
      <p:sp>
        <p:nvSpPr>
          <p:cNvPr id="8" name="Google Shape;8;p1"/>
          <p:cNvSpPr txBox="1">
            <a:spLocks noGrp="1"/>
          </p:cNvSpPr>
          <p:nvPr>
            <p:ph type="sldNum" idx="12"/>
          </p:nvPr>
        </p:nvSpPr>
        <p:spPr>
          <a:xfrm>
            <a:off x="8693400" y="4749850"/>
            <a:ext cx="450600" cy="347100"/>
          </a:xfrm>
          <a:prstGeom prst="rect">
            <a:avLst/>
          </a:prstGeom>
          <a:noFill/>
          <a:ln>
            <a:noFill/>
          </a:ln>
        </p:spPr>
        <p:txBody>
          <a:bodyPr spcFirstLastPara="1" wrap="square" lIns="0" tIns="0" rIns="0" bIns="0" anchor="ctr" anchorCtr="0">
            <a:noAutofit/>
          </a:bodyPr>
          <a:lstStyle>
            <a:lvl1pPr lvl="0" algn="ctr" rtl="0">
              <a:buNone/>
              <a:defRPr sz="1300">
                <a:solidFill>
                  <a:schemeClr val="accent2"/>
                </a:solidFill>
                <a:latin typeface="Barlow Light"/>
                <a:ea typeface="Barlow Light"/>
                <a:cs typeface="Barlow Light"/>
                <a:sym typeface="Barlow Light"/>
              </a:defRPr>
            </a:lvl1pPr>
            <a:lvl2pPr lvl="1" algn="ctr" rtl="0">
              <a:buNone/>
              <a:defRPr sz="1300">
                <a:solidFill>
                  <a:schemeClr val="accent2"/>
                </a:solidFill>
                <a:latin typeface="Barlow Light"/>
                <a:ea typeface="Barlow Light"/>
                <a:cs typeface="Barlow Light"/>
                <a:sym typeface="Barlow Light"/>
              </a:defRPr>
            </a:lvl2pPr>
            <a:lvl3pPr lvl="2" algn="ctr" rtl="0">
              <a:buNone/>
              <a:defRPr sz="1300">
                <a:solidFill>
                  <a:schemeClr val="accent2"/>
                </a:solidFill>
                <a:latin typeface="Barlow Light"/>
                <a:ea typeface="Barlow Light"/>
                <a:cs typeface="Barlow Light"/>
                <a:sym typeface="Barlow Light"/>
              </a:defRPr>
            </a:lvl3pPr>
            <a:lvl4pPr lvl="3" algn="ctr" rtl="0">
              <a:buNone/>
              <a:defRPr sz="1300">
                <a:solidFill>
                  <a:schemeClr val="accent2"/>
                </a:solidFill>
                <a:latin typeface="Barlow Light"/>
                <a:ea typeface="Barlow Light"/>
                <a:cs typeface="Barlow Light"/>
                <a:sym typeface="Barlow Light"/>
              </a:defRPr>
            </a:lvl4pPr>
            <a:lvl5pPr lvl="4" algn="ctr" rtl="0">
              <a:buNone/>
              <a:defRPr sz="1300">
                <a:solidFill>
                  <a:schemeClr val="accent2"/>
                </a:solidFill>
                <a:latin typeface="Barlow Light"/>
                <a:ea typeface="Barlow Light"/>
                <a:cs typeface="Barlow Light"/>
                <a:sym typeface="Barlow Light"/>
              </a:defRPr>
            </a:lvl5pPr>
            <a:lvl6pPr lvl="5" algn="ctr" rtl="0">
              <a:buNone/>
              <a:defRPr sz="1300">
                <a:solidFill>
                  <a:schemeClr val="accent2"/>
                </a:solidFill>
                <a:latin typeface="Barlow Light"/>
                <a:ea typeface="Barlow Light"/>
                <a:cs typeface="Barlow Light"/>
                <a:sym typeface="Barlow Light"/>
              </a:defRPr>
            </a:lvl6pPr>
            <a:lvl7pPr lvl="6" algn="ctr" rtl="0">
              <a:buNone/>
              <a:defRPr sz="1300">
                <a:solidFill>
                  <a:schemeClr val="accent2"/>
                </a:solidFill>
                <a:latin typeface="Barlow Light"/>
                <a:ea typeface="Barlow Light"/>
                <a:cs typeface="Barlow Light"/>
                <a:sym typeface="Barlow Light"/>
              </a:defRPr>
            </a:lvl7pPr>
            <a:lvl8pPr lvl="7" algn="ctr" rtl="0">
              <a:buNone/>
              <a:defRPr sz="1300">
                <a:solidFill>
                  <a:schemeClr val="accent2"/>
                </a:solidFill>
                <a:latin typeface="Barlow Light"/>
                <a:ea typeface="Barlow Light"/>
                <a:cs typeface="Barlow Light"/>
                <a:sym typeface="Barlow Light"/>
              </a:defRPr>
            </a:lvl8pPr>
            <a:lvl9pPr lvl="8" algn="ctr" rtl="0">
              <a:buNone/>
              <a:defRPr sz="1300">
                <a:solidFill>
                  <a:schemeClr val="accent2"/>
                </a:solidFill>
                <a:latin typeface="Barlow Light"/>
                <a:ea typeface="Barlow Light"/>
                <a:cs typeface="Barlow Light"/>
                <a:sym typeface="Barlow Light"/>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a:t>
            </a:fld>
            <a:endParaRPr/>
          </a:p>
        </p:txBody>
      </p:sp>
      <p:sp>
        <p:nvSpPr>
          <p:cNvPr id="9" name="Google Shape;9;p1"/>
          <p:cNvSpPr/>
          <p:nvPr/>
        </p:nvSpPr>
        <p:spPr>
          <a:xfrm>
            <a:off x="0" y="5096950"/>
            <a:ext cx="8719800" cy="46500"/>
          </a:xfrm>
          <a:prstGeom prst="rect">
            <a:avLst/>
          </a:prstGeom>
          <a:gradFill>
            <a:gsLst>
              <a:gs pos="0">
                <a:srgbClr val="FFFFFF">
                  <a:alpha val="29803"/>
                </a:srgbClr>
              </a:gs>
              <a:gs pos="100000">
                <a:srgbClr val="FFFFFF">
                  <a:alpha val="0"/>
                </a:srgbClr>
              </a:gs>
            </a:gsLst>
            <a:lin ang="10800000" scaled="0"/>
          </a:gradFill>
          <a:ln>
            <a:noFill/>
          </a:ln>
        </p:spPr>
        <p:txBody>
          <a:bodyPr spcFirstLastPara="1" wrap="square" lIns="91425" tIns="91425" rIns="91425" bIns="91425" anchor="ctr" anchorCtr="0">
            <a:noAutofit/>
          </a:bodyPr>
          <a:lstStyle/>
          <a:p>
            <a:pPr marL="0" lvl="0" indent="0">
              <a:buNone/>
            </a:pPr>
            <a:endParaRPr/>
          </a:p>
        </p:txBody>
      </p:sp>
      <p:sp>
        <p:nvSpPr>
          <p:cNvPr id="10" name="Google Shape;10;p1"/>
          <p:cNvSpPr/>
          <p:nvPr/>
        </p:nvSpPr>
        <p:spPr>
          <a:xfrm>
            <a:off x="8693400" y="5096950"/>
            <a:ext cx="450600" cy="46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4" r:id="rId6"/>
    <p:sldLayoutId id="2147483656" r:id="rId7"/>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a:gsLst>
            <a:gs pos="0">
              <a:schemeClr val="accent5"/>
            </a:gs>
            <a:gs pos="100000">
              <a:schemeClr val="accent6"/>
            </a:gs>
          </a:gsLst>
          <a:path path="circle">
            <a:fillToRect l="100000" t="100000"/>
          </a:path>
          <a:tileRect r="-100000" b="-10000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55300" y="836000"/>
            <a:ext cx="5307000" cy="396300"/>
          </a:xfrm>
          <a:prstGeom prst="rect">
            <a:avLst/>
          </a:prstGeom>
          <a:noFill/>
          <a:ln>
            <a:noFill/>
          </a:ln>
        </p:spPr>
        <p:txBody>
          <a:bodyPr spcFirstLastPara="1" wrap="square" lIns="0" tIns="0" rIns="0" bIns="0" anchor="b" anchorCtr="0">
            <a:noAutofit/>
          </a:bodyPr>
          <a:lstStyle>
            <a:lvl1pPr lvl="0" rtl="0">
              <a:lnSpc>
                <a:spcPct val="90000"/>
              </a:lnSpc>
              <a:spcBef>
                <a:spcPts val="0"/>
              </a:spcBef>
              <a:spcAft>
                <a:spcPts val="0"/>
              </a:spcAft>
              <a:buClr>
                <a:schemeClr val="accent1"/>
              </a:buClr>
              <a:buSzPts val="2400"/>
              <a:buFont typeface="Barlow"/>
              <a:buNone/>
              <a:defRPr sz="2400" b="1">
                <a:solidFill>
                  <a:schemeClr val="accent1"/>
                </a:solidFill>
                <a:latin typeface="Barlow"/>
                <a:ea typeface="Barlow"/>
                <a:cs typeface="Barlow"/>
                <a:sym typeface="Barlow"/>
              </a:defRPr>
            </a:lvl1pPr>
            <a:lvl2pPr lvl="1" rtl="0">
              <a:lnSpc>
                <a:spcPct val="90000"/>
              </a:lnSpc>
              <a:spcBef>
                <a:spcPts val="0"/>
              </a:spcBef>
              <a:spcAft>
                <a:spcPts val="0"/>
              </a:spcAft>
              <a:buClr>
                <a:schemeClr val="accent1"/>
              </a:buClr>
              <a:buSzPts val="2400"/>
              <a:buFont typeface="Barlow"/>
              <a:buNone/>
              <a:defRPr sz="2400" b="1">
                <a:solidFill>
                  <a:schemeClr val="accent1"/>
                </a:solidFill>
                <a:latin typeface="Barlow"/>
                <a:ea typeface="Barlow"/>
                <a:cs typeface="Barlow"/>
                <a:sym typeface="Barlow"/>
              </a:defRPr>
            </a:lvl2pPr>
            <a:lvl3pPr lvl="2" rtl="0">
              <a:lnSpc>
                <a:spcPct val="90000"/>
              </a:lnSpc>
              <a:spcBef>
                <a:spcPts val="0"/>
              </a:spcBef>
              <a:spcAft>
                <a:spcPts val="0"/>
              </a:spcAft>
              <a:buClr>
                <a:schemeClr val="accent1"/>
              </a:buClr>
              <a:buSzPts val="2400"/>
              <a:buFont typeface="Barlow"/>
              <a:buNone/>
              <a:defRPr sz="2400" b="1">
                <a:solidFill>
                  <a:schemeClr val="accent1"/>
                </a:solidFill>
                <a:latin typeface="Barlow"/>
                <a:ea typeface="Barlow"/>
                <a:cs typeface="Barlow"/>
                <a:sym typeface="Barlow"/>
              </a:defRPr>
            </a:lvl3pPr>
            <a:lvl4pPr lvl="3" rtl="0">
              <a:lnSpc>
                <a:spcPct val="90000"/>
              </a:lnSpc>
              <a:spcBef>
                <a:spcPts val="0"/>
              </a:spcBef>
              <a:spcAft>
                <a:spcPts val="0"/>
              </a:spcAft>
              <a:buClr>
                <a:schemeClr val="accent1"/>
              </a:buClr>
              <a:buSzPts val="2400"/>
              <a:buFont typeface="Barlow"/>
              <a:buNone/>
              <a:defRPr sz="2400" b="1">
                <a:solidFill>
                  <a:schemeClr val="accent1"/>
                </a:solidFill>
                <a:latin typeface="Barlow"/>
                <a:ea typeface="Barlow"/>
                <a:cs typeface="Barlow"/>
                <a:sym typeface="Barlow"/>
              </a:defRPr>
            </a:lvl4pPr>
            <a:lvl5pPr lvl="4" rtl="0">
              <a:lnSpc>
                <a:spcPct val="90000"/>
              </a:lnSpc>
              <a:spcBef>
                <a:spcPts val="0"/>
              </a:spcBef>
              <a:spcAft>
                <a:spcPts val="0"/>
              </a:spcAft>
              <a:buClr>
                <a:schemeClr val="accent1"/>
              </a:buClr>
              <a:buSzPts val="2400"/>
              <a:buFont typeface="Barlow"/>
              <a:buNone/>
              <a:defRPr sz="2400" b="1">
                <a:solidFill>
                  <a:schemeClr val="accent1"/>
                </a:solidFill>
                <a:latin typeface="Barlow"/>
                <a:ea typeface="Barlow"/>
                <a:cs typeface="Barlow"/>
                <a:sym typeface="Barlow"/>
              </a:defRPr>
            </a:lvl5pPr>
            <a:lvl6pPr lvl="5" rtl="0">
              <a:lnSpc>
                <a:spcPct val="90000"/>
              </a:lnSpc>
              <a:spcBef>
                <a:spcPts val="0"/>
              </a:spcBef>
              <a:spcAft>
                <a:spcPts val="0"/>
              </a:spcAft>
              <a:buClr>
                <a:schemeClr val="accent1"/>
              </a:buClr>
              <a:buSzPts val="2400"/>
              <a:buFont typeface="Barlow"/>
              <a:buNone/>
              <a:defRPr sz="2400" b="1">
                <a:solidFill>
                  <a:schemeClr val="accent1"/>
                </a:solidFill>
                <a:latin typeface="Barlow"/>
                <a:ea typeface="Barlow"/>
                <a:cs typeface="Barlow"/>
                <a:sym typeface="Barlow"/>
              </a:defRPr>
            </a:lvl6pPr>
            <a:lvl7pPr lvl="6" rtl="0">
              <a:lnSpc>
                <a:spcPct val="90000"/>
              </a:lnSpc>
              <a:spcBef>
                <a:spcPts val="0"/>
              </a:spcBef>
              <a:spcAft>
                <a:spcPts val="0"/>
              </a:spcAft>
              <a:buClr>
                <a:schemeClr val="accent1"/>
              </a:buClr>
              <a:buSzPts val="2400"/>
              <a:buFont typeface="Barlow"/>
              <a:buNone/>
              <a:defRPr sz="2400" b="1">
                <a:solidFill>
                  <a:schemeClr val="accent1"/>
                </a:solidFill>
                <a:latin typeface="Barlow"/>
                <a:ea typeface="Barlow"/>
                <a:cs typeface="Barlow"/>
                <a:sym typeface="Barlow"/>
              </a:defRPr>
            </a:lvl7pPr>
            <a:lvl8pPr lvl="7" rtl="0">
              <a:lnSpc>
                <a:spcPct val="90000"/>
              </a:lnSpc>
              <a:spcBef>
                <a:spcPts val="0"/>
              </a:spcBef>
              <a:spcAft>
                <a:spcPts val="0"/>
              </a:spcAft>
              <a:buClr>
                <a:schemeClr val="accent1"/>
              </a:buClr>
              <a:buSzPts val="2400"/>
              <a:buFont typeface="Barlow"/>
              <a:buNone/>
              <a:defRPr sz="2400" b="1">
                <a:solidFill>
                  <a:schemeClr val="accent1"/>
                </a:solidFill>
                <a:latin typeface="Barlow"/>
                <a:ea typeface="Barlow"/>
                <a:cs typeface="Barlow"/>
                <a:sym typeface="Barlow"/>
              </a:defRPr>
            </a:lvl8pPr>
            <a:lvl9pPr lvl="8" rtl="0">
              <a:lnSpc>
                <a:spcPct val="90000"/>
              </a:lnSpc>
              <a:spcBef>
                <a:spcPts val="0"/>
              </a:spcBef>
              <a:spcAft>
                <a:spcPts val="0"/>
              </a:spcAft>
              <a:buClr>
                <a:schemeClr val="accent1"/>
              </a:buClr>
              <a:buSzPts val="2400"/>
              <a:buFont typeface="Barlow"/>
              <a:buNone/>
              <a:defRPr sz="2400" b="1">
                <a:solidFill>
                  <a:schemeClr val="accent1"/>
                </a:solidFill>
                <a:latin typeface="Barlow"/>
                <a:ea typeface="Barlow"/>
                <a:cs typeface="Barlow"/>
                <a:sym typeface="Barlow"/>
              </a:defRPr>
            </a:lvl9pPr>
          </a:lstStyle>
          <a:p>
            <a:endParaRPr/>
          </a:p>
        </p:txBody>
      </p:sp>
      <p:sp>
        <p:nvSpPr>
          <p:cNvPr id="7" name="Google Shape;7;p1"/>
          <p:cNvSpPr txBox="1">
            <a:spLocks noGrp="1"/>
          </p:cNvSpPr>
          <p:nvPr>
            <p:ph type="body" idx="1"/>
          </p:nvPr>
        </p:nvSpPr>
        <p:spPr>
          <a:xfrm>
            <a:off x="855300" y="1353948"/>
            <a:ext cx="5307000" cy="3033900"/>
          </a:xfrm>
          <a:prstGeom prst="rect">
            <a:avLst/>
          </a:prstGeom>
          <a:noFill/>
          <a:ln>
            <a:noFill/>
          </a:ln>
        </p:spPr>
        <p:txBody>
          <a:bodyPr spcFirstLastPara="1" wrap="square" lIns="0" tIns="0" rIns="0" bIns="0" anchor="t" anchorCtr="0">
            <a:noAutofit/>
          </a:bodyPr>
          <a:lstStyle>
            <a:lvl1pPr marL="457200" lvl="0" indent="-381000" rtl="0">
              <a:lnSpc>
                <a:spcPct val="115000"/>
              </a:lnSpc>
              <a:spcBef>
                <a:spcPts val="0"/>
              </a:spcBef>
              <a:spcAft>
                <a:spcPts val="0"/>
              </a:spcAft>
              <a:buClr>
                <a:schemeClr val="lt2"/>
              </a:buClr>
              <a:buSzPts val="2400"/>
              <a:buFont typeface="Barlow Light"/>
              <a:buChar char="╸"/>
              <a:defRPr sz="2400">
                <a:solidFill>
                  <a:schemeClr val="dk1"/>
                </a:solidFill>
                <a:latin typeface="Barlow Light"/>
                <a:ea typeface="Barlow Light"/>
                <a:cs typeface="Barlow Light"/>
                <a:sym typeface="Barlow Light"/>
              </a:defRPr>
            </a:lvl1pPr>
            <a:lvl2pPr marL="914400" lvl="1" indent="-381000" rtl="0">
              <a:lnSpc>
                <a:spcPct val="115000"/>
              </a:lnSpc>
              <a:spcBef>
                <a:spcPts val="800"/>
              </a:spcBef>
              <a:spcAft>
                <a:spcPts val="0"/>
              </a:spcAft>
              <a:buClr>
                <a:schemeClr val="lt2"/>
              </a:buClr>
              <a:buSzPts val="2400"/>
              <a:buFont typeface="Barlow Light"/>
              <a:buChar char="‧"/>
              <a:defRPr sz="2400">
                <a:solidFill>
                  <a:schemeClr val="dk1"/>
                </a:solidFill>
                <a:latin typeface="Barlow Light"/>
                <a:ea typeface="Barlow Light"/>
                <a:cs typeface="Barlow Light"/>
                <a:sym typeface="Barlow Light"/>
              </a:defRPr>
            </a:lvl2pPr>
            <a:lvl3pPr marL="1371600" lvl="2" indent="-381000" rtl="0">
              <a:lnSpc>
                <a:spcPct val="115000"/>
              </a:lnSpc>
              <a:spcBef>
                <a:spcPts val="800"/>
              </a:spcBef>
              <a:spcAft>
                <a:spcPts val="0"/>
              </a:spcAft>
              <a:buClr>
                <a:schemeClr val="lt2"/>
              </a:buClr>
              <a:buSzPts val="2400"/>
              <a:buFont typeface="Barlow Light"/>
              <a:buChar char="‧"/>
              <a:defRPr sz="2400">
                <a:solidFill>
                  <a:schemeClr val="dk1"/>
                </a:solidFill>
                <a:latin typeface="Barlow Light"/>
                <a:ea typeface="Barlow Light"/>
                <a:cs typeface="Barlow Light"/>
                <a:sym typeface="Barlow Light"/>
              </a:defRPr>
            </a:lvl3pPr>
            <a:lvl4pPr marL="1828800" lvl="3" indent="-381000" rtl="0">
              <a:lnSpc>
                <a:spcPct val="115000"/>
              </a:lnSpc>
              <a:spcBef>
                <a:spcPts val="80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4pPr>
            <a:lvl5pPr marL="2286000" lvl="4" indent="-381000" rtl="0">
              <a:lnSpc>
                <a:spcPct val="115000"/>
              </a:lnSpc>
              <a:spcBef>
                <a:spcPts val="80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5pPr>
            <a:lvl6pPr marL="2743200" lvl="5" indent="-381000" rtl="0">
              <a:lnSpc>
                <a:spcPct val="115000"/>
              </a:lnSpc>
              <a:spcBef>
                <a:spcPts val="80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6pPr>
            <a:lvl7pPr marL="3200400" lvl="6" indent="-381000" rtl="0">
              <a:lnSpc>
                <a:spcPct val="115000"/>
              </a:lnSpc>
              <a:spcBef>
                <a:spcPts val="80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7pPr>
            <a:lvl8pPr marL="3657600" lvl="7" indent="-381000" rtl="0">
              <a:lnSpc>
                <a:spcPct val="115000"/>
              </a:lnSpc>
              <a:spcBef>
                <a:spcPts val="80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8pPr>
            <a:lvl9pPr marL="4114800" lvl="8" indent="-381000" rtl="0">
              <a:lnSpc>
                <a:spcPct val="115000"/>
              </a:lnSpc>
              <a:spcBef>
                <a:spcPts val="800"/>
              </a:spcBef>
              <a:spcAft>
                <a:spcPts val="800"/>
              </a:spcAft>
              <a:buClr>
                <a:schemeClr val="dk1"/>
              </a:buClr>
              <a:buSzPts val="2400"/>
              <a:buFont typeface="Barlow Light"/>
              <a:buChar char="■"/>
              <a:defRPr sz="2400">
                <a:solidFill>
                  <a:schemeClr val="dk1"/>
                </a:solidFill>
                <a:latin typeface="Barlow Light"/>
                <a:ea typeface="Barlow Light"/>
                <a:cs typeface="Barlow Light"/>
                <a:sym typeface="Barlow Light"/>
              </a:defRPr>
            </a:lvl9pPr>
          </a:lstStyle>
          <a:p>
            <a:endParaRPr/>
          </a:p>
        </p:txBody>
      </p:sp>
      <p:sp>
        <p:nvSpPr>
          <p:cNvPr id="8" name="Google Shape;8;p1"/>
          <p:cNvSpPr txBox="1">
            <a:spLocks noGrp="1"/>
          </p:cNvSpPr>
          <p:nvPr>
            <p:ph type="sldNum" idx="12"/>
          </p:nvPr>
        </p:nvSpPr>
        <p:spPr>
          <a:xfrm>
            <a:off x="8693400" y="4749850"/>
            <a:ext cx="450600" cy="347100"/>
          </a:xfrm>
          <a:prstGeom prst="rect">
            <a:avLst/>
          </a:prstGeom>
          <a:noFill/>
          <a:ln>
            <a:noFill/>
          </a:ln>
        </p:spPr>
        <p:txBody>
          <a:bodyPr spcFirstLastPara="1" wrap="square" lIns="0" tIns="0" rIns="0" bIns="0" anchor="ctr" anchorCtr="0">
            <a:noAutofit/>
          </a:bodyPr>
          <a:lstStyle>
            <a:lvl1pPr lvl="0" algn="ctr" rtl="0">
              <a:buNone/>
              <a:defRPr sz="1300">
                <a:solidFill>
                  <a:schemeClr val="accent2"/>
                </a:solidFill>
                <a:latin typeface="Barlow Light"/>
                <a:ea typeface="Barlow Light"/>
                <a:cs typeface="Barlow Light"/>
                <a:sym typeface="Barlow Light"/>
              </a:defRPr>
            </a:lvl1pPr>
            <a:lvl2pPr lvl="1" algn="ctr" rtl="0">
              <a:buNone/>
              <a:defRPr sz="1300">
                <a:solidFill>
                  <a:schemeClr val="accent2"/>
                </a:solidFill>
                <a:latin typeface="Barlow Light"/>
                <a:ea typeface="Barlow Light"/>
                <a:cs typeface="Barlow Light"/>
                <a:sym typeface="Barlow Light"/>
              </a:defRPr>
            </a:lvl2pPr>
            <a:lvl3pPr lvl="2" algn="ctr" rtl="0">
              <a:buNone/>
              <a:defRPr sz="1300">
                <a:solidFill>
                  <a:schemeClr val="accent2"/>
                </a:solidFill>
                <a:latin typeface="Barlow Light"/>
                <a:ea typeface="Barlow Light"/>
                <a:cs typeface="Barlow Light"/>
                <a:sym typeface="Barlow Light"/>
              </a:defRPr>
            </a:lvl3pPr>
            <a:lvl4pPr lvl="3" algn="ctr" rtl="0">
              <a:buNone/>
              <a:defRPr sz="1300">
                <a:solidFill>
                  <a:schemeClr val="accent2"/>
                </a:solidFill>
                <a:latin typeface="Barlow Light"/>
                <a:ea typeface="Barlow Light"/>
                <a:cs typeface="Barlow Light"/>
                <a:sym typeface="Barlow Light"/>
              </a:defRPr>
            </a:lvl4pPr>
            <a:lvl5pPr lvl="4" algn="ctr" rtl="0">
              <a:buNone/>
              <a:defRPr sz="1300">
                <a:solidFill>
                  <a:schemeClr val="accent2"/>
                </a:solidFill>
                <a:latin typeface="Barlow Light"/>
                <a:ea typeface="Barlow Light"/>
                <a:cs typeface="Barlow Light"/>
                <a:sym typeface="Barlow Light"/>
              </a:defRPr>
            </a:lvl5pPr>
            <a:lvl6pPr lvl="5" algn="ctr" rtl="0">
              <a:buNone/>
              <a:defRPr sz="1300">
                <a:solidFill>
                  <a:schemeClr val="accent2"/>
                </a:solidFill>
                <a:latin typeface="Barlow Light"/>
                <a:ea typeface="Barlow Light"/>
                <a:cs typeface="Barlow Light"/>
                <a:sym typeface="Barlow Light"/>
              </a:defRPr>
            </a:lvl6pPr>
            <a:lvl7pPr lvl="6" algn="ctr" rtl="0">
              <a:buNone/>
              <a:defRPr sz="1300">
                <a:solidFill>
                  <a:schemeClr val="accent2"/>
                </a:solidFill>
                <a:latin typeface="Barlow Light"/>
                <a:ea typeface="Barlow Light"/>
                <a:cs typeface="Barlow Light"/>
                <a:sym typeface="Barlow Light"/>
              </a:defRPr>
            </a:lvl7pPr>
            <a:lvl8pPr lvl="7" algn="ctr" rtl="0">
              <a:buNone/>
              <a:defRPr sz="1300">
                <a:solidFill>
                  <a:schemeClr val="accent2"/>
                </a:solidFill>
                <a:latin typeface="Barlow Light"/>
                <a:ea typeface="Barlow Light"/>
                <a:cs typeface="Barlow Light"/>
                <a:sym typeface="Barlow Light"/>
              </a:defRPr>
            </a:lvl8pPr>
            <a:lvl9pPr lvl="8" algn="ctr" rtl="0">
              <a:buNone/>
              <a:defRPr sz="1300">
                <a:solidFill>
                  <a:schemeClr val="accent2"/>
                </a:solidFill>
                <a:latin typeface="Barlow Light"/>
                <a:ea typeface="Barlow Light"/>
                <a:cs typeface="Barlow Light"/>
                <a:sym typeface="Barlow Light"/>
              </a:defRPr>
            </a:lvl9pPr>
          </a:lstStyle>
          <a:p>
            <a:pPr marL="0" lvl="0" indent="0" algn="ctr" rtl="0">
              <a:spcBef>
                <a:spcPts val="0"/>
              </a:spcBef>
              <a:spcAft>
                <a:spcPts val="0"/>
              </a:spcAft>
              <a:buNone/>
            </a:pPr>
            <a:fld id="{00000000-1234-1234-1234-123412341234}" type="slidenum">
              <a:rPr lang="en"/>
              <a:t>‹#›</a:t>
            </a:fld>
            <a:endParaRPr/>
          </a:p>
        </p:txBody>
      </p:sp>
      <p:sp>
        <p:nvSpPr>
          <p:cNvPr id="9" name="Google Shape;9;p1"/>
          <p:cNvSpPr/>
          <p:nvPr/>
        </p:nvSpPr>
        <p:spPr>
          <a:xfrm>
            <a:off x="0" y="5096950"/>
            <a:ext cx="8719800" cy="46500"/>
          </a:xfrm>
          <a:prstGeom prst="rect">
            <a:avLst/>
          </a:prstGeom>
          <a:gradFill>
            <a:gsLst>
              <a:gs pos="0">
                <a:srgbClr val="FFFFFF">
                  <a:alpha val="29803"/>
                </a:srgbClr>
              </a:gs>
              <a:gs pos="100000">
                <a:srgbClr val="FFFFFF">
                  <a:alpha val="0"/>
                </a:srgbClr>
              </a:gs>
            </a:gsLst>
            <a:lin ang="10800000" scaled="0"/>
          </a:gradFill>
          <a:ln>
            <a:noFill/>
          </a:ln>
        </p:spPr>
        <p:txBody>
          <a:bodyPr spcFirstLastPara="1" wrap="square" lIns="91425" tIns="91425" rIns="91425" bIns="91425" anchor="ctr" anchorCtr="0">
            <a:noAutofit/>
          </a:bodyPr>
          <a:lstStyle/>
          <a:p>
            <a:pPr marL="0" lvl="0" indent="0">
              <a:buNone/>
            </a:pPr>
            <a:endParaRPr/>
          </a:p>
        </p:txBody>
      </p:sp>
      <p:sp>
        <p:nvSpPr>
          <p:cNvPr id="10" name="Google Shape;10;p1"/>
          <p:cNvSpPr/>
          <p:nvPr/>
        </p:nvSpPr>
        <p:spPr>
          <a:xfrm>
            <a:off x="8693400" y="5096950"/>
            <a:ext cx="450600" cy="46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40969846"/>
      </p:ext>
    </p:extLst>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hyperlink" Target="https://bscscan.com/token/0x39cb1839942074894a176a59e5f54f0b1cf8b493" TargetMode="External"/><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hyperlink" Target="https://bscscan.com/address/0x39cb1839942074894a176a59e5f54f0b1cf8b493"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1"/>
          <p:cNvSpPr txBox="1">
            <a:spLocks noGrp="1"/>
          </p:cNvSpPr>
          <p:nvPr>
            <p:ph type="ctrTitle"/>
          </p:nvPr>
        </p:nvSpPr>
        <p:spPr>
          <a:xfrm>
            <a:off x="855300" y="1363125"/>
            <a:ext cx="5110800" cy="24171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solidFill>
                  <a:schemeClr val="lt2"/>
                </a:solidFill>
              </a:rPr>
              <a:t>THE </a:t>
            </a:r>
            <a:r>
              <a:rPr lang="en" dirty="0">
                <a:solidFill>
                  <a:schemeClr val="accent1"/>
                </a:solidFill>
              </a:rPr>
              <a:t>NEAR.FINANCE</a:t>
            </a:r>
            <a:r>
              <a:rPr lang="en" dirty="0">
                <a:solidFill>
                  <a:schemeClr val="lt2"/>
                </a:solidFill>
              </a:rPr>
              <a:t> </a:t>
            </a:r>
            <a:r>
              <a:rPr lang="en" dirty="0"/>
              <a:t>WHITEPAPER</a:t>
            </a:r>
            <a:endParaRPr dirty="0">
              <a:solidFill>
                <a:schemeClr val="lt2"/>
              </a:solidFill>
            </a:endParaRPr>
          </a:p>
        </p:txBody>
      </p:sp>
      <p:grpSp>
        <p:nvGrpSpPr>
          <p:cNvPr id="61" name="Grupo 60">
            <a:extLst>
              <a:ext uri="{FF2B5EF4-FFF2-40B4-BE49-F238E27FC236}">
                <a16:creationId xmlns:a16="http://schemas.microsoft.com/office/drawing/2014/main" id="{7B26CBDF-DC18-0E4C-98B9-BDF97A5A70BC}"/>
              </a:ext>
            </a:extLst>
          </p:cNvPr>
          <p:cNvGrpSpPr/>
          <p:nvPr/>
        </p:nvGrpSpPr>
        <p:grpSpPr>
          <a:xfrm>
            <a:off x="5060948" y="-588552"/>
            <a:ext cx="3569633" cy="5559504"/>
            <a:chOff x="1019213" y="3964719"/>
            <a:chExt cx="438896" cy="683556"/>
          </a:xfrm>
        </p:grpSpPr>
        <p:sp>
          <p:nvSpPr>
            <p:cNvPr id="62" name="Google Shape;1271;p46">
              <a:extLst>
                <a:ext uri="{FF2B5EF4-FFF2-40B4-BE49-F238E27FC236}">
                  <a16:creationId xmlns:a16="http://schemas.microsoft.com/office/drawing/2014/main" id="{77F5EF97-915B-B742-98FE-5669BAF437C0}"/>
                </a:ext>
              </a:extLst>
            </p:cNvPr>
            <p:cNvSpPr/>
            <p:nvPr/>
          </p:nvSpPr>
          <p:spPr>
            <a:xfrm>
              <a:off x="1180677" y="3964719"/>
              <a:ext cx="57630" cy="327278"/>
            </a:xfrm>
            <a:custGeom>
              <a:avLst/>
              <a:gdLst/>
              <a:ahLst/>
              <a:cxnLst/>
              <a:rect l="l" t="t" r="r" b="b"/>
              <a:pathLst>
                <a:path w="576302" h="3272780" extrusionOk="0">
                  <a:moveTo>
                    <a:pt x="82123" y="11123"/>
                  </a:moveTo>
                  <a:cubicBezTo>
                    <a:pt x="127507" y="37030"/>
                    <a:pt x="163526" y="100357"/>
                    <a:pt x="163526" y="152169"/>
                  </a:cubicBezTo>
                  <a:lnTo>
                    <a:pt x="163526" y="1542480"/>
                  </a:lnTo>
                  <a:lnTo>
                    <a:pt x="576303" y="1780675"/>
                  </a:lnTo>
                  <a:lnTo>
                    <a:pt x="576303" y="3214882"/>
                  </a:lnTo>
                  <a:cubicBezTo>
                    <a:pt x="576303" y="3266695"/>
                    <a:pt x="539563" y="3287564"/>
                    <a:pt x="494900" y="3261657"/>
                  </a:cubicBezTo>
                  <a:cubicBezTo>
                    <a:pt x="449516" y="3235751"/>
                    <a:pt x="413497" y="3172424"/>
                    <a:pt x="413497" y="3120611"/>
                  </a:cubicBezTo>
                  <a:lnTo>
                    <a:pt x="413497" y="1874226"/>
                  </a:lnTo>
                  <a:lnTo>
                    <a:pt x="0" y="1636750"/>
                  </a:lnTo>
                  <a:lnTo>
                    <a:pt x="0" y="57899"/>
                  </a:lnTo>
                  <a:cubicBezTo>
                    <a:pt x="0" y="6086"/>
                    <a:pt x="36739" y="-14783"/>
                    <a:pt x="82123" y="11123"/>
                  </a:cubicBezTo>
                  <a:close/>
                </a:path>
              </a:pathLst>
            </a:custGeom>
            <a:gradFill>
              <a:gsLst>
                <a:gs pos="0">
                  <a:srgbClr val="FFFFFF">
                    <a:alpha val="29803"/>
                    <a:alpha val="29800"/>
                  </a:srgbClr>
                </a:gs>
                <a:gs pos="100000">
                  <a:srgbClr val="FFFFFF">
                    <a:alpha val="0"/>
                  </a:srgbClr>
                </a:gs>
              </a:gsLst>
              <a:lin ang="16200038"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3" name="Google Shape;1272;p46">
              <a:extLst>
                <a:ext uri="{FF2B5EF4-FFF2-40B4-BE49-F238E27FC236}">
                  <a16:creationId xmlns:a16="http://schemas.microsoft.com/office/drawing/2014/main" id="{3B55732B-23AE-0445-9915-9F2B0547BFCF}"/>
                </a:ext>
              </a:extLst>
            </p:cNvPr>
            <p:cNvSpPr/>
            <p:nvPr/>
          </p:nvSpPr>
          <p:spPr>
            <a:xfrm>
              <a:off x="1203159" y="4438020"/>
              <a:ext cx="57558" cy="169609"/>
            </a:xfrm>
            <a:custGeom>
              <a:avLst/>
              <a:gdLst/>
              <a:ahLst/>
              <a:cxnLst/>
              <a:rect l="l" t="t" r="r" b="b"/>
              <a:pathLst>
                <a:path w="575582" h="1696088" extrusionOk="0">
                  <a:moveTo>
                    <a:pt x="81403" y="1684965"/>
                  </a:moveTo>
                  <a:cubicBezTo>
                    <a:pt x="126787" y="1710871"/>
                    <a:pt x="162806" y="1690002"/>
                    <a:pt x="162806" y="1638189"/>
                  </a:cubicBezTo>
                  <a:lnTo>
                    <a:pt x="162806" y="596176"/>
                  </a:lnTo>
                  <a:lnTo>
                    <a:pt x="575582" y="834371"/>
                  </a:lnTo>
                  <a:lnTo>
                    <a:pt x="575582" y="152169"/>
                  </a:lnTo>
                  <a:cubicBezTo>
                    <a:pt x="575582" y="100356"/>
                    <a:pt x="538843" y="37030"/>
                    <a:pt x="494179" y="11124"/>
                  </a:cubicBezTo>
                  <a:cubicBezTo>
                    <a:pt x="448795" y="-14783"/>
                    <a:pt x="412777" y="6086"/>
                    <a:pt x="412777" y="57899"/>
                  </a:cubicBezTo>
                  <a:lnTo>
                    <a:pt x="412777" y="552280"/>
                  </a:lnTo>
                  <a:lnTo>
                    <a:pt x="0" y="314084"/>
                  </a:lnTo>
                  <a:lnTo>
                    <a:pt x="0" y="1543919"/>
                  </a:lnTo>
                  <a:cubicBezTo>
                    <a:pt x="0" y="1595732"/>
                    <a:pt x="36739" y="1659059"/>
                    <a:pt x="81403" y="1684965"/>
                  </a:cubicBez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4" name="Google Shape;1273;p46">
              <a:extLst>
                <a:ext uri="{FF2B5EF4-FFF2-40B4-BE49-F238E27FC236}">
                  <a16:creationId xmlns:a16="http://schemas.microsoft.com/office/drawing/2014/main" id="{3B9CF58F-FBB0-A84E-9F2D-09E8680C81E4}"/>
                </a:ext>
              </a:extLst>
            </p:cNvPr>
            <p:cNvSpPr/>
            <p:nvPr/>
          </p:nvSpPr>
          <p:spPr>
            <a:xfrm>
              <a:off x="1266437" y="4020885"/>
              <a:ext cx="16281" cy="257547"/>
            </a:xfrm>
            <a:custGeom>
              <a:avLst/>
              <a:gdLst/>
              <a:ahLst/>
              <a:cxnLst/>
              <a:rect l="l" t="t" r="r" b="b"/>
              <a:pathLst>
                <a:path w="162805" h="2575466" extrusionOk="0">
                  <a:moveTo>
                    <a:pt x="81403" y="11123"/>
                  </a:moveTo>
                  <a:cubicBezTo>
                    <a:pt x="126787" y="37030"/>
                    <a:pt x="162806" y="100357"/>
                    <a:pt x="162806" y="152169"/>
                  </a:cubicBezTo>
                  <a:lnTo>
                    <a:pt x="162806" y="2517568"/>
                  </a:lnTo>
                  <a:cubicBezTo>
                    <a:pt x="162806" y="2569381"/>
                    <a:pt x="126066" y="2590250"/>
                    <a:pt x="81403" y="2564343"/>
                  </a:cubicBezTo>
                  <a:cubicBezTo>
                    <a:pt x="36019" y="2538437"/>
                    <a:pt x="0" y="2475110"/>
                    <a:pt x="0" y="2423297"/>
                  </a:cubicBezTo>
                  <a:lnTo>
                    <a:pt x="0" y="57899"/>
                  </a:lnTo>
                  <a:cubicBezTo>
                    <a:pt x="0" y="6086"/>
                    <a:pt x="36739" y="-14783"/>
                    <a:pt x="81403" y="11123"/>
                  </a:cubicBezTo>
                  <a:close/>
                </a:path>
              </a:pathLst>
            </a:custGeom>
            <a:gradFill>
              <a:gsLst>
                <a:gs pos="0">
                  <a:srgbClr val="FFFFFF">
                    <a:alpha val="29803"/>
                    <a:alpha val="29800"/>
                  </a:srgbClr>
                </a:gs>
                <a:gs pos="100000">
                  <a:srgbClr val="FFFFFF">
                    <a:alpha val="0"/>
                  </a:srgbClr>
                </a:gs>
              </a:gsLst>
              <a:lin ang="16200038"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5" name="Google Shape;1274;p46">
              <a:extLst>
                <a:ext uri="{FF2B5EF4-FFF2-40B4-BE49-F238E27FC236}">
                  <a16:creationId xmlns:a16="http://schemas.microsoft.com/office/drawing/2014/main" id="{1325D2DD-A517-4B41-AB4D-5CA2069C4208}"/>
                </a:ext>
              </a:extLst>
            </p:cNvPr>
            <p:cNvSpPr/>
            <p:nvPr/>
          </p:nvSpPr>
          <p:spPr>
            <a:xfrm>
              <a:off x="1191235" y="4555583"/>
              <a:ext cx="37316" cy="55944"/>
            </a:xfrm>
            <a:custGeom>
              <a:avLst/>
              <a:gdLst/>
              <a:ahLst/>
              <a:cxnLst/>
              <a:rect l="l" t="t" r="r" b="b"/>
              <a:pathLst>
                <a:path w="373155" h="559444" extrusionOk="0">
                  <a:moveTo>
                    <a:pt x="373156" y="387306"/>
                  </a:moveTo>
                  <a:cubicBezTo>
                    <a:pt x="373156" y="529791"/>
                    <a:pt x="289592" y="597436"/>
                    <a:pt x="186578" y="537707"/>
                  </a:cubicBezTo>
                  <a:cubicBezTo>
                    <a:pt x="83564" y="478698"/>
                    <a:pt x="0" y="314624"/>
                    <a:pt x="0" y="172139"/>
                  </a:cubicBezTo>
                  <a:cubicBezTo>
                    <a:pt x="0" y="29653"/>
                    <a:pt x="83564" y="-37991"/>
                    <a:pt x="186578" y="21738"/>
                  </a:cubicBezTo>
                  <a:cubicBezTo>
                    <a:pt x="289592" y="80747"/>
                    <a:pt x="373156" y="244821"/>
                    <a:pt x="373156" y="387306"/>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6" name="Google Shape;1275;p46">
              <a:extLst>
                <a:ext uri="{FF2B5EF4-FFF2-40B4-BE49-F238E27FC236}">
                  <a16:creationId xmlns:a16="http://schemas.microsoft.com/office/drawing/2014/main" id="{6C3E58E2-DF2C-D847-85B6-CF08285671EE}"/>
                </a:ext>
              </a:extLst>
            </p:cNvPr>
            <p:cNvSpPr/>
            <p:nvPr/>
          </p:nvSpPr>
          <p:spPr>
            <a:xfrm>
              <a:off x="1315853" y="4184741"/>
              <a:ext cx="57558" cy="153705"/>
            </a:xfrm>
            <a:custGeom>
              <a:avLst/>
              <a:gdLst/>
              <a:ahLst/>
              <a:cxnLst/>
              <a:rect l="l" t="t" r="r" b="b"/>
              <a:pathLst>
                <a:path w="575582" h="1537051" extrusionOk="0">
                  <a:moveTo>
                    <a:pt x="494179" y="11123"/>
                  </a:moveTo>
                  <a:cubicBezTo>
                    <a:pt x="448796" y="-14783"/>
                    <a:pt x="412777" y="6086"/>
                    <a:pt x="412777" y="57899"/>
                  </a:cubicBezTo>
                  <a:lnTo>
                    <a:pt x="412777" y="760250"/>
                  </a:lnTo>
                  <a:lnTo>
                    <a:pt x="0" y="522055"/>
                  </a:lnTo>
                  <a:lnTo>
                    <a:pt x="0" y="1384882"/>
                  </a:lnTo>
                  <a:cubicBezTo>
                    <a:pt x="0" y="1436695"/>
                    <a:pt x="36739" y="1500022"/>
                    <a:pt x="81403" y="1525928"/>
                  </a:cubicBezTo>
                  <a:cubicBezTo>
                    <a:pt x="126787" y="1551835"/>
                    <a:pt x="162806" y="1530966"/>
                    <a:pt x="162806" y="1479153"/>
                  </a:cubicBezTo>
                  <a:lnTo>
                    <a:pt x="162806" y="804147"/>
                  </a:lnTo>
                  <a:lnTo>
                    <a:pt x="575582" y="1042342"/>
                  </a:lnTo>
                  <a:lnTo>
                    <a:pt x="575582" y="152169"/>
                  </a:lnTo>
                  <a:cubicBezTo>
                    <a:pt x="575582" y="100357"/>
                    <a:pt x="538843" y="37030"/>
                    <a:pt x="494179" y="11123"/>
                  </a:cubicBezTo>
                  <a:close/>
                </a:path>
              </a:pathLst>
            </a:custGeom>
            <a:gradFill>
              <a:gsLst>
                <a:gs pos="0">
                  <a:srgbClr val="FFFFFF">
                    <a:alpha val="29803"/>
                    <a:alpha val="29800"/>
                  </a:srgbClr>
                </a:gs>
                <a:gs pos="100000">
                  <a:srgbClr val="FFFFFF">
                    <a:alpha val="0"/>
                  </a:srgbClr>
                </a:gs>
              </a:gsLst>
              <a:lin ang="16200038"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7" name="Google Shape;1276;p46">
              <a:extLst>
                <a:ext uri="{FF2B5EF4-FFF2-40B4-BE49-F238E27FC236}">
                  <a16:creationId xmlns:a16="http://schemas.microsoft.com/office/drawing/2014/main" id="{0031A356-4BE9-7048-B09A-849D92D1FB3B}"/>
                </a:ext>
              </a:extLst>
            </p:cNvPr>
            <p:cNvSpPr/>
            <p:nvPr/>
          </p:nvSpPr>
          <p:spPr>
            <a:xfrm>
              <a:off x="1346594" y="4172474"/>
              <a:ext cx="36883" cy="55252"/>
            </a:xfrm>
            <a:custGeom>
              <a:avLst/>
              <a:gdLst/>
              <a:ahLst/>
              <a:cxnLst/>
              <a:rect l="l" t="t" r="r" b="b"/>
              <a:pathLst>
                <a:path w="368833" h="552522" extrusionOk="0">
                  <a:moveTo>
                    <a:pt x="368833" y="382406"/>
                  </a:moveTo>
                  <a:cubicBezTo>
                    <a:pt x="368833" y="523451"/>
                    <a:pt x="285990" y="589657"/>
                    <a:pt x="184417" y="531367"/>
                  </a:cubicBezTo>
                  <a:cubicBezTo>
                    <a:pt x="82843" y="472358"/>
                    <a:pt x="0" y="311163"/>
                    <a:pt x="0" y="170117"/>
                  </a:cubicBezTo>
                  <a:cubicBezTo>
                    <a:pt x="0" y="29071"/>
                    <a:pt x="82123" y="-37134"/>
                    <a:pt x="184417" y="21155"/>
                  </a:cubicBezTo>
                  <a:cubicBezTo>
                    <a:pt x="286710" y="80164"/>
                    <a:pt x="368833" y="241360"/>
                    <a:pt x="368833" y="382406"/>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8" name="Google Shape;1277;p46">
              <a:extLst>
                <a:ext uri="{FF2B5EF4-FFF2-40B4-BE49-F238E27FC236}">
                  <a16:creationId xmlns:a16="http://schemas.microsoft.com/office/drawing/2014/main" id="{57A334E3-FA10-6543-AECA-90CA810F6995}"/>
                </a:ext>
              </a:extLst>
            </p:cNvPr>
            <p:cNvSpPr/>
            <p:nvPr/>
          </p:nvSpPr>
          <p:spPr>
            <a:xfrm>
              <a:off x="1300195" y="4426721"/>
              <a:ext cx="144076" cy="148308"/>
            </a:xfrm>
            <a:custGeom>
              <a:avLst/>
              <a:gdLst/>
              <a:ahLst/>
              <a:cxnLst/>
              <a:rect l="l" t="t" r="r" b="b"/>
              <a:pathLst>
                <a:path w="1440755" h="1483080" extrusionOk="0">
                  <a:moveTo>
                    <a:pt x="1440756" y="1425181"/>
                  </a:moveTo>
                  <a:cubicBezTo>
                    <a:pt x="1440756" y="1373368"/>
                    <a:pt x="1404017" y="1310042"/>
                    <a:pt x="1359353" y="1284135"/>
                  </a:cubicBezTo>
                  <a:lnTo>
                    <a:pt x="718217" y="914250"/>
                  </a:lnTo>
                  <a:lnTo>
                    <a:pt x="718217" y="378131"/>
                  </a:lnTo>
                  <a:lnTo>
                    <a:pt x="81403" y="11124"/>
                  </a:lnTo>
                  <a:cubicBezTo>
                    <a:pt x="36019" y="-14783"/>
                    <a:pt x="0" y="6086"/>
                    <a:pt x="0" y="57899"/>
                  </a:cubicBezTo>
                  <a:cubicBezTo>
                    <a:pt x="0" y="109711"/>
                    <a:pt x="36739" y="173039"/>
                    <a:pt x="81403" y="198945"/>
                  </a:cubicBezTo>
                  <a:lnTo>
                    <a:pt x="555412" y="472401"/>
                  </a:lnTo>
                  <a:lnTo>
                    <a:pt x="555412" y="1008520"/>
                  </a:lnTo>
                  <a:lnTo>
                    <a:pt x="1360074" y="1471957"/>
                  </a:lnTo>
                  <a:cubicBezTo>
                    <a:pt x="1404737" y="1497863"/>
                    <a:pt x="1440756" y="1476994"/>
                    <a:pt x="1440756" y="1425181"/>
                  </a:cubicBezTo>
                  <a:close/>
                </a:path>
              </a:pathLst>
            </a:custGeom>
            <a:gradFill>
              <a:gsLst>
                <a:gs pos="0">
                  <a:srgbClr val="FFFFFF">
                    <a:alpha val="29803"/>
                    <a:alpha val="29800"/>
                  </a:srgbClr>
                </a:gs>
                <a:gs pos="100000">
                  <a:srgbClr val="FFFFFF">
                    <a:alpha val="0"/>
                  </a:srgbClr>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9" name="Google Shape;1278;p46">
              <a:extLst>
                <a:ext uri="{FF2B5EF4-FFF2-40B4-BE49-F238E27FC236}">
                  <a16:creationId xmlns:a16="http://schemas.microsoft.com/office/drawing/2014/main" id="{97318C7F-80D3-B04E-B9EB-E131520920F4}"/>
                </a:ext>
              </a:extLst>
            </p:cNvPr>
            <p:cNvSpPr/>
            <p:nvPr/>
          </p:nvSpPr>
          <p:spPr>
            <a:xfrm>
              <a:off x="1281448" y="4456718"/>
              <a:ext cx="16281" cy="191557"/>
            </a:xfrm>
            <a:custGeom>
              <a:avLst/>
              <a:gdLst/>
              <a:ahLst/>
              <a:cxnLst/>
              <a:rect l="l" t="t" r="r" b="b"/>
              <a:pathLst>
                <a:path w="162805" h="1915573" extrusionOk="0">
                  <a:moveTo>
                    <a:pt x="81403" y="1904450"/>
                  </a:moveTo>
                  <a:cubicBezTo>
                    <a:pt x="36019" y="1878543"/>
                    <a:pt x="0" y="1815217"/>
                    <a:pt x="0" y="1763404"/>
                  </a:cubicBezTo>
                  <a:lnTo>
                    <a:pt x="0" y="57899"/>
                  </a:lnTo>
                  <a:cubicBezTo>
                    <a:pt x="0" y="6086"/>
                    <a:pt x="36739" y="-14783"/>
                    <a:pt x="81403" y="11124"/>
                  </a:cubicBezTo>
                  <a:cubicBezTo>
                    <a:pt x="126787" y="37030"/>
                    <a:pt x="162806" y="100356"/>
                    <a:pt x="162806" y="152169"/>
                  </a:cubicBezTo>
                  <a:lnTo>
                    <a:pt x="162806" y="1857674"/>
                  </a:lnTo>
                  <a:cubicBezTo>
                    <a:pt x="162806" y="1909487"/>
                    <a:pt x="126066" y="1930356"/>
                    <a:pt x="81403" y="1904450"/>
                  </a:cubicBez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0" name="Google Shape;1279;p46">
              <a:extLst>
                <a:ext uri="{FF2B5EF4-FFF2-40B4-BE49-F238E27FC236}">
                  <a16:creationId xmlns:a16="http://schemas.microsoft.com/office/drawing/2014/main" id="{AF3C7D5E-8182-1048-84FB-D760F9894C40}"/>
                </a:ext>
              </a:extLst>
            </p:cNvPr>
            <p:cNvSpPr/>
            <p:nvPr/>
          </p:nvSpPr>
          <p:spPr>
            <a:xfrm>
              <a:off x="1416552" y="4536391"/>
              <a:ext cx="37316" cy="55944"/>
            </a:xfrm>
            <a:custGeom>
              <a:avLst/>
              <a:gdLst/>
              <a:ahLst/>
              <a:cxnLst/>
              <a:rect l="l" t="t" r="r" b="b"/>
              <a:pathLst>
                <a:path w="373156" h="559444" extrusionOk="0">
                  <a:moveTo>
                    <a:pt x="373156" y="387306"/>
                  </a:moveTo>
                  <a:cubicBezTo>
                    <a:pt x="373156" y="529791"/>
                    <a:pt x="289592" y="597436"/>
                    <a:pt x="186578" y="537707"/>
                  </a:cubicBezTo>
                  <a:cubicBezTo>
                    <a:pt x="83564" y="478698"/>
                    <a:pt x="0" y="314624"/>
                    <a:pt x="0" y="172139"/>
                  </a:cubicBezTo>
                  <a:cubicBezTo>
                    <a:pt x="0" y="29653"/>
                    <a:pt x="83564" y="-37991"/>
                    <a:pt x="186578" y="21738"/>
                  </a:cubicBezTo>
                  <a:cubicBezTo>
                    <a:pt x="289592" y="80747"/>
                    <a:pt x="373156" y="244821"/>
                    <a:pt x="373156" y="387306"/>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1" name="Google Shape;1280;p46">
              <a:extLst>
                <a:ext uri="{FF2B5EF4-FFF2-40B4-BE49-F238E27FC236}">
                  <a16:creationId xmlns:a16="http://schemas.microsoft.com/office/drawing/2014/main" id="{489ABFCD-B008-B140-8676-E86D86EDD9EF}"/>
                </a:ext>
              </a:extLst>
            </p:cNvPr>
            <p:cNvSpPr/>
            <p:nvPr/>
          </p:nvSpPr>
          <p:spPr>
            <a:xfrm>
              <a:off x="1055916" y="4289546"/>
              <a:ext cx="117277" cy="284682"/>
            </a:xfrm>
            <a:custGeom>
              <a:avLst/>
              <a:gdLst/>
              <a:ahLst/>
              <a:cxnLst/>
              <a:rect l="l" t="t" r="r" b="b"/>
              <a:pathLst>
                <a:path w="1172775" h="2846825" extrusionOk="0">
                  <a:moveTo>
                    <a:pt x="0" y="0"/>
                  </a:moveTo>
                  <a:lnTo>
                    <a:pt x="1172776" y="676445"/>
                  </a:lnTo>
                  <a:lnTo>
                    <a:pt x="1172776" y="2846826"/>
                  </a:lnTo>
                  <a:lnTo>
                    <a:pt x="0" y="2170381"/>
                  </a:lnTo>
                  <a:lnTo>
                    <a:pt x="0" y="0"/>
                  </a:ln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2" name="Google Shape;1281;p46">
              <a:extLst>
                <a:ext uri="{FF2B5EF4-FFF2-40B4-BE49-F238E27FC236}">
                  <a16:creationId xmlns:a16="http://schemas.microsoft.com/office/drawing/2014/main" id="{40AABA68-FEAE-794F-B35A-7BF2188FDF1D}"/>
                </a:ext>
              </a:extLst>
            </p:cNvPr>
            <p:cNvSpPr/>
            <p:nvPr/>
          </p:nvSpPr>
          <p:spPr>
            <a:xfrm>
              <a:off x="1074447" y="4427185"/>
              <a:ext cx="69877" cy="48862"/>
            </a:xfrm>
            <a:custGeom>
              <a:avLst/>
              <a:gdLst/>
              <a:ahLst/>
              <a:cxnLst/>
              <a:rect l="l" t="t" r="r" b="b"/>
              <a:pathLst>
                <a:path w="698766" h="488623" extrusionOk="0">
                  <a:moveTo>
                    <a:pt x="0" y="0"/>
                  </a:moveTo>
                  <a:lnTo>
                    <a:pt x="698767" y="402988"/>
                  </a:lnTo>
                  <a:lnTo>
                    <a:pt x="698767" y="488624"/>
                  </a:lnTo>
                  <a:lnTo>
                    <a:pt x="0" y="85635"/>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3" name="Google Shape;1282;p46">
              <a:extLst>
                <a:ext uri="{FF2B5EF4-FFF2-40B4-BE49-F238E27FC236}">
                  <a16:creationId xmlns:a16="http://schemas.microsoft.com/office/drawing/2014/main" id="{85934EB1-44EA-214D-8F6A-5FA636F66F35}"/>
                </a:ext>
              </a:extLst>
            </p:cNvPr>
            <p:cNvSpPr/>
            <p:nvPr/>
          </p:nvSpPr>
          <p:spPr>
            <a:xfrm>
              <a:off x="1081701" y="4448211"/>
              <a:ext cx="55397" cy="40515"/>
            </a:xfrm>
            <a:custGeom>
              <a:avLst/>
              <a:gdLst/>
              <a:ahLst/>
              <a:cxnLst/>
              <a:rect l="l" t="t" r="r" b="b"/>
              <a:pathLst>
                <a:path w="553970" h="405147" extrusionOk="0">
                  <a:moveTo>
                    <a:pt x="0" y="0"/>
                  </a:moveTo>
                  <a:lnTo>
                    <a:pt x="553971" y="319512"/>
                  </a:lnTo>
                  <a:lnTo>
                    <a:pt x="553971" y="405147"/>
                  </a:lnTo>
                  <a:lnTo>
                    <a:pt x="0" y="85635"/>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4" name="Google Shape;1283;p46">
              <a:extLst>
                <a:ext uri="{FF2B5EF4-FFF2-40B4-BE49-F238E27FC236}">
                  <a16:creationId xmlns:a16="http://schemas.microsoft.com/office/drawing/2014/main" id="{1EA2C423-6846-214B-8C65-916692D3A30E}"/>
                </a:ext>
              </a:extLst>
            </p:cNvPr>
            <p:cNvSpPr/>
            <p:nvPr/>
          </p:nvSpPr>
          <p:spPr>
            <a:xfrm>
              <a:off x="1019213" y="4439815"/>
              <a:ext cx="81619" cy="71314"/>
            </a:xfrm>
            <a:custGeom>
              <a:avLst/>
              <a:gdLst/>
              <a:ahLst/>
              <a:cxnLst/>
              <a:rect l="l" t="t" r="r" b="b"/>
              <a:pathLst>
                <a:path w="816188" h="713145" extrusionOk="0">
                  <a:moveTo>
                    <a:pt x="815468" y="470633"/>
                  </a:moveTo>
                  <a:lnTo>
                    <a:pt x="0" y="0"/>
                  </a:lnTo>
                  <a:lnTo>
                    <a:pt x="0" y="242513"/>
                  </a:lnTo>
                  <a:lnTo>
                    <a:pt x="816188" y="713146"/>
                  </a:lnTo>
                  <a:lnTo>
                    <a:pt x="815468" y="470633"/>
                  </a:lnTo>
                  <a:close/>
                </a:path>
              </a:pathLst>
            </a:custGeom>
            <a:gradFill>
              <a:gsLst>
                <a:gs pos="0">
                  <a:schemeClr val="accent1"/>
                </a:gs>
                <a:gs pos="100000">
                  <a:schemeClr val="accent2"/>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5" name="Google Shape;1284;p46">
              <a:extLst>
                <a:ext uri="{FF2B5EF4-FFF2-40B4-BE49-F238E27FC236}">
                  <a16:creationId xmlns:a16="http://schemas.microsoft.com/office/drawing/2014/main" id="{625D4181-8B66-B44E-9D8A-09DB75CA8799}"/>
                </a:ext>
              </a:extLst>
            </p:cNvPr>
            <p:cNvSpPr/>
            <p:nvPr/>
          </p:nvSpPr>
          <p:spPr>
            <a:xfrm>
              <a:off x="1087088" y="4366761"/>
              <a:ext cx="52804" cy="26266"/>
            </a:xfrm>
            <a:custGeom>
              <a:avLst/>
              <a:gdLst/>
              <a:ahLst/>
              <a:cxnLst/>
              <a:rect l="l" t="t" r="r" b="b"/>
              <a:pathLst>
                <a:path w="528037" h="262662" extrusionOk="0">
                  <a:moveTo>
                    <a:pt x="528037" y="118738"/>
                  </a:moveTo>
                  <a:lnTo>
                    <a:pt x="345781" y="262662"/>
                  </a:lnTo>
                  <a:lnTo>
                    <a:pt x="223317" y="105785"/>
                  </a:lnTo>
                  <a:lnTo>
                    <a:pt x="63393" y="243952"/>
                  </a:lnTo>
                  <a:lnTo>
                    <a:pt x="0" y="197896"/>
                  </a:lnTo>
                  <a:lnTo>
                    <a:pt x="235564" y="0"/>
                  </a:lnTo>
                  <a:lnTo>
                    <a:pt x="355146" y="156878"/>
                  </a:lnTo>
                  <a:lnTo>
                    <a:pt x="486976" y="59009"/>
                  </a:lnTo>
                  <a:lnTo>
                    <a:pt x="528037" y="118738"/>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6" name="Google Shape;1285;p46">
              <a:extLst>
                <a:ext uri="{FF2B5EF4-FFF2-40B4-BE49-F238E27FC236}">
                  <a16:creationId xmlns:a16="http://schemas.microsoft.com/office/drawing/2014/main" id="{AC80E4E8-E650-2A41-A6F4-34417C82D4ED}"/>
                </a:ext>
              </a:extLst>
            </p:cNvPr>
            <p:cNvSpPr/>
            <p:nvPr/>
          </p:nvSpPr>
          <p:spPr>
            <a:xfrm>
              <a:off x="1132267" y="4356275"/>
              <a:ext cx="21179" cy="31825"/>
            </a:xfrm>
            <a:custGeom>
              <a:avLst/>
              <a:gdLst/>
              <a:ahLst/>
              <a:cxnLst/>
              <a:rect l="l" t="t" r="r" b="b"/>
              <a:pathLst>
                <a:path w="211791" h="318255" extrusionOk="0">
                  <a:moveTo>
                    <a:pt x="211791" y="220296"/>
                  </a:moveTo>
                  <a:cubicBezTo>
                    <a:pt x="211791" y="301613"/>
                    <a:pt x="164246" y="339753"/>
                    <a:pt x="105896" y="305931"/>
                  </a:cubicBezTo>
                  <a:cubicBezTo>
                    <a:pt x="47545" y="272109"/>
                    <a:pt x="0" y="179277"/>
                    <a:pt x="0" y="97960"/>
                  </a:cubicBezTo>
                  <a:cubicBezTo>
                    <a:pt x="0" y="16643"/>
                    <a:pt x="47545" y="-21497"/>
                    <a:pt x="105896" y="12325"/>
                  </a:cubicBezTo>
                  <a:cubicBezTo>
                    <a:pt x="164246" y="46147"/>
                    <a:pt x="211791" y="139698"/>
                    <a:pt x="211791" y="220296"/>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7" name="Google Shape;1286;p46">
              <a:extLst>
                <a:ext uri="{FF2B5EF4-FFF2-40B4-BE49-F238E27FC236}">
                  <a16:creationId xmlns:a16="http://schemas.microsoft.com/office/drawing/2014/main" id="{CFE2CFDB-33DD-5342-9AE8-FE8201DFF3AB}"/>
                </a:ext>
              </a:extLst>
            </p:cNvPr>
            <p:cNvSpPr/>
            <p:nvPr/>
          </p:nvSpPr>
          <p:spPr>
            <a:xfrm>
              <a:off x="1077823" y="4371919"/>
              <a:ext cx="21179" cy="31825"/>
            </a:xfrm>
            <a:custGeom>
              <a:avLst/>
              <a:gdLst/>
              <a:ahLst/>
              <a:cxnLst/>
              <a:rect l="l" t="t" r="r" b="b"/>
              <a:pathLst>
                <a:path w="211791" h="318255" extrusionOk="0">
                  <a:moveTo>
                    <a:pt x="211791" y="220296"/>
                  </a:moveTo>
                  <a:cubicBezTo>
                    <a:pt x="211791" y="301613"/>
                    <a:pt x="164246" y="339753"/>
                    <a:pt x="105896" y="305931"/>
                  </a:cubicBezTo>
                  <a:cubicBezTo>
                    <a:pt x="47545" y="272109"/>
                    <a:pt x="0" y="179278"/>
                    <a:pt x="0" y="97960"/>
                  </a:cubicBezTo>
                  <a:cubicBezTo>
                    <a:pt x="0" y="16643"/>
                    <a:pt x="47545" y="-21497"/>
                    <a:pt x="105896" y="12325"/>
                  </a:cubicBezTo>
                  <a:cubicBezTo>
                    <a:pt x="164246" y="46147"/>
                    <a:pt x="211791" y="138978"/>
                    <a:pt x="211791" y="220296"/>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8" name="Google Shape;1287;p46">
              <a:extLst>
                <a:ext uri="{FF2B5EF4-FFF2-40B4-BE49-F238E27FC236}">
                  <a16:creationId xmlns:a16="http://schemas.microsoft.com/office/drawing/2014/main" id="{6772935E-2B6A-5849-B5B9-D5250B4150F2}"/>
                </a:ext>
              </a:extLst>
            </p:cNvPr>
            <p:cNvSpPr/>
            <p:nvPr/>
          </p:nvSpPr>
          <p:spPr>
            <a:xfrm>
              <a:off x="1346594" y="4366905"/>
              <a:ext cx="111515" cy="122336"/>
            </a:xfrm>
            <a:custGeom>
              <a:avLst/>
              <a:gdLst/>
              <a:ahLst/>
              <a:cxnLst/>
              <a:rect l="l" t="t" r="r" b="b"/>
              <a:pathLst>
                <a:path w="1115145" h="1223357" extrusionOk="0">
                  <a:moveTo>
                    <a:pt x="1115145" y="643342"/>
                  </a:moveTo>
                  <a:lnTo>
                    <a:pt x="0" y="0"/>
                  </a:lnTo>
                  <a:lnTo>
                    <a:pt x="0" y="580015"/>
                  </a:lnTo>
                  <a:lnTo>
                    <a:pt x="1115145" y="1223358"/>
                  </a:lnTo>
                  <a:lnTo>
                    <a:pt x="1115145" y="643342"/>
                  </a:lnTo>
                  <a:close/>
                </a:path>
              </a:pathLst>
            </a:custGeom>
            <a:gradFill>
              <a:gsLst>
                <a:gs pos="0">
                  <a:srgbClr val="FFFFFF">
                    <a:alpha val="30000"/>
                  </a:srgbClr>
                </a:gs>
                <a:gs pos="100000">
                  <a:srgbClr val="FFFFFF">
                    <a:alpha val="0"/>
                  </a:srgbClr>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9" name="Google Shape;1288;p46">
              <a:extLst>
                <a:ext uri="{FF2B5EF4-FFF2-40B4-BE49-F238E27FC236}">
                  <a16:creationId xmlns:a16="http://schemas.microsoft.com/office/drawing/2014/main" id="{741D63C1-626A-0341-9F13-21C6353BC368}"/>
                </a:ext>
              </a:extLst>
            </p:cNvPr>
            <p:cNvSpPr/>
            <p:nvPr/>
          </p:nvSpPr>
          <p:spPr>
            <a:xfrm>
              <a:off x="1375037" y="4397332"/>
              <a:ext cx="33570" cy="26338"/>
            </a:xfrm>
            <a:custGeom>
              <a:avLst/>
              <a:gdLst/>
              <a:ahLst/>
              <a:cxnLst/>
              <a:rect l="l" t="t" r="r" b="b"/>
              <a:pathLst>
                <a:path w="335696" h="263381" extrusionOk="0">
                  <a:moveTo>
                    <a:pt x="0" y="0"/>
                  </a:moveTo>
                  <a:lnTo>
                    <a:pt x="335696" y="193578"/>
                  </a:lnTo>
                  <a:lnTo>
                    <a:pt x="335696" y="263382"/>
                  </a:lnTo>
                  <a:lnTo>
                    <a:pt x="0" y="69084"/>
                  </a:lnTo>
                  <a:lnTo>
                    <a:pt x="0" y="0"/>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0" name="Google Shape;1289;p46">
              <a:extLst>
                <a:ext uri="{FF2B5EF4-FFF2-40B4-BE49-F238E27FC236}">
                  <a16:creationId xmlns:a16="http://schemas.microsoft.com/office/drawing/2014/main" id="{7E6F248C-307D-CE4B-AB08-C47A7EE2C7E1}"/>
                </a:ext>
              </a:extLst>
            </p:cNvPr>
            <p:cNvSpPr/>
            <p:nvPr/>
          </p:nvSpPr>
          <p:spPr>
            <a:xfrm>
              <a:off x="1375109" y="4411254"/>
              <a:ext cx="71461" cy="48215"/>
            </a:xfrm>
            <a:custGeom>
              <a:avLst/>
              <a:gdLst/>
              <a:ahLst/>
              <a:cxnLst/>
              <a:rect l="l" t="t" r="r" b="b"/>
              <a:pathLst>
                <a:path w="714614" h="482146" extrusionOk="0">
                  <a:moveTo>
                    <a:pt x="0" y="0"/>
                  </a:moveTo>
                  <a:lnTo>
                    <a:pt x="714615" y="411624"/>
                  </a:lnTo>
                  <a:lnTo>
                    <a:pt x="714615" y="482147"/>
                  </a:lnTo>
                  <a:lnTo>
                    <a:pt x="0" y="70523"/>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1" name="Google Shape;1290;p46">
              <a:extLst>
                <a:ext uri="{FF2B5EF4-FFF2-40B4-BE49-F238E27FC236}">
                  <a16:creationId xmlns:a16="http://schemas.microsoft.com/office/drawing/2014/main" id="{17FB26FF-1659-C44E-B94D-2B343B1D577A}"/>
                </a:ext>
              </a:extLst>
            </p:cNvPr>
            <p:cNvSpPr/>
            <p:nvPr/>
          </p:nvSpPr>
          <p:spPr>
            <a:xfrm>
              <a:off x="1356578" y="4386341"/>
              <a:ext cx="12679" cy="18805"/>
            </a:xfrm>
            <a:custGeom>
              <a:avLst/>
              <a:gdLst/>
              <a:ahLst/>
              <a:cxnLst/>
              <a:rect l="l" t="t" r="r" b="b"/>
              <a:pathLst>
                <a:path w="126786" h="188049" extrusionOk="0">
                  <a:moveTo>
                    <a:pt x="126787" y="130366"/>
                  </a:moveTo>
                  <a:cubicBezTo>
                    <a:pt x="126787" y="177861"/>
                    <a:pt x="98692" y="200889"/>
                    <a:pt x="63393" y="180739"/>
                  </a:cubicBezTo>
                  <a:cubicBezTo>
                    <a:pt x="28095" y="160590"/>
                    <a:pt x="0" y="105179"/>
                    <a:pt x="0" y="57684"/>
                  </a:cubicBezTo>
                  <a:cubicBezTo>
                    <a:pt x="0" y="10189"/>
                    <a:pt x="28095" y="-12839"/>
                    <a:pt x="63393" y="7310"/>
                  </a:cubicBezTo>
                  <a:cubicBezTo>
                    <a:pt x="98692" y="27460"/>
                    <a:pt x="126787" y="82870"/>
                    <a:pt x="126787" y="130366"/>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2" name="Google Shape;1291;p46">
              <a:extLst>
                <a:ext uri="{FF2B5EF4-FFF2-40B4-BE49-F238E27FC236}">
                  <a16:creationId xmlns:a16="http://schemas.microsoft.com/office/drawing/2014/main" id="{F1C4DA58-4D5F-FA4D-BD9A-056029406DE2}"/>
                </a:ext>
              </a:extLst>
            </p:cNvPr>
            <p:cNvSpPr/>
            <p:nvPr/>
          </p:nvSpPr>
          <p:spPr>
            <a:xfrm>
              <a:off x="1061303" y="4190012"/>
              <a:ext cx="111515" cy="122336"/>
            </a:xfrm>
            <a:custGeom>
              <a:avLst/>
              <a:gdLst/>
              <a:ahLst/>
              <a:cxnLst/>
              <a:rect l="l" t="t" r="r" b="b"/>
              <a:pathLst>
                <a:path w="1115145" h="1223357" extrusionOk="0">
                  <a:moveTo>
                    <a:pt x="1115145" y="643342"/>
                  </a:moveTo>
                  <a:lnTo>
                    <a:pt x="0" y="0"/>
                  </a:lnTo>
                  <a:lnTo>
                    <a:pt x="0" y="580016"/>
                  </a:lnTo>
                  <a:lnTo>
                    <a:pt x="1115145" y="1223358"/>
                  </a:lnTo>
                  <a:lnTo>
                    <a:pt x="1115145" y="643342"/>
                  </a:ln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3" name="Google Shape;1292;p46">
              <a:extLst>
                <a:ext uri="{FF2B5EF4-FFF2-40B4-BE49-F238E27FC236}">
                  <a16:creationId xmlns:a16="http://schemas.microsoft.com/office/drawing/2014/main" id="{6A755387-9E96-4148-8E6F-C5A944634750}"/>
                </a:ext>
              </a:extLst>
            </p:cNvPr>
            <p:cNvSpPr/>
            <p:nvPr/>
          </p:nvSpPr>
          <p:spPr>
            <a:xfrm>
              <a:off x="1089746" y="4220439"/>
              <a:ext cx="33570" cy="26338"/>
            </a:xfrm>
            <a:custGeom>
              <a:avLst/>
              <a:gdLst/>
              <a:ahLst/>
              <a:cxnLst/>
              <a:rect l="l" t="t" r="r" b="b"/>
              <a:pathLst>
                <a:path w="335696" h="263381" extrusionOk="0">
                  <a:moveTo>
                    <a:pt x="0" y="0"/>
                  </a:moveTo>
                  <a:lnTo>
                    <a:pt x="335696" y="193578"/>
                  </a:lnTo>
                  <a:lnTo>
                    <a:pt x="335696" y="263382"/>
                  </a:lnTo>
                  <a:lnTo>
                    <a:pt x="0" y="69803"/>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4" name="Google Shape;1293;p46">
              <a:extLst>
                <a:ext uri="{FF2B5EF4-FFF2-40B4-BE49-F238E27FC236}">
                  <a16:creationId xmlns:a16="http://schemas.microsoft.com/office/drawing/2014/main" id="{55D1D98D-31B1-0347-B82F-E4609CFD3F7E}"/>
                </a:ext>
              </a:extLst>
            </p:cNvPr>
            <p:cNvSpPr/>
            <p:nvPr/>
          </p:nvSpPr>
          <p:spPr>
            <a:xfrm>
              <a:off x="1089818" y="4234361"/>
              <a:ext cx="71461" cy="48215"/>
            </a:xfrm>
            <a:custGeom>
              <a:avLst/>
              <a:gdLst/>
              <a:ahLst/>
              <a:cxnLst/>
              <a:rect l="l" t="t" r="r" b="b"/>
              <a:pathLst>
                <a:path w="714615" h="482146" extrusionOk="0">
                  <a:moveTo>
                    <a:pt x="0" y="0"/>
                  </a:moveTo>
                  <a:lnTo>
                    <a:pt x="714615" y="411624"/>
                  </a:lnTo>
                  <a:lnTo>
                    <a:pt x="714615" y="482147"/>
                  </a:lnTo>
                  <a:lnTo>
                    <a:pt x="0" y="70523"/>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5" name="Google Shape;1294;p46">
              <a:extLst>
                <a:ext uri="{FF2B5EF4-FFF2-40B4-BE49-F238E27FC236}">
                  <a16:creationId xmlns:a16="http://schemas.microsoft.com/office/drawing/2014/main" id="{DB899E50-DCE1-254C-87FC-63519D8E2946}"/>
                </a:ext>
              </a:extLst>
            </p:cNvPr>
            <p:cNvSpPr/>
            <p:nvPr/>
          </p:nvSpPr>
          <p:spPr>
            <a:xfrm>
              <a:off x="1071287" y="4209448"/>
              <a:ext cx="12679" cy="18805"/>
            </a:xfrm>
            <a:custGeom>
              <a:avLst/>
              <a:gdLst/>
              <a:ahLst/>
              <a:cxnLst/>
              <a:rect l="l" t="t" r="r" b="b"/>
              <a:pathLst>
                <a:path w="126786" h="188049" extrusionOk="0">
                  <a:moveTo>
                    <a:pt x="126787" y="130366"/>
                  </a:moveTo>
                  <a:cubicBezTo>
                    <a:pt x="126787" y="177860"/>
                    <a:pt x="98692" y="200888"/>
                    <a:pt x="63393" y="180739"/>
                  </a:cubicBezTo>
                  <a:cubicBezTo>
                    <a:pt x="28095" y="160590"/>
                    <a:pt x="0" y="105179"/>
                    <a:pt x="0" y="57684"/>
                  </a:cubicBezTo>
                  <a:cubicBezTo>
                    <a:pt x="0" y="10189"/>
                    <a:pt x="28095" y="-12839"/>
                    <a:pt x="63393" y="7310"/>
                  </a:cubicBezTo>
                  <a:cubicBezTo>
                    <a:pt x="97971" y="27459"/>
                    <a:pt x="126787" y="82870"/>
                    <a:pt x="126787" y="130366"/>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6" name="Google Shape;1295;p46">
              <a:extLst>
                <a:ext uri="{FF2B5EF4-FFF2-40B4-BE49-F238E27FC236}">
                  <a16:creationId xmlns:a16="http://schemas.microsoft.com/office/drawing/2014/main" id="{72CB11FE-FCE7-4E45-8440-6CB913E1CB2B}"/>
                </a:ext>
              </a:extLst>
            </p:cNvPr>
            <p:cNvSpPr/>
            <p:nvPr/>
          </p:nvSpPr>
          <p:spPr>
            <a:xfrm>
              <a:off x="1227436" y="4284375"/>
              <a:ext cx="92208" cy="138390"/>
            </a:xfrm>
            <a:custGeom>
              <a:avLst/>
              <a:gdLst/>
              <a:ahLst/>
              <a:cxnLst/>
              <a:rect l="l" t="t" r="r" b="b"/>
              <a:pathLst>
                <a:path w="922083" h="1383901" extrusionOk="0">
                  <a:moveTo>
                    <a:pt x="922084" y="957851"/>
                  </a:moveTo>
                  <a:cubicBezTo>
                    <a:pt x="922084" y="1310466"/>
                    <a:pt x="715336" y="1477418"/>
                    <a:pt x="461042" y="1330616"/>
                  </a:cubicBezTo>
                  <a:cubicBezTo>
                    <a:pt x="206028" y="1183813"/>
                    <a:pt x="0" y="778665"/>
                    <a:pt x="0" y="426050"/>
                  </a:cubicBezTo>
                  <a:cubicBezTo>
                    <a:pt x="0" y="73435"/>
                    <a:pt x="206749" y="-93517"/>
                    <a:pt x="461042" y="53286"/>
                  </a:cubicBezTo>
                  <a:cubicBezTo>
                    <a:pt x="716056" y="200089"/>
                    <a:pt x="922084" y="605236"/>
                    <a:pt x="922084" y="957851"/>
                  </a:cubicBez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7" name="Google Shape;1296;p46">
              <a:extLst>
                <a:ext uri="{FF2B5EF4-FFF2-40B4-BE49-F238E27FC236}">
                  <a16:creationId xmlns:a16="http://schemas.microsoft.com/office/drawing/2014/main" id="{79089754-7BA5-F443-96D0-98B236F04D60}"/>
                </a:ext>
              </a:extLst>
            </p:cNvPr>
            <p:cNvSpPr/>
            <p:nvPr/>
          </p:nvSpPr>
          <p:spPr>
            <a:xfrm>
              <a:off x="1244674" y="4345448"/>
              <a:ext cx="12534" cy="17095"/>
            </a:xfrm>
            <a:custGeom>
              <a:avLst/>
              <a:gdLst/>
              <a:ahLst/>
              <a:cxnLst/>
              <a:rect l="l" t="t" r="r" b="b"/>
              <a:pathLst>
                <a:path w="125345" h="170952" extrusionOk="0">
                  <a:moveTo>
                    <a:pt x="106616" y="170551"/>
                  </a:moveTo>
                  <a:cubicBezTo>
                    <a:pt x="118862" y="166952"/>
                    <a:pt x="125346" y="153999"/>
                    <a:pt x="125346" y="131691"/>
                  </a:cubicBezTo>
                  <a:cubicBezTo>
                    <a:pt x="125346" y="108663"/>
                    <a:pt x="118862" y="88514"/>
                    <a:pt x="106616" y="71962"/>
                  </a:cubicBezTo>
                  <a:cubicBezTo>
                    <a:pt x="93649" y="55411"/>
                    <a:pt x="74920" y="39579"/>
                    <a:pt x="50426" y="25907"/>
                  </a:cubicBezTo>
                  <a:cubicBezTo>
                    <a:pt x="42502" y="21589"/>
                    <a:pt x="33858" y="16552"/>
                    <a:pt x="24493" y="12234"/>
                  </a:cubicBezTo>
                  <a:cubicBezTo>
                    <a:pt x="15128" y="7196"/>
                    <a:pt x="7204" y="2879"/>
                    <a:pt x="0" y="0"/>
                  </a:cubicBezTo>
                  <a:lnTo>
                    <a:pt x="0" y="123775"/>
                  </a:lnTo>
                  <a:lnTo>
                    <a:pt x="45384" y="149682"/>
                  </a:lnTo>
                  <a:cubicBezTo>
                    <a:pt x="74199" y="166233"/>
                    <a:pt x="94370" y="172709"/>
                    <a:pt x="106616" y="170551"/>
                  </a:cubicBez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8" name="Google Shape;1297;p46">
              <a:extLst>
                <a:ext uri="{FF2B5EF4-FFF2-40B4-BE49-F238E27FC236}">
                  <a16:creationId xmlns:a16="http://schemas.microsoft.com/office/drawing/2014/main" id="{D76E0A5E-42EF-B049-89D5-E562B8E5ED77}"/>
                </a:ext>
              </a:extLst>
            </p:cNvPr>
            <p:cNvSpPr/>
            <p:nvPr/>
          </p:nvSpPr>
          <p:spPr>
            <a:xfrm>
              <a:off x="1244602" y="4367551"/>
              <a:ext cx="14119" cy="20094"/>
            </a:xfrm>
            <a:custGeom>
              <a:avLst/>
              <a:gdLst/>
              <a:ahLst/>
              <a:cxnLst/>
              <a:rect l="l" t="t" r="r" b="b"/>
              <a:pathLst>
                <a:path w="141193" h="200941" extrusionOk="0">
                  <a:moveTo>
                    <a:pt x="58350" y="33822"/>
                  </a:moveTo>
                  <a:lnTo>
                    <a:pt x="0" y="0"/>
                  </a:lnTo>
                  <a:lnTo>
                    <a:pt x="0" y="148242"/>
                  </a:lnTo>
                  <a:cubicBezTo>
                    <a:pt x="7204" y="153279"/>
                    <a:pt x="14408" y="158317"/>
                    <a:pt x="21611" y="162634"/>
                  </a:cubicBezTo>
                  <a:cubicBezTo>
                    <a:pt x="29535" y="167672"/>
                    <a:pt x="38180" y="172709"/>
                    <a:pt x="47545" y="178466"/>
                  </a:cubicBezTo>
                  <a:cubicBezTo>
                    <a:pt x="75640" y="194298"/>
                    <a:pt x="97971" y="202214"/>
                    <a:pt x="115261" y="200774"/>
                  </a:cubicBezTo>
                  <a:cubicBezTo>
                    <a:pt x="132550" y="200055"/>
                    <a:pt x="141194" y="184223"/>
                    <a:pt x="141194" y="154719"/>
                  </a:cubicBezTo>
                  <a:cubicBezTo>
                    <a:pt x="141194" y="128812"/>
                    <a:pt x="133990" y="105784"/>
                    <a:pt x="119583" y="86355"/>
                  </a:cubicBezTo>
                  <a:cubicBezTo>
                    <a:pt x="105175" y="66925"/>
                    <a:pt x="85005" y="48934"/>
                    <a:pt x="58350" y="33822"/>
                  </a:cubicBez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9" name="Google Shape;1298;p46">
              <a:extLst>
                <a:ext uri="{FF2B5EF4-FFF2-40B4-BE49-F238E27FC236}">
                  <a16:creationId xmlns:a16="http://schemas.microsoft.com/office/drawing/2014/main" id="{9EDA398D-D08B-E64A-8551-C8D8EB6C17A5}"/>
                </a:ext>
              </a:extLst>
            </p:cNvPr>
            <p:cNvSpPr/>
            <p:nvPr/>
          </p:nvSpPr>
          <p:spPr>
            <a:xfrm>
              <a:off x="1206032" y="4298728"/>
              <a:ext cx="92208" cy="138390"/>
            </a:xfrm>
            <a:custGeom>
              <a:avLst/>
              <a:gdLst/>
              <a:ahLst/>
              <a:cxnLst/>
              <a:rect l="l" t="t" r="r" b="b"/>
              <a:pathLst>
                <a:path w="922083" h="1383901" extrusionOk="0">
                  <a:moveTo>
                    <a:pt x="461042" y="53286"/>
                  </a:moveTo>
                  <a:cubicBezTo>
                    <a:pt x="206028" y="-93517"/>
                    <a:pt x="0" y="73435"/>
                    <a:pt x="0" y="426050"/>
                  </a:cubicBezTo>
                  <a:cubicBezTo>
                    <a:pt x="0" y="778665"/>
                    <a:pt x="206749" y="1183813"/>
                    <a:pt x="461042" y="1330616"/>
                  </a:cubicBezTo>
                  <a:cubicBezTo>
                    <a:pt x="716056" y="1477418"/>
                    <a:pt x="922084" y="1310466"/>
                    <a:pt x="922084" y="957851"/>
                  </a:cubicBezTo>
                  <a:cubicBezTo>
                    <a:pt x="922084" y="605236"/>
                    <a:pt x="715335" y="200089"/>
                    <a:pt x="461042" y="53286"/>
                  </a:cubicBezTo>
                  <a:close/>
                  <a:moveTo>
                    <a:pt x="574862" y="1010384"/>
                  </a:moveTo>
                  <a:cubicBezTo>
                    <a:pt x="550369" y="1019739"/>
                    <a:pt x="516511" y="1014701"/>
                    <a:pt x="473289" y="995271"/>
                  </a:cubicBezTo>
                  <a:lnTo>
                    <a:pt x="473289" y="1081626"/>
                  </a:lnTo>
                  <a:lnTo>
                    <a:pt x="384682" y="1030533"/>
                  </a:lnTo>
                  <a:lnTo>
                    <a:pt x="384682" y="944898"/>
                  </a:lnTo>
                  <a:cubicBezTo>
                    <a:pt x="378199" y="941300"/>
                    <a:pt x="372436" y="936982"/>
                    <a:pt x="365952" y="932664"/>
                  </a:cubicBezTo>
                  <a:cubicBezTo>
                    <a:pt x="343620" y="917552"/>
                    <a:pt x="320568" y="899562"/>
                    <a:pt x="296075" y="878692"/>
                  </a:cubicBezTo>
                  <a:lnTo>
                    <a:pt x="296075" y="321705"/>
                  </a:lnTo>
                  <a:cubicBezTo>
                    <a:pt x="314805" y="327462"/>
                    <a:pt x="335696" y="336098"/>
                    <a:pt x="358748" y="346892"/>
                  </a:cubicBezTo>
                  <a:cubicBezTo>
                    <a:pt x="367393" y="350490"/>
                    <a:pt x="376037" y="354808"/>
                    <a:pt x="384682" y="359126"/>
                  </a:cubicBezTo>
                  <a:lnTo>
                    <a:pt x="384682" y="273490"/>
                  </a:lnTo>
                  <a:lnTo>
                    <a:pt x="473289" y="324584"/>
                  </a:lnTo>
                  <a:lnTo>
                    <a:pt x="472568" y="412377"/>
                  </a:lnTo>
                  <a:cubicBezTo>
                    <a:pt x="479772" y="418134"/>
                    <a:pt x="486976" y="423172"/>
                    <a:pt x="493459" y="428929"/>
                  </a:cubicBezTo>
                  <a:cubicBezTo>
                    <a:pt x="515791" y="446919"/>
                    <a:pt x="535241" y="467069"/>
                    <a:pt x="551089" y="488658"/>
                  </a:cubicBezTo>
                  <a:cubicBezTo>
                    <a:pt x="566938" y="510246"/>
                    <a:pt x="579184" y="534713"/>
                    <a:pt x="587829" y="560620"/>
                  </a:cubicBezTo>
                  <a:cubicBezTo>
                    <a:pt x="597193" y="586526"/>
                    <a:pt x="601516" y="614591"/>
                    <a:pt x="601516" y="644815"/>
                  </a:cubicBezTo>
                  <a:cubicBezTo>
                    <a:pt x="601516" y="690871"/>
                    <a:pt x="585667" y="718217"/>
                    <a:pt x="553971" y="726133"/>
                  </a:cubicBezTo>
                  <a:cubicBezTo>
                    <a:pt x="580625" y="754918"/>
                    <a:pt x="598634" y="783703"/>
                    <a:pt x="607999" y="813207"/>
                  </a:cubicBezTo>
                  <a:cubicBezTo>
                    <a:pt x="617364" y="841992"/>
                    <a:pt x="622407" y="872216"/>
                    <a:pt x="622407" y="901720"/>
                  </a:cubicBezTo>
                  <a:cubicBezTo>
                    <a:pt x="622407" y="962169"/>
                    <a:pt x="606558" y="998150"/>
                    <a:pt x="574862" y="1010384"/>
                  </a:cubicBezTo>
                  <a:close/>
                </a:path>
              </a:pathLst>
            </a:custGeom>
            <a:gradFill>
              <a:gsLst>
                <a:gs pos="0">
                  <a:srgbClr val="FFFFFF">
                    <a:alpha val="40000"/>
                  </a:srgbClr>
                </a:gs>
                <a:gs pos="100000">
                  <a:srgbClr val="FFFFFF">
                    <a:alpha val="10000"/>
                  </a:srgbClr>
                </a:gs>
              </a:gsLst>
              <a:lin ang="6600474"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B0999-AFBA-4CAF-A47A-82B761061990}"/>
              </a:ext>
            </a:extLst>
          </p:cNvPr>
          <p:cNvSpPr>
            <a:spLocks noGrp="1"/>
          </p:cNvSpPr>
          <p:nvPr>
            <p:ph type="title"/>
          </p:nvPr>
        </p:nvSpPr>
        <p:spPr/>
        <p:txBody>
          <a:bodyPr/>
          <a:lstStyle/>
          <a:p>
            <a:r>
              <a:rPr lang="en-US" sz="3600" dirty="0"/>
              <a:t>TOKENOMICS</a:t>
            </a:r>
          </a:p>
        </p:txBody>
      </p:sp>
      <p:sp>
        <p:nvSpPr>
          <p:cNvPr id="3" name="Text Placeholder 2">
            <a:extLst>
              <a:ext uri="{FF2B5EF4-FFF2-40B4-BE49-F238E27FC236}">
                <a16:creationId xmlns:a16="http://schemas.microsoft.com/office/drawing/2014/main" id="{A00DE5EC-0EB2-4EC7-8ED6-D986FD74A850}"/>
              </a:ext>
            </a:extLst>
          </p:cNvPr>
          <p:cNvSpPr>
            <a:spLocks noGrp="1"/>
          </p:cNvSpPr>
          <p:nvPr>
            <p:ph type="body" idx="1"/>
          </p:nvPr>
        </p:nvSpPr>
        <p:spPr>
          <a:xfrm>
            <a:off x="855299" y="1353948"/>
            <a:ext cx="6332309" cy="3033900"/>
          </a:xfrm>
        </p:spPr>
        <p:txBody>
          <a:bodyPr/>
          <a:lstStyle/>
          <a:p>
            <a:pPr>
              <a:buFont typeface="Arial" panose="020B0604020202020204" pitchFamily="34" charset="0"/>
              <a:buChar char="•"/>
            </a:pPr>
            <a:r>
              <a:rPr lang="en-US" dirty="0"/>
              <a:t>ITO (Initial Token Offering)</a:t>
            </a:r>
          </a:p>
          <a:p>
            <a:pPr>
              <a:buFont typeface="Arial" panose="020B0604020202020204" pitchFamily="34" charset="0"/>
              <a:buChar char="•"/>
            </a:pPr>
            <a:r>
              <a:rPr lang="en-US" dirty="0"/>
              <a:t>Reward System</a:t>
            </a:r>
          </a:p>
          <a:p>
            <a:pPr>
              <a:buFont typeface="Arial" panose="020B0604020202020204" pitchFamily="34" charset="0"/>
              <a:buChar char="•"/>
            </a:pPr>
            <a:r>
              <a:rPr lang="en-US" dirty="0"/>
              <a:t>Liquidity</a:t>
            </a:r>
          </a:p>
          <a:p>
            <a:pPr>
              <a:buFont typeface="Arial" panose="020B0604020202020204" pitchFamily="34" charset="0"/>
              <a:buChar char="•"/>
            </a:pPr>
            <a:r>
              <a:rPr lang="en-US" dirty="0"/>
              <a:t>Airdrop</a:t>
            </a:r>
          </a:p>
          <a:p>
            <a:pPr>
              <a:buFont typeface="Arial" panose="020B0604020202020204" pitchFamily="34" charset="0"/>
              <a:buChar char="•"/>
            </a:pPr>
            <a:r>
              <a:rPr lang="en-US" dirty="0"/>
              <a:t>Marketing Division</a:t>
            </a:r>
          </a:p>
          <a:p>
            <a:pPr>
              <a:buFont typeface="Arial" panose="020B0604020202020204" pitchFamily="34" charset="0"/>
              <a:buChar char="•"/>
            </a:pPr>
            <a:r>
              <a:rPr lang="en-US" dirty="0"/>
              <a:t>Development Division</a:t>
            </a:r>
          </a:p>
          <a:p>
            <a:pPr>
              <a:buFont typeface="Arial" panose="020B0604020202020204" pitchFamily="34" charset="0"/>
              <a:buChar char="•"/>
            </a:pPr>
            <a:r>
              <a:rPr lang="en-US" dirty="0"/>
              <a:t>DAO, NFT and Metaverse Development</a:t>
            </a:r>
          </a:p>
        </p:txBody>
      </p:sp>
      <p:sp>
        <p:nvSpPr>
          <p:cNvPr id="4" name="Slide Number Placeholder 3">
            <a:extLst>
              <a:ext uri="{FF2B5EF4-FFF2-40B4-BE49-F238E27FC236}">
                <a16:creationId xmlns:a16="http://schemas.microsoft.com/office/drawing/2014/main" id="{3F42A526-4658-4803-A7EB-6D8E4CCB0730}"/>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10</a:t>
            </a:fld>
            <a:endParaRPr lang="en"/>
          </a:p>
        </p:txBody>
      </p:sp>
    </p:spTree>
    <p:extLst>
      <p:ext uri="{BB962C8B-B14F-4D97-AF65-F5344CB8AC3E}">
        <p14:creationId xmlns:p14="http://schemas.microsoft.com/office/powerpoint/2010/main" val="41184773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hart 6">
            <a:extLst>
              <a:ext uri="{FF2B5EF4-FFF2-40B4-BE49-F238E27FC236}">
                <a16:creationId xmlns:a16="http://schemas.microsoft.com/office/drawing/2014/main" id="{080976A3-2548-4036-88A0-EE5374088495}"/>
              </a:ext>
            </a:extLst>
          </p:cNvPr>
          <p:cNvGraphicFramePr/>
          <p:nvPr>
            <p:extLst>
              <p:ext uri="{D42A27DB-BD31-4B8C-83A1-F6EECF244321}">
                <p14:modId xmlns:p14="http://schemas.microsoft.com/office/powerpoint/2010/main" val="1250682315"/>
              </p:ext>
            </p:extLst>
          </p:nvPr>
        </p:nvGraphicFramePr>
        <p:xfrm>
          <a:off x="882502" y="372141"/>
          <a:ext cx="7378995" cy="441251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1196056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hart 6">
            <a:extLst>
              <a:ext uri="{FF2B5EF4-FFF2-40B4-BE49-F238E27FC236}">
                <a16:creationId xmlns:a16="http://schemas.microsoft.com/office/drawing/2014/main" id="{080976A3-2548-4036-88A0-EE5374088495}"/>
              </a:ext>
            </a:extLst>
          </p:cNvPr>
          <p:cNvGraphicFramePr/>
          <p:nvPr>
            <p:extLst>
              <p:ext uri="{D42A27DB-BD31-4B8C-83A1-F6EECF244321}">
                <p14:modId xmlns:p14="http://schemas.microsoft.com/office/powerpoint/2010/main" val="3049182647"/>
              </p:ext>
            </p:extLst>
          </p:nvPr>
        </p:nvGraphicFramePr>
        <p:xfrm>
          <a:off x="680484" y="372141"/>
          <a:ext cx="7378995" cy="441251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6730174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26C56-DA28-4681-8401-6E8284172A7C}"/>
              </a:ext>
            </a:extLst>
          </p:cNvPr>
          <p:cNvSpPr>
            <a:spLocks noGrp="1"/>
          </p:cNvSpPr>
          <p:nvPr>
            <p:ph type="title"/>
          </p:nvPr>
        </p:nvSpPr>
        <p:spPr/>
        <p:txBody>
          <a:bodyPr/>
          <a:lstStyle/>
          <a:p>
            <a:r>
              <a:rPr lang="en-US" dirty="0"/>
              <a:t>ITO </a:t>
            </a:r>
          </a:p>
        </p:txBody>
      </p:sp>
      <p:sp>
        <p:nvSpPr>
          <p:cNvPr id="3" name="Slide Number Placeholder 2">
            <a:extLst>
              <a:ext uri="{FF2B5EF4-FFF2-40B4-BE49-F238E27FC236}">
                <a16:creationId xmlns:a16="http://schemas.microsoft.com/office/drawing/2014/main" id="{18AE8DBC-3266-4ABF-8247-4D6A9B6A5AF6}"/>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13</a:t>
            </a:fld>
            <a:endParaRPr lang="en"/>
          </a:p>
        </p:txBody>
      </p:sp>
      <p:grpSp>
        <p:nvGrpSpPr>
          <p:cNvPr id="4" name="Google Shape;1504;p47">
            <a:extLst>
              <a:ext uri="{FF2B5EF4-FFF2-40B4-BE49-F238E27FC236}">
                <a16:creationId xmlns:a16="http://schemas.microsoft.com/office/drawing/2014/main" id="{1A401121-C1DE-492C-9171-5EBE06B7DC87}"/>
              </a:ext>
            </a:extLst>
          </p:cNvPr>
          <p:cNvGrpSpPr/>
          <p:nvPr/>
        </p:nvGrpSpPr>
        <p:grpSpPr>
          <a:xfrm rot="19750155">
            <a:off x="5949631" y="1305182"/>
            <a:ext cx="2446638" cy="2533135"/>
            <a:chOff x="3294650" y="3652450"/>
            <a:chExt cx="388350" cy="405450"/>
          </a:xfrm>
        </p:grpSpPr>
        <p:sp>
          <p:nvSpPr>
            <p:cNvPr id="5" name="Google Shape;1505;p47">
              <a:extLst>
                <a:ext uri="{FF2B5EF4-FFF2-40B4-BE49-F238E27FC236}">
                  <a16:creationId xmlns:a16="http://schemas.microsoft.com/office/drawing/2014/main" id="{C8457BF1-6280-4B73-9DCC-7EC48210E33A}"/>
                </a:ext>
              </a:extLst>
            </p:cNvPr>
            <p:cNvSpPr/>
            <p:nvPr/>
          </p:nvSpPr>
          <p:spPr>
            <a:xfrm>
              <a:off x="3294650" y="3681775"/>
              <a:ext cx="376150" cy="376125"/>
            </a:xfrm>
            <a:custGeom>
              <a:avLst/>
              <a:gdLst/>
              <a:ahLst/>
              <a:cxnLst/>
              <a:rect l="l" t="t" r="r" b="b"/>
              <a:pathLst>
                <a:path w="15046" h="15045" extrusionOk="0">
                  <a:moveTo>
                    <a:pt x="7132" y="0"/>
                  </a:moveTo>
                  <a:lnTo>
                    <a:pt x="6766" y="49"/>
                  </a:lnTo>
                  <a:lnTo>
                    <a:pt x="6375" y="98"/>
                  </a:lnTo>
                  <a:lnTo>
                    <a:pt x="6009" y="147"/>
                  </a:lnTo>
                  <a:lnTo>
                    <a:pt x="5642" y="244"/>
                  </a:lnTo>
                  <a:lnTo>
                    <a:pt x="5276" y="342"/>
                  </a:lnTo>
                  <a:lnTo>
                    <a:pt x="4934" y="464"/>
                  </a:lnTo>
                  <a:lnTo>
                    <a:pt x="4592" y="586"/>
                  </a:lnTo>
                  <a:lnTo>
                    <a:pt x="4250" y="733"/>
                  </a:lnTo>
                  <a:lnTo>
                    <a:pt x="3933" y="904"/>
                  </a:lnTo>
                  <a:lnTo>
                    <a:pt x="3615" y="1099"/>
                  </a:lnTo>
                  <a:lnTo>
                    <a:pt x="3322" y="1295"/>
                  </a:lnTo>
                  <a:lnTo>
                    <a:pt x="3029" y="1490"/>
                  </a:lnTo>
                  <a:lnTo>
                    <a:pt x="2736" y="1710"/>
                  </a:lnTo>
                  <a:lnTo>
                    <a:pt x="2467" y="1954"/>
                  </a:lnTo>
                  <a:lnTo>
                    <a:pt x="2199" y="2198"/>
                  </a:lnTo>
                  <a:lnTo>
                    <a:pt x="1954" y="2467"/>
                  </a:lnTo>
                  <a:lnTo>
                    <a:pt x="1710" y="2736"/>
                  </a:lnTo>
                  <a:lnTo>
                    <a:pt x="1490" y="3029"/>
                  </a:lnTo>
                  <a:lnTo>
                    <a:pt x="1295" y="3322"/>
                  </a:lnTo>
                  <a:lnTo>
                    <a:pt x="1100" y="3615"/>
                  </a:lnTo>
                  <a:lnTo>
                    <a:pt x="904" y="3932"/>
                  </a:lnTo>
                  <a:lnTo>
                    <a:pt x="733" y="4250"/>
                  </a:lnTo>
                  <a:lnTo>
                    <a:pt x="587" y="4592"/>
                  </a:lnTo>
                  <a:lnTo>
                    <a:pt x="465" y="4934"/>
                  </a:lnTo>
                  <a:lnTo>
                    <a:pt x="342" y="5276"/>
                  </a:lnTo>
                  <a:lnTo>
                    <a:pt x="245" y="5642"/>
                  </a:lnTo>
                  <a:lnTo>
                    <a:pt x="147" y="6008"/>
                  </a:lnTo>
                  <a:lnTo>
                    <a:pt x="98" y="6375"/>
                  </a:lnTo>
                  <a:lnTo>
                    <a:pt x="49" y="6765"/>
                  </a:lnTo>
                  <a:lnTo>
                    <a:pt x="0" y="7132"/>
                  </a:lnTo>
                  <a:lnTo>
                    <a:pt x="0" y="7522"/>
                  </a:lnTo>
                  <a:lnTo>
                    <a:pt x="0" y="7913"/>
                  </a:lnTo>
                  <a:lnTo>
                    <a:pt x="49" y="8280"/>
                  </a:lnTo>
                  <a:lnTo>
                    <a:pt x="98" y="8670"/>
                  </a:lnTo>
                  <a:lnTo>
                    <a:pt x="147" y="9037"/>
                  </a:lnTo>
                  <a:lnTo>
                    <a:pt x="245" y="9403"/>
                  </a:lnTo>
                  <a:lnTo>
                    <a:pt x="342" y="9769"/>
                  </a:lnTo>
                  <a:lnTo>
                    <a:pt x="465" y="10111"/>
                  </a:lnTo>
                  <a:lnTo>
                    <a:pt x="587" y="10453"/>
                  </a:lnTo>
                  <a:lnTo>
                    <a:pt x="733" y="10795"/>
                  </a:lnTo>
                  <a:lnTo>
                    <a:pt x="904" y="11113"/>
                  </a:lnTo>
                  <a:lnTo>
                    <a:pt x="1100" y="11430"/>
                  </a:lnTo>
                  <a:lnTo>
                    <a:pt x="1295" y="11723"/>
                  </a:lnTo>
                  <a:lnTo>
                    <a:pt x="1490" y="12016"/>
                  </a:lnTo>
                  <a:lnTo>
                    <a:pt x="1710" y="12309"/>
                  </a:lnTo>
                  <a:lnTo>
                    <a:pt x="1954" y="12578"/>
                  </a:lnTo>
                  <a:lnTo>
                    <a:pt x="2199" y="12847"/>
                  </a:lnTo>
                  <a:lnTo>
                    <a:pt x="2467" y="13091"/>
                  </a:lnTo>
                  <a:lnTo>
                    <a:pt x="2736" y="13335"/>
                  </a:lnTo>
                  <a:lnTo>
                    <a:pt x="3029" y="13555"/>
                  </a:lnTo>
                  <a:lnTo>
                    <a:pt x="3322" y="13750"/>
                  </a:lnTo>
                  <a:lnTo>
                    <a:pt x="3615" y="13946"/>
                  </a:lnTo>
                  <a:lnTo>
                    <a:pt x="3933" y="14141"/>
                  </a:lnTo>
                  <a:lnTo>
                    <a:pt x="4250" y="14312"/>
                  </a:lnTo>
                  <a:lnTo>
                    <a:pt x="4592" y="14459"/>
                  </a:lnTo>
                  <a:lnTo>
                    <a:pt x="4934" y="14581"/>
                  </a:lnTo>
                  <a:lnTo>
                    <a:pt x="5276" y="14703"/>
                  </a:lnTo>
                  <a:lnTo>
                    <a:pt x="5642" y="14801"/>
                  </a:lnTo>
                  <a:lnTo>
                    <a:pt x="6009" y="14898"/>
                  </a:lnTo>
                  <a:lnTo>
                    <a:pt x="6375" y="14947"/>
                  </a:lnTo>
                  <a:lnTo>
                    <a:pt x="6766" y="14996"/>
                  </a:lnTo>
                  <a:lnTo>
                    <a:pt x="7132" y="15045"/>
                  </a:lnTo>
                  <a:lnTo>
                    <a:pt x="7914" y="15045"/>
                  </a:lnTo>
                  <a:lnTo>
                    <a:pt x="8280" y="14996"/>
                  </a:lnTo>
                  <a:lnTo>
                    <a:pt x="8671" y="14947"/>
                  </a:lnTo>
                  <a:lnTo>
                    <a:pt x="9037" y="14898"/>
                  </a:lnTo>
                  <a:lnTo>
                    <a:pt x="9403" y="14801"/>
                  </a:lnTo>
                  <a:lnTo>
                    <a:pt x="9770" y="14703"/>
                  </a:lnTo>
                  <a:lnTo>
                    <a:pt x="10112" y="14581"/>
                  </a:lnTo>
                  <a:lnTo>
                    <a:pt x="10454" y="14459"/>
                  </a:lnTo>
                  <a:lnTo>
                    <a:pt x="10795" y="14312"/>
                  </a:lnTo>
                  <a:lnTo>
                    <a:pt x="11113" y="14141"/>
                  </a:lnTo>
                  <a:lnTo>
                    <a:pt x="11430" y="13946"/>
                  </a:lnTo>
                  <a:lnTo>
                    <a:pt x="11724" y="13750"/>
                  </a:lnTo>
                  <a:lnTo>
                    <a:pt x="12017" y="13555"/>
                  </a:lnTo>
                  <a:lnTo>
                    <a:pt x="12310" y="13335"/>
                  </a:lnTo>
                  <a:lnTo>
                    <a:pt x="12578" y="13091"/>
                  </a:lnTo>
                  <a:lnTo>
                    <a:pt x="12847" y="12847"/>
                  </a:lnTo>
                  <a:lnTo>
                    <a:pt x="13091" y="12578"/>
                  </a:lnTo>
                  <a:lnTo>
                    <a:pt x="13335" y="12309"/>
                  </a:lnTo>
                  <a:lnTo>
                    <a:pt x="13555" y="12016"/>
                  </a:lnTo>
                  <a:lnTo>
                    <a:pt x="13751" y="11723"/>
                  </a:lnTo>
                  <a:lnTo>
                    <a:pt x="13946" y="11430"/>
                  </a:lnTo>
                  <a:lnTo>
                    <a:pt x="14141" y="11113"/>
                  </a:lnTo>
                  <a:lnTo>
                    <a:pt x="14312" y="10795"/>
                  </a:lnTo>
                  <a:lnTo>
                    <a:pt x="14459" y="10453"/>
                  </a:lnTo>
                  <a:lnTo>
                    <a:pt x="14581" y="10111"/>
                  </a:lnTo>
                  <a:lnTo>
                    <a:pt x="14703" y="9769"/>
                  </a:lnTo>
                  <a:lnTo>
                    <a:pt x="14801" y="9403"/>
                  </a:lnTo>
                  <a:lnTo>
                    <a:pt x="14899" y="9037"/>
                  </a:lnTo>
                  <a:lnTo>
                    <a:pt x="14947" y="8670"/>
                  </a:lnTo>
                  <a:lnTo>
                    <a:pt x="14996" y="8280"/>
                  </a:lnTo>
                  <a:lnTo>
                    <a:pt x="15045" y="7913"/>
                  </a:lnTo>
                  <a:lnTo>
                    <a:pt x="15045" y="7522"/>
                  </a:lnTo>
                  <a:lnTo>
                    <a:pt x="7523" y="7522"/>
                  </a:lnTo>
                  <a:lnTo>
                    <a:pt x="752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6" name="Google Shape;1506;p47">
              <a:extLst>
                <a:ext uri="{FF2B5EF4-FFF2-40B4-BE49-F238E27FC236}">
                  <a16:creationId xmlns:a16="http://schemas.microsoft.com/office/drawing/2014/main" id="{833E9615-9A87-473A-A5C0-2192A53859FD}"/>
                </a:ext>
              </a:extLst>
            </p:cNvPr>
            <p:cNvSpPr/>
            <p:nvPr/>
          </p:nvSpPr>
          <p:spPr>
            <a:xfrm>
              <a:off x="3494925" y="3760525"/>
              <a:ext cx="188075" cy="97100"/>
            </a:xfrm>
            <a:custGeom>
              <a:avLst/>
              <a:gdLst/>
              <a:ahLst/>
              <a:cxnLst/>
              <a:rect l="l" t="t" r="r" b="b"/>
              <a:pathLst>
                <a:path w="7523" h="3884" extrusionOk="0">
                  <a:moveTo>
                    <a:pt x="2491" y="2956"/>
                  </a:moveTo>
                  <a:lnTo>
                    <a:pt x="2491" y="3396"/>
                  </a:lnTo>
                  <a:lnTo>
                    <a:pt x="1759" y="3396"/>
                  </a:lnTo>
                  <a:lnTo>
                    <a:pt x="2491" y="2956"/>
                  </a:lnTo>
                  <a:close/>
                  <a:moveTo>
                    <a:pt x="3346" y="2443"/>
                  </a:moveTo>
                  <a:lnTo>
                    <a:pt x="3346" y="3396"/>
                  </a:lnTo>
                  <a:lnTo>
                    <a:pt x="2980" y="3396"/>
                  </a:lnTo>
                  <a:lnTo>
                    <a:pt x="2980" y="2663"/>
                  </a:lnTo>
                  <a:lnTo>
                    <a:pt x="3346" y="2443"/>
                  </a:lnTo>
                  <a:close/>
                  <a:moveTo>
                    <a:pt x="4201" y="1930"/>
                  </a:moveTo>
                  <a:lnTo>
                    <a:pt x="4201" y="3396"/>
                  </a:lnTo>
                  <a:lnTo>
                    <a:pt x="3835" y="3396"/>
                  </a:lnTo>
                  <a:lnTo>
                    <a:pt x="3835" y="2150"/>
                  </a:lnTo>
                  <a:lnTo>
                    <a:pt x="3835" y="2150"/>
                  </a:lnTo>
                  <a:lnTo>
                    <a:pt x="4201" y="1930"/>
                  </a:lnTo>
                  <a:close/>
                  <a:moveTo>
                    <a:pt x="5056" y="1393"/>
                  </a:moveTo>
                  <a:lnTo>
                    <a:pt x="5056" y="3396"/>
                  </a:lnTo>
                  <a:lnTo>
                    <a:pt x="4689" y="3396"/>
                  </a:lnTo>
                  <a:lnTo>
                    <a:pt x="4689" y="1637"/>
                  </a:lnTo>
                  <a:lnTo>
                    <a:pt x="5056" y="1393"/>
                  </a:lnTo>
                  <a:close/>
                  <a:moveTo>
                    <a:pt x="5911" y="885"/>
                  </a:moveTo>
                  <a:lnTo>
                    <a:pt x="5911" y="3396"/>
                  </a:lnTo>
                  <a:lnTo>
                    <a:pt x="5544" y="3396"/>
                  </a:lnTo>
                  <a:lnTo>
                    <a:pt x="5544" y="1100"/>
                  </a:lnTo>
                  <a:lnTo>
                    <a:pt x="5911" y="885"/>
                  </a:lnTo>
                  <a:close/>
                  <a:moveTo>
                    <a:pt x="6399" y="978"/>
                  </a:moveTo>
                  <a:lnTo>
                    <a:pt x="6619" y="1539"/>
                  </a:lnTo>
                  <a:lnTo>
                    <a:pt x="6790" y="2031"/>
                  </a:lnTo>
                  <a:lnTo>
                    <a:pt x="6790" y="3396"/>
                  </a:lnTo>
                  <a:lnTo>
                    <a:pt x="6399" y="3396"/>
                  </a:lnTo>
                  <a:lnTo>
                    <a:pt x="6399" y="978"/>
                  </a:lnTo>
                  <a:close/>
                  <a:moveTo>
                    <a:pt x="6448" y="1"/>
                  </a:moveTo>
                  <a:lnTo>
                    <a:pt x="0" y="3884"/>
                  </a:lnTo>
                  <a:lnTo>
                    <a:pt x="7523" y="3884"/>
                  </a:lnTo>
                  <a:lnTo>
                    <a:pt x="7498" y="3347"/>
                  </a:lnTo>
                  <a:lnTo>
                    <a:pt x="7449" y="2834"/>
                  </a:lnTo>
                  <a:lnTo>
                    <a:pt x="7352" y="2321"/>
                  </a:lnTo>
                  <a:lnTo>
                    <a:pt x="7229" y="1832"/>
                  </a:lnTo>
                  <a:lnTo>
                    <a:pt x="7083" y="1344"/>
                  </a:lnTo>
                  <a:lnTo>
                    <a:pt x="6912" y="880"/>
                  </a:lnTo>
                  <a:lnTo>
                    <a:pt x="6692" y="440"/>
                  </a:lnTo>
                  <a:lnTo>
                    <a:pt x="644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7" name="Google Shape;1507;p47">
              <a:extLst>
                <a:ext uri="{FF2B5EF4-FFF2-40B4-BE49-F238E27FC236}">
                  <a16:creationId xmlns:a16="http://schemas.microsoft.com/office/drawing/2014/main" id="{F547798C-81C4-4798-9636-6CED547F59A7}"/>
                </a:ext>
              </a:extLst>
            </p:cNvPr>
            <p:cNvSpPr/>
            <p:nvPr/>
          </p:nvSpPr>
          <p:spPr>
            <a:xfrm>
              <a:off x="3494925" y="3652450"/>
              <a:ext cx="161200" cy="188100"/>
            </a:xfrm>
            <a:custGeom>
              <a:avLst/>
              <a:gdLst/>
              <a:ahLst/>
              <a:cxnLst/>
              <a:rect l="l" t="t" r="r" b="b"/>
              <a:pathLst>
                <a:path w="6448" h="7524" extrusionOk="0">
                  <a:moveTo>
                    <a:pt x="489" y="514"/>
                  </a:moveTo>
                  <a:lnTo>
                    <a:pt x="879" y="538"/>
                  </a:lnTo>
                  <a:lnTo>
                    <a:pt x="1270" y="611"/>
                  </a:lnTo>
                  <a:lnTo>
                    <a:pt x="1661" y="685"/>
                  </a:lnTo>
                  <a:lnTo>
                    <a:pt x="2052" y="782"/>
                  </a:lnTo>
                  <a:lnTo>
                    <a:pt x="2418" y="929"/>
                  </a:lnTo>
                  <a:lnTo>
                    <a:pt x="2809" y="1075"/>
                  </a:lnTo>
                  <a:lnTo>
                    <a:pt x="3151" y="1246"/>
                  </a:lnTo>
                  <a:lnTo>
                    <a:pt x="3517" y="1417"/>
                  </a:lnTo>
                  <a:lnTo>
                    <a:pt x="3835" y="1637"/>
                  </a:lnTo>
                  <a:lnTo>
                    <a:pt x="4152" y="1857"/>
                  </a:lnTo>
                  <a:lnTo>
                    <a:pt x="4445" y="2077"/>
                  </a:lnTo>
                  <a:lnTo>
                    <a:pt x="4738" y="2321"/>
                  </a:lnTo>
                  <a:lnTo>
                    <a:pt x="5031" y="2590"/>
                  </a:lnTo>
                  <a:lnTo>
                    <a:pt x="5276" y="2883"/>
                  </a:lnTo>
                  <a:lnTo>
                    <a:pt x="5520" y="3176"/>
                  </a:lnTo>
                  <a:lnTo>
                    <a:pt x="5764" y="3493"/>
                  </a:lnTo>
                  <a:lnTo>
                    <a:pt x="489" y="6668"/>
                  </a:lnTo>
                  <a:lnTo>
                    <a:pt x="489" y="514"/>
                  </a:lnTo>
                  <a:close/>
                  <a:moveTo>
                    <a:pt x="0" y="1"/>
                  </a:moveTo>
                  <a:lnTo>
                    <a:pt x="0" y="7523"/>
                  </a:lnTo>
                  <a:lnTo>
                    <a:pt x="6448" y="3640"/>
                  </a:lnTo>
                  <a:lnTo>
                    <a:pt x="6179" y="3249"/>
                  </a:lnTo>
                  <a:lnTo>
                    <a:pt x="5911" y="2858"/>
                  </a:lnTo>
                  <a:lnTo>
                    <a:pt x="5593" y="2492"/>
                  </a:lnTo>
                  <a:lnTo>
                    <a:pt x="5276" y="2150"/>
                  </a:lnTo>
                  <a:lnTo>
                    <a:pt x="4909" y="1833"/>
                  </a:lnTo>
                  <a:lnTo>
                    <a:pt x="4543" y="1540"/>
                  </a:lnTo>
                  <a:lnTo>
                    <a:pt x="4152" y="1246"/>
                  </a:lnTo>
                  <a:lnTo>
                    <a:pt x="3761" y="1002"/>
                  </a:lnTo>
                  <a:lnTo>
                    <a:pt x="3322" y="782"/>
                  </a:lnTo>
                  <a:lnTo>
                    <a:pt x="2882" y="587"/>
                  </a:lnTo>
                  <a:lnTo>
                    <a:pt x="2443" y="416"/>
                  </a:lnTo>
                  <a:lnTo>
                    <a:pt x="1978" y="270"/>
                  </a:lnTo>
                  <a:lnTo>
                    <a:pt x="1490" y="147"/>
                  </a:lnTo>
                  <a:lnTo>
                    <a:pt x="1002" y="74"/>
                  </a:lnTo>
                  <a:lnTo>
                    <a:pt x="513" y="25"/>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
        <p:nvSpPr>
          <p:cNvPr id="8" name="TextBox 7">
            <a:extLst>
              <a:ext uri="{FF2B5EF4-FFF2-40B4-BE49-F238E27FC236}">
                <a16:creationId xmlns:a16="http://schemas.microsoft.com/office/drawing/2014/main" id="{79809CB0-E96E-4E9B-B7A4-9653437A756F}"/>
              </a:ext>
            </a:extLst>
          </p:cNvPr>
          <p:cNvSpPr txBox="1"/>
          <p:nvPr/>
        </p:nvSpPr>
        <p:spPr>
          <a:xfrm>
            <a:off x="531340" y="1437014"/>
            <a:ext cx="5152767" cy="3820918"/>
          </a:xfrm>
          <a:prstGeom prst="rect">
            <a:avLst/>
          </a:prstGeom>
          <a:noFill/>
        </p:spPr>
        <p:txBody>
          <a:bodyPr wrap="square" rtlCol="0">
            <a:spAutoFit/>
          </a:bodyPr>
          <a:lstStyle/>
          <a:p>
            <a:pPr marL="0" marR="0" algn="just">
              <a:lnSpc>
                <a:spcPct val="107000"/>
              </a:lnSpc>
              <a:spcBef>
                <a:spcPts val="0"/>
              </a:spcBef>
              <a:spcAft>
                <a:spcPts val="0"/>
              </a:spcAft>
            </a:pPr>
            <a:r>
              <a:rPr lang="en-US" sz="1800" dirty="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rPr>
              <a:t>This give ITO stage, first of its kind in the crypto asset distribution space, allows early investors to have access to the </a:t>
            </a:r>
            <a:r>
              <a:rPr lang="en-US" sz="1800" dirty="0" err="1">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rPr>
              <a:t>Near.Finance</a:t>
            </a:r>
            <a:r>
              <a:rPr lang="en-US" sz="1800" dirty="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rPr>
              <a:t> DAO/Governance whitelist  platform. This gives only ITO participants DAO power to vote and make decisions for the platform.</a:t>
            </a:r>
          </a:p>
          <a:p>
            <a:pPr marL="0" marR="0">
              <a:lnSpc>
                <a:spcPct val="107000"/>
              </a:lnSpc>
              <a:spcBef>
                <a:spcPts val="0"/>
              </a:spcBef>
              <a:spcAft>
                <a:spcPts val="0"/>
              </a:spcAft>
            </a:pPr>
            <a:r>
              <a:rPr lang="en-US" sz="1800" dirty="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rPr>
              <a:t> </a:t>
            </a:r>
          </a:p>
          <a:p>
            <a:pPr marL="0" marR="0">
              <a:lnSpc>
                <a:spcPct val="107000"/>
              </a:lnSpc>
              <a:spcBef>
                <a:spcPts val="0"/>
              </a:spcBef>
              <a:spcAft>
                <a:spcPts val="0"/>
              </a:spcAft>
            </a:pPr>
            <a:r>
              <a:rPr lang="en-US" sz="1800" dirty="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rPr>
              <a:t>Token Allocation for ITO: 200,000 $NRF Tokens</a:t>
            </a:r>
          </a:p>
          <a:p>
            <a:pPr marL="0" marR="0">
              <a:lnSpc>
                <a:spcPct val="107000"/>
              </a:lnSpc>
              <a:spcBef>
                <a:spcPts val="0"/>
              </a:spcBef>
              <a:spcAft>
                <a:spcPts val="0"/>
              </a:spcAft>
            </a:pPr>
            <a:r>
              <a:rPr lang="en-US" sz="1800" dirty="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rPr>
              <a:t> </a:t>
            </a:r>
          </a:p>
          <a:p>
            <a:pPr marL="0" marR="0">
              <a:lnSpc>
                <a:spcPct val="107000"/>
              </a:lnSpc>
              <a:spcBef>
                <a:spcPts val="0"/>
              </a:spcBef>
              <a:spcAft>
                <a:spcPts val="0"/>
              </a:spcAft>
            </a:pPr>
            <a:r>
              <a:rPr lang="en-US" sz="1800" dirty="0" err="1">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rPr>
              <a:t>Hardcap</a:t>
            </a:r>
            <a:r>
              <a:rPr lang="en-US" sz="1800" dirty="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rPr>
              <a:t>: 300 BNB</a:t>
            </a:r>
          </a:p>
          <a:p>
            <a:pPr marL="0" marR="0">
              <a:lnSpc>
                <a:spcPct val="107000"/>
              </a:lnSpc>
              <a:spcBef>
                <a:spcPts val="0"/>
              </a:spcBef>
              <a:spcAft>
                <a:spcPts val="0"/>
              </a:spcAft>
            </a:pPr>
            <a:r>
              <a:rPr lang="en-US" sz="1800" dirty="0" err="1">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rPr>
              <a:t>Softcap</a:t>
            </a:r>
            <a:r>
              <a:rPr lang="en-US" sz="1800" dirty="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rPr>
              <a:t>: 100 BNB</a:t>
            </a:r>
            <a:endPar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1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345432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26C56-DA28-4681-8401-6E8284172A7C}"/>
              </a:ext>
            </a:extLst>
          </p:cNvPr>
          <p:cNvSpPr>
            <a:spLocks noGrp="1"/>
          </p:cNvSpPr>
          <p:nvPr>
            <p:ph type="title"/>
          </p:nvPr>
        </p:nvSpPr>
        <p:spPr/>
        <p:txBody>
          <a:bodyPr/>
          <a:lstStyle/>
          <a:p>
            <a:r>
              <a:rPr lang="en-US" dirty="0"/>
              <a:t>ITO</a:t>
            </a:r>
          </a:p>
        </p:txBody>
      </p:sp>
      <p:sp>
        <p:nvSpPr>
          <p:cNvPr id="3" name="Slide Number Placeholder 2">
            <a:extLst>
              <a:ext uri="{FF2B5EF4-FFF2-40B4-BE49-F238E27FC236}">
                <a16:creationId xmlns:a16="http://schemas.microsoft.com/office/drawing/2014/main" id="{18AE8DBC-3266-4ABF-8247-4D6A9B6A5AF6}"/>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14</a:t>
            </a:fld>
            <a:endParaRPr lang="en"/>
          </a:p>
        </p:txBody>
      </p:sp>
      <p:grpSp>
        <p:nvGrpSpPr>
          <p:cNvPr id="4" name="Google Shape;1504;p47">
            <a:extLst>
              <a:ext uri="{FF2B5EF4-FFF2-40B4-BE49-F238E27FC236}">
                <a16:creationId xmlns:a16="http://schemas.microsoft.com/office/drawing/2014/main" id="{1A401121-C1DE-492C-9171-5EBE06B7DC87}"/>
              </a:ext>
            </a:extLst>
          </p:cNvPr>
          <p:cNvGrpSpPr/>
          <p:nvPr/>
        </p:nvGrpSpPr>
        <p:grpSpPr>
          <a:xfrm rot="19750155">
            <a:off x="5949631" y="1305182"/>
            <a:ext cx="2446638" cy="2533135"/>
            <a:chOff x="3294650" y="3652450"/>
            <a:chExt cx="388350" cy="405450"/>
          </a:xfrm>
        </p:grpSpPr>
        <p:sp>
          <p:nvSpPr>
            <p:cNvPr id="5" name="Google Shape;1505;p47">
              <a:extLst>
                <a:ext uri="{FF2B5EF4-FFF2-40B4-BE49-F238E27FC236}">
                  <a16:creationId xmlns:a16="http://schemas.microsoft.com/office/drawing/2014/main" id="{C8457BF1-6280-4B73-9DCC-7EC48210E33A}"/>
                </a:ext>
              </a:extLst>
            </p:cNvPr>
            <p:cNvSpPr/>
            <p:nvPr/>
          </p:nvSpPr>
          <p:spPr>
            <a:xfrm>
              <a:off x="3294650" y="3681775"/>
              <a:ext cx="376150" cy="376125"/>
            </a:xfrm>
            <a:custGeom>
              <a:avLst/>
              <a:gdLst/>
              <a:ahLst/>
              <a:cxnLst/>
              <a:rect l="l" t="t" r="r" b="b"/>
              <a:pathLst>
                <a:path w="15046" h="15045" extrusionOk="0">
                  <a:moveTo>
                    <a:pt x="7132" y="0"/>
                  </a:moveTo>
                  <a:lnTo>
                    <a:pt x="6766" y="49"/>
                  </a:lnTo>
                  <a:lnTo>
                    <a:pt x="6375" y="98"/>
                  </a:lnTo>
                  <a:lnTo>
                    <a:pt x="6009" y="147"/>
                  </a:lnTo>
                  <a:lnTo>
                    <a:pt x="5642" y="244"/>
                  </a:lnTo>
                  <a:lnTo>
                    <a:pt x="5276" y="342"/>
                  </a:lnTo>
                  <a:lnTo>
                    <a:pt x="4934" y="464"/>
                  </a:lnTo>
                  <a:lnTo>
                    <a:pt x="4592" y="586"/>
                  </a:lnTo>
                  <a:lnTo>
                    <a:pt x="4250" y="733"/>
                  </a:lnTo>
                  <a:lnTo>
                    <a:pt x="3933" y="904"/>
                  </a:lnTo>
                  <a:lnTo>
                    <a:pt x="3615" y="1099"/>
                  </a:lnTo>
                  <a:lnTo>
                    <a:pt x="3322" y="1295"/>
                  </a:lnTo>
                  <a:lnTo>
                    <a:pt x="3029" y="1490"/>
                  </a:lnTo>
                  <a:lnTo>
                    <a:pt x="2736" y="1710"/>
                  </a:lnTo>
                  <a:lnTo>
                    <a:pt x="2467" y="1954"/>
                  </a:lnTo>
                  <a:lnTo>
                    <a:pt x="2199" y="2198"/>
                  </a:lnTo>
                  <a:lnTo>
                    <a:pt x="1954" y="2467"/>
                  </a:lnTo>
                  <a:lnTo>
                    <a:pt x="1710" y="2736"/>
                  </a:lnTo>
                  <a:lnTo>
                    <a:pt x="1490" y="3029"/>
                  </a:lnTo>
                  <a:lnTo>
                    <a:pt x="1295" y="3322"/>
                  </a:lnTo>
                  <a:lnTo>
                    <a:pt x="1100" y="3615"/>
                  </a:lnTo>
                  <a:lnTo>
                    <a:pt x="904" y="3932"/>
                  </a:lnTo>
                  <a:lnTo>
                    <a:pt x="733" y="4250"/>
                  </a:lnTo>
                  <a:lnTo>
                    <a:pt x="587" y="4592"/>
                  </a:lnTo>
                  <a:lnTo>
                    <a:pt x="465" y="4934"/>
                  </a:lnTo>
                  <a:lnTo>
                    <a:pt x="342" y="5276"/>
                  </a:lnTo>
                  <a:lnTo>
                    <a:pt x="245" y="5642"/>
                  </a:lnTo>
                  <a:lnTo>
                    <a:pt x="147" y="6008"/>
                  </a:lnTo>
                  <a:lnTo>
                    <a:pt x="98" y="6375"/>
                  </a:lnTo>
                  <a:lnTo>
                    <a:pt x="49" y="6765"/>
                  </a:lnTo>
                  <a:lnTo>
                    <a:pt x="0" y="7132"/>
                  </a:lnTo>
                  <a:lnTo>
                    <a:pt x="0" y="7522"/>
                  </a:lnTo>
                  <a:lnTo>
                    <a:pt x="0" y="7913"/>
                  </a:lnTo>
                  <a:lnTo>
                    <a:pt x="49" y="8280"/>
                  </a:lnTo>
                  <a:lnTo>
                    <a:pt x="98" y="8670"/>
                  </a:lnTo>
                  <a:lnTo>
                    <a:pt x="147" y="9037"/>
                  </a:lnTo>
                  <a:lnTo>
                    <a:pt x="245" y="9403"/>
                  </a:lnTo>
                  <a:lnTo>
                    <a:pt x="342" y="9769"/>
                  </a:lnTo>
                  <a:lnTo>
                    <a:pt x="465" y="10111"/>
                  </a:lnTo>
                  <a:lnTo>
                    <a:pt x="587" y="10453"/>
                  </a:lnTo>
                  <a:lnTo>
                    <a:pt x="733" y="10795"/>
                  </a:lnTo>
                  <a:lnTo>
                    <a:pt x="904" y="11113"/>
                  </a:lnTo>
                  <a:lnTo>
                    <a:pt x="1100" y="11430"/>
                  </a:lnTo>
                  <a:lnTo>
                    <a:pt x="1295" y="11723"/>
                  </a:lnTo>
                  <a:lnTo>
                    <a:pt x="1490" y="12016"/>
                  </a:lnTo>
                  <a:lnTo>
                    <a:pt x="1710" y="12309"/>
                  </a:lnTo>
                  <a:lnTo>
                    <a:pt x="1954" y="12578"/>
                  </a:lnTo>
                  <a:lnTo>
                    <a:pt x="2199" y="12847"/>
                  </a:lnTo>
                  <a:lnTo>
                    <a:pt x="2467" y="13091"/>
                  </a:lnTo>
                  <a:lnTo>
                    <a:pt x="2736" y="13335"/>
                  </a:lnTo>
                  <a:lnTo>
                    <a:pt x="3029" y="13555"/>
                  </a:lnTo>
                  <a:lnTo>
                    <a:pt x="3322" y="13750"/>
                  </a:lnTo>
                  <a:lnTo>
                    <a:pt x="3615" y="13946"/>
                  </a:lnTo>
                  <a:lnTo>
                    <a:pt x="3933" y="14141"/>
                  </a:lnTo>
                  <a:lnTo>
                    <a:pt x="4250" y="14312"/>
                  </a:lnTo>
                  <a:lnTo>
                    <a:pt x="4592" y="14459"/>
                  </a:lnTo>
                  <a:lnTo>
                    <a:pt x="4934" y="14581"/>
                  </a:lnTo>
                  <a:lnTo>
                    <a:pt x="5276" y="14703"/>
                  </a:lnTo>
                  <a:lnTo>
                    <a:pt x="5642" y="14801"/>
                  </a:lnTo>
                  <a:lnTo>
                    <a:pt x="6009" y="14898"/>
                  </a:lnTo>
                  <a:lnTo>
                    <a:pt x="6375" y="14947"/>
                  </a:lnTo>
                  <a:lnTo>
                    <a:pt x="6766" y="14996"/>
                  </a:lnTo>
                  <a:lnTo>
                    <a:pt x="7132" y="15045"/>
                  </a:lnTo>
                  <a:lnTo>
                    <a:pt x="7914" y="15045"/>
                  </a:lnTo>
                  <a:lnTo>
                    <a:pt x="8280" y="14996"/>
                  </a:lnTo>
                  <a:lnTo>
                    <a:pt x="8671" y="14947"/>
                  </a:lnTo>
                  <a:lnTo>
                    <a:pt x="9037" y="14898"/>
                  </a:lnTo>
                  <a:lnTo>
                    <a:pt x="9403" y="14801"/>
                  </a:lnTo>
                  <a:lnTo>
                    <a:pt x="9770" y="14703"/>
                  </a:lnTo>
                  <a:lnTo>
                    <a:pt x="10112" y="14581"/>
                  </a:lnTo>
                  <a:lnTo>
                    <a:pt x="10454" y="14459"/>
                  </a:lnTo>
                  <a:lnTo>
                    <a:pt x="10795" y="14312"/>
                  </a:lnTo>
                  <a:lnTo>
                    <a:pt x="11113" y="14141"/>
                  </a:lnTo>
                  <a:lnTo>
                    <a:pt x="11430" y="13946"/>
                  </a:lnTo>
                  <a:lnTo>
                    <a:pt x="11724" y="13750"/>
                  </a:lnTo>
                  <a:lnTo>
                    <a:pt x="12017" y="13555"/>
                  </a:lnTo>
                  <a:lnTo>
                    <a:pt x="12310" y="13335"/>
                  </a:lnTo>
                  <a:lnTo>
                    <a:pt x="12578" y="13091"/>
                  </a:lnTo>
                  <a:lnTo>
                    <a:pt x="12847" y="12847"/>
                  </a:lnTo>
                  <a:lnTo>
                    <a:pt x="13091" y="12578"/>
                  </a:lnTo>
                  <a:lnTo>
                    <a:pt x="13335" y="12309"/>
                  </a:lnTo>
                  <a:lnTo>
                    <a:pt x="13555" y="12016"/>
                  </a:lnTo>
                  <a:lnTo>
                    <a:pt x="13751" y="11723"/>
                  </a:lnTo>
                  <a:lnTo>
                    <a:pt x="13946" y="11430"/>
                  </a:lnTo>
                  <a:lnTo>
                    <a:pt x="14141" y="11113"/>
                  </a:lnTo>
                  <a:lnTo>
                    <a:pt x="14312" y="10795"/>
                  </a:lnTo>
                  <a:lnTo>
                    <a:pt x="14459" y="10453"/>
                  </a:lnTo>
                  <a:lnTo>
                    <a:pt x="14581" y="10111"/>
                  </a:lnTo>
                  <a:lnTo>
                    <a:pt x="14703" y="9769"/>
                  </a:lnTo>
                  <a:lnTo>
                    <a:pt x="14801" y="9403"/>
                  </a:lnTo>
                  <a:lnTo>
                    <a:pt x="14899" y="9037"/>
                  </a:lnTo>
                  <a:lnTo>
                    <a:pt x="14947" y="8670"/>
                  </a:lnTo>
                  <a:lnTo>
                    <a:pt x="14996" y="8280"/>
                  </a:lnTo>
                  <a:lnTo>
                    <a:pt x="15045" y="7913"/>
                  </a:lnTo>
                  <a:lnTo>
                    <a:pt x="15045" y="7522"/>
                  </a:lnTo>
                  <a:lnTo>
                    <a:pt x="7523" y="7522"/>
                  </a:lnTo>
                  <a:lnTo>
                    <a:pt x="752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6" name="Google Shape;1506;p47">
              <a:extLst>
                <a:ext uri="{FF2B5EF4-FFF2-40B4-BE49-F238E27FC236}">
                  <a16:creationId xmlns:a16="http://schemas.microsoft.com/office/drawing/2014/main" id="{833E9615-9A87-473A-A5C0-2192A53859FD}"/>
                </a:ext>
              </a:extLst>
            </p:cNvPr>
            <p:cNvSpPr/>
            <p:nvPr/>
          </p:nvSpPr>
          <p:spPr>
            <a:xfrm>
              <a:off x="3494925" y="3760525"/>
              <a:ext cx="188075" cy="97100"/>
            </a:xfrm>
            <a:custGeom>
              <a:avLst/>
              <a:gdLst/>
              <a:ahLst/>
              <a:cxnLst/>
              <a:rect l="l" t="t" r="r" b="b"/>
              <a:pathLst>
                <a:path w="7523" h="3884" extrusionOk="0">
                  <a:moveTo>
                    <a:pt x="2491" y="2956"/>
                  </a:moveTo>
                  <a:lnTo>
                    <a:pt x="2491" y="3396"/>
                  </a:lnTo>
                  <a:lnTo>
                    <a:pt x="1759" y="3396"/>
                  </a:lnTo>
                  <a:lnTo>
                    <a:pt x="2491" y="2956"/>
                  </a:lnTo>
                  <a:close/>
                  <a:moveTo>
                    <a:pt x="3346" y="2443"/>
                  </a:moveTo>
                  <a:lnTo>
                    <a:pt x="3346" y="3396"/>
                  </a:lnTo>
                  <a:lnTo>
                    <a:pt x="2980" y="3396"/>
                  </a:lnTo>
                  <a:lnTo>
                    <a:pt x="2980" y="2663"/>
                  </a:lnTo>
                  <a:lnTo>
                    <a:pt x="3346" y="2443"/>
                  </a:lnTo>
                  <a:close/>
                  <a:moveTo>
                    <a:pt x="4201" y="1930"/>
                  </a:moveTo>
                  <a:lnTo>
                    <a:pt x="4201" y="3396"/>
                  </a:lnTo>
                  <a:lnTo>
                    <a:pt x="3835" y="3396"/>
                  </a:lnTo>
                  <a:lnTo>
                    <a:pt x="3835" y="2150"/>
                  </a:lnTo>
                  <a:lnTo>
                    <a:pt x="3835" y="2150"/>
                  </a:lnTo>
                  <a:lnTo>
                    <a:pt x="4201" y="1930"/>
                  </a:lnTo>
                  <a:close/>
                  <a:moveTo>
                    <a:pt x="5056" y="1393"/>
                  </a:moveTo>
                  <a:lnTo>
                    <a:pt x="5056" y="3396"/>
                  </a:lnTo>
                  <a:lnTo>
                    <a:pt x="4689" y="3396"/>
                  </a:lnTo>
                  <a:lnTo>
                    <a:pt x="4689" y="1637"/>
                  </a:lnTo>
                  <a:lnTo>
                    <a:pt x="5056" y="1393"/>
                  </a:lnTo>
                  <a:close/>
                  <a:moveTo>
                    <a:pt x="5911" y="885"/>
                  </a:moveTo>
                  <a:lnTo>
                    <a:pt x="5911" y="3396"/>
                  </a:lnTo>
                  <a:lnTo>
                    <a:pt x="5544" y="3396"/>
                  </a:lnTo>
                  <a:lnTo>
                    <a:pt x="5544" y="1100"/>
                  </a:lnTo>
                  <a:lnTo>
                    <a:pt x="5911" y="885"/>
                  </a:lnTo>
                  <a:close/>
                  <a:moveTo>
                    <a:pt x="6399" y="978"/>
                  </a:moveTo>
                  <a:lnTo>
                    <a:pt x="6619" y="1539"/>
                  </a:lnTo>
                  <a:lnTo>
                    <a:pt x="6790" y="2031"/>
                  </a:lnTo>
                  <a:lnTo>
                    <a:pt x="6790" y="3396"/>
                  </a:lnTo>
                  <a:lnTo>
                    <a:pt x="6399" y="3396"/>
                  </a:lnTo>
                  <a:lnTo>
                    <a:pt x="6399" y="978"/>
                  </a:lnTo>
                  <a:close/>
                  <a:moveTo>
                    <a:pt x="6448" y="1"/>
                  </a:moveTo>
                  <a:lnTo>
                    <a:pt x="0" y="3884"/>
                  </a:lnTo>
                  <a:lnTo>
                    <a:pt x="7523" y="3884"/>
                  </a:lnTo>
                  <a:lnTo>
                    <a:pt x="7498" y="3347"/>
                  </a:lnTo>
                  <a:lnTo>
                    <a:pt x="7449" y="2834"/>
                  </a:lnTo>
                  <a:lnTo>
                    <a:pt x="7352" y="2321"/>
                  </a:lnTo>
                  <a:lnTo>
                    <a:pt x="7229" y="1832"/>
                  </a:lnTo>
                  <a:lnTo>
                    <a:pt x="7083" y="1344"/>
                  </a:lnTo>
                  <a:lnTo>
                    <a:pt x="6912" y="880"/>
                  </a:lnTo>
                  <a:lnTo>
                    <a:pt x="6692" y="440"/>
                  </a:lnTo>
                  <a:lnTo>
                    <a:pt x="644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7" name="Google Shape;1507;p47">
              <a:extLst>
                <a:ext uri="{FF2B5EF4-FFF2-40B4-BE49-F238E27FC236}">
                  <a16:creationId xmlns:a16="http://schemas.microsoft.com/office/drawing/2014/main" id="{F547798C-81C4-4798-9636-6CED547F59A7}"/>
                </a:ext>
              </a:extLst>
            </p:cNvPr>
            <p:cNvSpPr/>
            <p:nvPr/>
          </p:nvSpPr>
          <p:spPr>
            <a:xfrm>
              <a:off x="3494925" y="3652450"/>
              <a:ext cx="161200" cy="188100"/>
            </a:xfrm>
            <a:custGeom>
              <a:avLst/>
              <a:gdLst/>
              <a:ahLst/>
              <a:cxnLst/>
              <a:rect l="l" t="t" r="r" b="b"/>
              <a:pathLst>
                <a:path w="6448" h="7524" extrusionOk="0">
                  <a:moveTo>
                    <a:pt x="489" y="514"/>
                  </a:moveTo>
                  <a:lnTo>
                    <a:pt x="879" y="538"/>
                  </a:lnTo>
                  <a:lnTo>
                    <a:pt x="1270" y="611"/>
                  </a:lnTo>
                  <a:lnTo>
                    <a:pt x="1661" y="685"/>
                  </a:lnTo>
                  <a:lnTo>
                    <a:pt x="2052" y="782"/>
                  </a:lnTo>
                  <a:lnTo>
                    <a:pt x="2418" y="929"/>
                  </a:lnTo>
                  <a:lnTo>
                    <a:pt x="2809" y="1075"/>
                  </a:lnTo>
                  <a:lnTo>
                    <a:pt x="3151" y="1246"/>
                  </a:lnTo>
                  <a:lnTo>
                    <a:pt x="3517" y="1417"/>
                  </a:lnTo>
                  <a:lnTo>
                    <a:pt x="3835" y="1637"/>
                  </a:lnTo>
                  <a:lnTo>
                    <a:pt x="4152" y="1857"/>
                  </a:lnTo>
                  <a:lnTo>
                    <a:pt x="4445" y="2077"/>
                  </a:lnTo>
                  <a:lnTo>
                    <a:pt x="4738" y="2321"/>
                  </a:lnTo>
                  <a:lnTo>
                    <a:pt x="5031" y="2590"/>
                  </a:lnTo>
                  <a:lnTo>
                    <a:pt x="5276" y="2883"/>
                  </a:lnTo>
                  <a:lnTo>
                    <a:pt x="5520" y="3176"/>
                  </a:lnTo>
                  <a:lnTo>
                    <a:pt x="5764" y="3493"/>
                  </a:lnTo>
                  <a:lnTo>
                    <a:pt x="489" y="6668"/>
                  </a:lnTo>
                  <a:lnTo>
                    <a:pt x="489" y="514"/>
                  </a:lnTo>
                  <a:close/>
                  <a:moveTo>
                    <a:pt x="0" y="1"/>
                  </a:moveTo>
                  <a:lnTo>
                    <a:pt x="0" y="7523"/>
                  </a:lnTo>
                  <a:lnTo>
                    <a:pt x="6448" y="3640"/>
                  </a:lnTo>
                  <a:lnTo>
                    <a:pt x="6179" y="3249"/>
                  </a:lnTo>
                  <a:lnTo>
                    <a:pt x="5911" y="2858"/>
                  </a:lnTo>
                  <a:lnTo>
                    <a:pt x="5593" y="2492"/>
                  </a:lnTo>
                  <a:lnTo>
                    <a:pt x="5276" y="2150"/>
                  </a:lnTo>
                  <a:lnTo>
                    <a:pt x="4909" y="1833"/>
                  </a:lnTo>
                  <a:lnTo>
                    <a:pt x="4543" y="1540"/>
                  </a:lnTo>
                  <a:lnTo>
                    <a:pt x="4152" y="1246"/>
                  </a:lnTo>
                  <a:lnTo>
                    <a:pt x="3761" y="1002"/>
                  </a:lnTo>
                  <a:lnTo>
                    <a:pt x="3322" y="782"/>
                  </a:lnTo>
                  <a:lnTo>
                    <a:pt x="2882" y="587"/>
                  </a:lnTo>
                  <a:lnTo>
                    <a:pt x="2443" y="416"/>
                  </a:lnTo>
                  <a:lnTo>
                    <a:pt x="1978" y="270"/>
                  </a:lnTo>
                  <a:lnTo>
                    <a:pt x="1490" y="147"/>
                  </a:lnTo>
                  <a:lnTo>
                    <a:pt x="1002" y="74"/>
                  </a:lnTo>
                  <a:lnTo>
                    <a:pt x="513" y="25"/>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
        <p:nvSpPr>
          <p:cNvPr id="8" name="TextBox 7">
            <a:extLst>
              <a:ext uri="{FF2B5EF4-FFF2-40B4-BE49-F238E27FC236}">
                <a16:creationId xmlns:a16="http://schemas.microsoft.com/office/drawing/2014/main" id="{79809CB0-E96E-4E9B-B7A4-9653437A756F}"/>
              </a:ext>
            </a:extLst>
          </p:cNvPr>
          <p:cNvSpPr txBox="1"/>
          <p:nvPr/>
        </p:nvSpPr>
        <p:spPr>
          <a:xfrm>
            <a:off x="630195" y="1442698"/>
            <a:ext cx="4937086" cy="3370923"/>
          </a:xfrm>
          <a:prstGeom prst="rect">
            <a:avLst/>
          </a:prstGeom>
          <a:noFill/>
        </p:spPr>
        <p:txBody>
          <a:bodyPr wrap="square" rtlCol="0">
            <a:spAutoFit/>
          </a:bodyPr>
          <a:lstStyle/>
          <a:p>
            <a:pPr marL="0" marR="0">
              <a:lnSpc>
                <a:spcPct val="107000"/>
              </a:lnSpc>
              <a:spcBef>
                <a:spcPts val="0"/>
              </a:spcBef>
              <a:spcAft>
                <a:spcPts val="0"/>
              </a:spcAft>
            </a:pPr>
            <a:r>
              <a:rPr lang="en-US"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Maximum Buy: 3 BNB</a:t>
            </a:r>
          </a:p>
          <a:p>
            <a:pPr marL="0" marR="0">
              <a:lnSpc>
                <a:spcPct val="107000"/>
              </a:lnSpc>
              <a:spcBef>
                <a:spcPts val="0"/>
              </a:spcBef>
              <a:spcAft>
                <a:spcPts val="0"/>
              </a:spcAft>
            </a:pPr>
            <a:r>
              <a:rPr lang="en-US"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Minimum Buy: 0.01 BNB</a:t>
            </a:r>
          </a:p>
          <a:p>
            <a:pPr marL="0" marR="0">
              <a:lnSpc>
                <a:spcPct val="107000"/>
              </a:lnSpc>
              <a:spcBef>
                <a:spcPts val="0"/>
              </a:spcBef>
              <a:spcAft>
                <a:spcPts val="0"/>
              </a:spcAft>
            </a:pPr>
            <a:r>
              <a:rPr lang="en-US"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0"/>
              </a:spcAft>
            </a:pPr>
            <a:r>
              <a:rPr lang="en-US"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Price:</a:t>
            </a:r>
          </a:p>
          <a:p>
            <a:pPr marL="0" marR="0">
              <a:lnSpc>
                <a:spcPct val="107000"/>
              </a:lnSpc>
              <a:spcBef>
                <a:spcPts val="0"/>
              </a:spcBef>
              <a:spcAft>
                <a:spcPts val="0"/>
              </a:spcAft>
            </a:pPr>
            <a:r>
              <a:rPr lang="en-US"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1 BNB= 666 $NRF</a:t>
            </a:r>
          </a:p>
          <a:p>
            <a:pPr marL="0" marR="0">
              <a:lnSpc>
                <a:spcPct val="107000"/>
              </a:lnSpc>
              <a:spcBef>
                <a:spcPts val="0"/>
              </a:spcBef>
              <a:spcAft>
                <a:spcPts val="0"/>
              </a:spcAft>
            </a:pPr>
            <a:r>
              <a:rPr lang="en-US"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0.01 BNB= 6.66 $NRF</a:t>
            </a:r>
          </a:p>
          <a:p>
            <a:pPr marL="0" marR="0">
              <a:lnSpc>
                <a:spcPct val="107000"/>
              </a:lnSpc>
              <a:spcBef>
                <a:spcPts val="0"/>
              </a:spcBef>
              <a:spcAft>
                <a:spcPts val="0"/>
              </a:spcAft>
            </a:pPr>
            <a:r>
              <a:rPr lang="en-US"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0"/>
              </a:spcAft>
            </a:pPr>
            <a:r>
              <a:rPr lang="en-US"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Liquidity Pool: </a:t>
            </a:r>
          </a:p>
          <a:p>
            <a:pPr marL="0" marR="0">
              <a:lnSpc>
                <a:spcPct val="107000"/>
              </a:lnSpc>
              <a:spcBef>
                <a:spcPts val="0"/>
              </a:spcBef>
              <a:spcAft>
                <a:spcPts val="0"/>
              </a:spcAft>
            </a:pPr>
            <a:r>
              <a:rPr lang="en-US"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100,000 $NRF/ 250 BNB</a:t>
            </a:r>
          </a:p>
          <a:p>
            <a:pPr marL="0" marR="0">
              <a:lnSpc>
                <a:spcPct val="107000"/>
              </a:lnSpc>
              <a:spcBef>
                <a:spcPts val="0"/>
              </a:spcBef>
              <a:spcAft>
                <a:spcPts val="0"/>
              </a:spcAft>
            </a:pPr>
            <a:r>
              <a:rPr lang="en-US"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10,000 $NRF/ 50 BNB</a:t>
            </a:r>
          </a:p>
        </p:txBody>
      </p:sp>
    </p:spTree>
    <p:extLst>
      <p:ext uri="{BB962C8B-B14F-4D97-AF65-F5344CB8AC3E}">
        <p14:creationId xmlns:p14="http://schemas.microsoft.com/office/powerpoint/2010/main" val="6101252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Google Shape;1517;p47">
            <a:extLst>
              <a:ext uri="{FF2B5EF4-FFF2-40B4-BE49-F238E27FC236}">
                <a16:creationId xmlns:a16="http://schemas.microsoft.com/office/drawing/2014/main" id="{66FD44C0-0549-487A-8417-E9DC1A2C077F}"/>
              </a:ext>
            </a:extLst>
          </p:cNvPr>
          <p:cNvGrpSpPr/>
          <p:nvPr/>
        </p:nvGrpSpPr>
        <p:grpSpPr>
          <a:xfrm>
            <a:off x="5820032" y="611003"/>
            <a:ext cx="3098668" cy="3404944"/>
            <a:chOff x="5300400" y="3670175"/>
            <a:chExt cx="421300" cy="399325"/>
          </a:xfrm>
        </p:grpSpPr>
        <p:sp>
          <p:nvSpPr>
            <p:cNvPr id="31" name="Google Shape;1522;p47">
              <a:extLst>
                <a:ext uri="{FF2B5EF4-FFF2-40B4-BE49-F238E27FC236}">
                  <a16:creationId xmlns:a16="http://schemas.microsoft.com/office/drawing/2014/main" id="{51191213-1A45-4230-A702-B778A0CB1F2E}"/>
                </a:ext>
              </a:extLst>
            </p:cNvPr>
            <p:cNvSpPr/>
            <p:nvPr/>
          </p:nvSpPr>
          <p:spPr>
            <a:xfrm>
              <a:off x="5324825" y="3732450"/>
              <a:ext cx="372475" cy="218600"/>
            </a:xfrm>
            <a:custGeom>
              <a:avLst/>
              <a:gdLst/>
              <a:ahLst/>
              <a:cxnLst/>
              <a:rect l="l" t="t" r="r" b="b"/>
              <a:pathLst>
                <a:path w="14899" h="8744" extrusionOk="0">
                  <a:moveTo>
                    <a:pt x="12578" y="1319"/>
                  </a:moveTo>
                  <a:lnTo>
                    <a:pt x="12676" y="1344"/>
                  </a:lnTo>
                  <a:lnTo>
                    <a:pt x="12749" y="1392"/>
                  </a:lnTo>
                  <a:lnTo>
                    <a:pt x="12822" y="1441"/>
                  </a:lnTo>
                  <a:lnTo>
                    <a:pt x="12895" y="1515"/>
                  </a:lnTo>
                  <a:lnTo>
                    <a:pt x="12920" y="1612"/>
                  </a:lnTo>
                  <a:lnTo>
                    <a:pt x="12969" y="1710"/>
                  </a:lnTo>
                  <a:lnTo>
                    <a:pt x="12969" y="1808"/>
                  </a:lnTo>
                  <a:lnTo>
                    <a:pt x="12969" y="4079"/>
                  </a:lnTo>
                  <a:lnTo>
                    <a:pt x="12969" y="4177"/>
                  </a:lnTo>
                  <a:lnTo>
                    <a:pt x="12920" y="4274"/>
                  </a:lnTo>
                  <a:lnTo>
                    <a:pt x="12895" y="4348"/>
                  </a:lnTo>
                  <a:lnTo>
                    <a:pt x="12822" y="4421"/>
                  </a:lnTo>
                  <a:lnTo>
                    <a:pt x="12749" y="4470"/>
                  </a:lnTo>
                  <a:lnTo>
                    <a:pt x="12676" y="4519"/>
                  </a:lnTo>
                  <a:lnTo>
                    <a:pt x="12578" y="4543"/>
                  </a:lnTo>
                  <a:lnTo>
                    <a:pt x="12480" y="4567"/>
                  </a:lnTo>
                  <a:lnTo>
                    <a:pt x="12383" y="4543"/>
                  </a:lnTo>
                  <a:lnTo>
                    <a:pt x="12285" y="4519"/>
                  </a:lnTo>
                  <a:lnTo>
                    <a:pt x="12212" y="4470"/>
                  </a:lnTo>
                  <a:lnTo>
                    <a:pt x="12138" y="4421"/>
                  </a:lnTo>
                  <a:lnTo>
                    <a:pt x="12065" y="4348"/>
                  </a:lnTo>
                  <a:lnTo>
                    <a:pt x="12041" y="4274"/>
                  </a:lnTo>
                  <a:lnTo>
                    <a:pt x="11992" y="4177"/>
                  </a:lnTo>
                  <a:lnTo>
                    <a:pt x="11992" y="4079"/>
                  </a:lnTo>
                  <a:lnTo>
                    <a:pt x="11992" y="3004"/>
                  </a:lnTo>
                  <a:lnTo>
                    <a:pt x="7986" y="7010"/>
                  </a:lnTo>
                  <a:lnTo>
                    <a:pt x="7913" y="7059"/>
                  </a:lnTo>
                  <a:lnTo>
                    <a:pt x="7815" y="7107"/>
                  </a:lnTo>
                  <a:lnTo>
                    <a:pt x="7742" y="7132"/>
                  </a:lnTo>
                  <a:lnTo>
                    <a:pt x="7644" y="7156"/>
                  </a:lnTo>
                  <a:lnTo>
                    <a:pt x="7547" y="7132"/>
                  </a:lnTo>
                  <a:lnTo>
                    <a:pt x="7449" y="7107"/>
                  </a:lnTo>
                  <a:lnTo>
                    <a:pt x="7376" y="7059"/>
                  </a:lnTo>
                  <a:lnTo>
                    <a:pt x="7303" y="7010"/>
                  </a:lnTo>
                  <a:lnTo>
                    <a:pt x="5349" y="5056"/>
                  </a:lnTo>
                  <a:lnTo>
                    <a:pt x="2760" y="7620"/>
                  </a:lnTo>
                  <a:lnTo>
                    <a:pt x="2687" y="7694"/>
                  </a:lnTo>
                  <a:lnTo>
                    <a:pt x="2613" y="7742"/>
                  </a:lnTo>
                  <a:lnTo>
                    <a:pt x="2516" y="7767"/>
                  </a:lnTo>
                  <a:lnTo>
                    <a:pt x="2320" y="7767"/>
                  </a:lnTo>
                  <a:lnTo>
                    <a:pt x="2247" y="7742"/>
                  </a:lnTo>
                  <a:lnTo>
                    <a:pt x="2149" y="7694"/>
                  </a:lnTo>
                  <a:lnTo>
                    <a:pt x="2076" y="7620"/>
                  </a:lnTo>
                  <a:lnTo>
                    <a:pt x="2003" y="7547"/>
                  </a:lnTo>
                  <a:lnTo>
                    <a:pt x="1978" y="7474"/>
                  </a:lnTo>
                  <a:lnTo>
                    <a:pt x="1929" y="7376"/>
                  </a:lnTo>
                  <a:lnTo>
                    <a:pt x="1929" y="7278"/>
                  </a:lnTo>
                  <a:lnTo>
                    <a:pt x="1929" y="7205"/>
                  </a:lnTo>
                  <a:lnTo>
                    <a:pt x="1978" y="7107"/>
                  </a:lnTo>
                  <a:lnTo>
                    <a:pt x="2003" y="7010"/>
                  </a:lnTo>
                  <a:lnTo>
                    <a:pt x="2076" y="6936"/>
                  </a:lnTo>
                  <a:lnTo>
                    <a:pt x="5007" y="4006"/>
                  </a:lnTo>
                  <a:lnTo>
                    <a:pt x="5080" y="3957"/>
                  </a:lnTo>
                  <a:lnTo>
                    <a:pt x="5153" y="3908"/>
                  </a:lnTo>
                  <a:lnTo>
                    <a:pt x="5251" y="3884"/>
                  </a:lnTo>
                  <a:lnTo>
                    <a:pt x="5446" y="3884"/>
                  </a:lnTo>
                  <a:lnTo>
                    <a:pt x="5520" y="3908"/>
                  </a:lnTo>
                  <a:lnTo>
                    <a:pt x="5617" y="3957"/>
                  </a:lnTo>
                  <a:lnTo>
                    <a:pt x="5691" y="4006"/>
                  </a:lnTo>
                  <a:lnTo>
                    <a:pt x="7644" y="5960"/>
                  </a:lnTo>
                  <a:lnTo>
                    <a:pt x="11332" y="2296"/>
                  </a:lnTo>
                  <a:lnTo>
                    <a:pt x="10209" y="2296"/>
                  </a:lnTo>
                  <a:lnTo>
                    <a:pt x="10111" y="2272"/>
                  </a:lnTo>
                  <a:lnTo>
                    <a:pt x="10013" y="2247"/>
                  </a:lnTo>
                  <a:lnTo>
                    <a:pt x="9916" y="2198"/>
                  </a:lnTo>
                  <a:lnTo>
                    <a:pt x="9843" y="2150"/>
                  </a:lnTo>
                  <a:lnTo>
                    <a:pt x="9794" y="2076"/>
                  </a:lnTo>
                  <a:lnTo>
                    <a:pt x="9745" y="1979"/>
                  </a:lnTo>
                  <a:lnTo>
                    <a:pt x="9720" y="1905"/>
                  </a:lnTo>
                  <a:lnTo>
                    <a:pt x="9720" y="1808"/>
                  </a:lnTo>
                  <a:lnTo>
                    <a:pt x="9720" y="1710"/>
                  </a:lnTo>
                  <a:lnTo>
                    <a:pt x="9745" y="1612"/>
                  </a:lnTo>
                  <a:lnTo>
                    <a:pt x="9794" y="1515"/>
                  </a:lnTo>
                  <a:lnTo>
                    <a:pt x="9843" y="1441"/>
                  </a:lnTo>
                  <a:lnTo>
                    <a:pt x="9916" y="1392"/>
                  </a:lnTo>
                  <a:lnTo>
                    <a:pt x="10013" y="1344"/>
                  </a:lnTo>
                  <a:lnTo>
                    <a:pt x="10111" y="1319"/>
                  </a:lnTo>
                  <a:close/>
                  <a:moveTo>
                    <a:pt x="0" y="0"/>
                  </a:moveTo>
                  <a:lnTo>
                    <a:pt x="0" y="8744"/>
                  </a:lnTo>
                  <a:lnTo>
                    <a:pt x="14898" y="8744"/>
                  </a:lnTo>
                  <a:lnTo>
                    <a:pt x="1489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7" name="Google Shape;1518;p47">
              <a:extLst>
                <a:ext uri="{FF2B5EF4-FFF2-40B4-BE49-F238E27FC236}">
                  <a16:creationId xmlns:a16="http://schemas.microsoft.com/office/drawing/2014/main" id="{419A8608-F03C-4A88-AEE4-1FB951BB5E7D}"/>
                </a:ext>
              </a:extLst>
            </p:cNvPr>
            <p:cNvSpPr/>
            <p:nvPr/>
          </p:nvSpPr>
          <p:spPr>
            <a:xfrm>
              <a:off x="5300400" y="3708025"/>
              <a:ext cx="421300" cy="267450"/>
            </a:xfrm>
            <a:custGeom>
              <a:avLst/>
              <a:gdLst/>
              <a:ahLst/>
              <a:cxnLst/>
              <a:rect l="l" t="t" r="r" b="b"/>
              <a:pathLst>
                <a:path w="16852" h="10698" extrusionOk="0">
                  <a:moveTo>
                    <a:pt x="16364" y="489"/>
                  </a:moveTo>
                  <a:lnTo>
                    <a:pt x="16364" y="10209"/>
                  </a:lnTo>
                  <a:lnTo>
                    <a:pt x="489" y="10209"/>
                  </a:lnTo>
                  <a:lnTo>
                    <a:pt x="489" y="489"/>
                  </a:lnTo>
                  <a:close/>
                  <a:moveTo>
                    <a:pt x="391" y="0"/>
                  </a:moveTo>
                  <a:lnTo>
                    <a:pt x="293" y="25"/>
                  </a:lnTo>
                  <a:lnTo>
                    <a:pt x="196" y="74"/>
                  </a:lnTo>
                  <a:lnTo>
                    <a:pt x="122" y="147"/>
                  </a:lnTo>
                  <a:lnTo>
                    <a:pt x="73" y="220"/>
                  </a:lnTo>
                  <a:lnTo>
                    <a:pt x="25" y="293"/>
                  </a:lnTo>
                  <a:lnTo>
                    <a:pt x="0" y="391"/>
                  </a:lnTo>
                  <a:lnTo>
                    <a:pt x="0" y="489"/>
                  </a:lnTo>
                  <a:lnTo>
                    <a:pt x="0" y="10209"/>
                  </a:lnTo>
                  <a:lnTo>
                    <a:pt x="0" y="10307"/>
                  </a:lnTo>
                  <a:lnTo>
                    <a:pt x="25" y="10405"/>
                  </a:lnTo>
                  <a:lnTo>
                    <a:pt x="73" y="10478"/>
                  </a:lnTo>
                  <a:lnTo>
                    <a:pt x="122" y="10551"/>
                  </a:lnTo>
                  <a:lnTo>
                    <a:pt x="196" y="10600"/>
                  </a:lnTo>
                  <a:lnTo>
                    <a:pt x="293" y="10649"/>
                  </a:lnTo>
                  <a:lnTo>
                    <a:pt x="391" y="10673"/>
                  </a:lnTo>
                  <a:lnTo>
                    <a:pt x="489" y="10698"/>
                  </a:lnTo>
                  <a:lnTo>
                    <a:pt x="16364" y="10698"/>
                  </a:lnTo>
                  <a:lnTo>
                    <a:pt x="16461" y="10673"/>
                  </a:lnTo>
                  <a:lnTo>
                    <a:pt x="16559" y="10649"/>
                  </a:lnTo>
                  <a:lnTo>
                    <a:pt x="16657" y="10600"/>
                  </a:lnTo>
                  <a:lnTo>
                    <a:pt x="16730" y="10551"/>
                  </a:lnTo>
                  <a:lnTo>
                    <a:pt x="16779" y="10478"/>
                  </a:lnTo>
                  <a:lnTo>
                    <a:pt x="16828" y="10405"/>
                  </a:lnTo>
                  <a:lnTo>
                    <a:pt x="16852" y="10307"/>
                  </a:lnTo>
                  <a:lnTo>
                    <a:pt x="16852" y="10209"/>
                  </a:lnTo>
                  <a:lnTo>
                    <a:pt x="16852" y="489"/>
                  </a:lnTo>
                  <a:lnTo>
                    <a:pt x="16852" y="391"/>
                  </a:lnTo>
                  <a:lnTo>
                    <a:pt x="16828" y="293"/>
                  </a:lnTo>
                  <a:lnTo>
                    <a:pt x="16779" y="220"/>
                  </a:lnTo>
                  <a:lnTo>
                    <a:pt x="16730" y="147"/>
                  </a:lnTo>
                  <a:lnTo>
                    <a:pt x="16657" y="74"/>
                  </a:lnTo>
                  <a:lnTo>
                    <a:pt x="16559" y="25"/>
                  </a:lnTo>
                  <a:lnTo>
                    <a:pt x="1646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8" name="Google Shape;1519;p47">
              <a:extLst>
                <a:ext uri="{FF2B5EF4-FFF2-40B4-BE49-F238E27FC236}">
                  <a16:creationId xmlns:a16="http://schemas.microsoft.com/office/drawing/2014/main" id="{449ACB69-CFEA-44C3-8D17-72D593ABFA4C}"/>
                </a:ext>
              </a:extLst>
            </p:cNvPr>
            <p:cNvSpPr/>
            <p:nvPr/>
          </p:nvSpPr>
          <p:spPr>
            <a:xfrm>
              <a:off x="5498825" y="3670175"/>
              <a:ext cx="24450" cy="25650"/>
            </a:xfrm>
            <a:custGeom>
              <a:avLst/>
              <a:gdLst/>
              <a:ahLst/>
              <a:cxnLst/>
              <a:rect l="l" t="t" r="r" b="b"/>
              <a:pathLst>
                <a:path w="978" h="1026" extrusionOk="0">
                  <a:moveTo>
                    <a:pt x="489" y="0"/>
                  </a:moveTo>
                  <a:lnTo>
                    <a:pt x="391" y="25"/>
                  </a:lnTo>
                  <a:lnTo>
                    <a:pt x="294" y="49"/>
                  </a:lnTo>
                  <a:lnTo>
                    <a:pt x="220" y="98"/>
                  </a:lnTo>
                  <a:lnTo>
                    <a:pt x="147" y="147"/>
                  </a:lnTo>
                  <a:lnTo>
                    <a:pt x="74" y="220"/>
                  </a:lnTo>
                  <a:lnTo>
                    <a:pt x="49" y="318"/>
                  </a:lnTo>
                  <a:lnTo>
                    <a:pt x="1" y="391"/>
                  </a:lnTo>
                  <a:lnTo>
                    <a:pt x="1" y="489"/>
                  </a:lnTo>
                  <a:lnTo>
                    <a:pt x="1" y="1026"/>
                  </a:lnTo>
                  <a:lnTo>
                    <a:pt x="978" y="1026"/>
                  </a:lnTo>
                  <a:lnTo>
                    <a:pt x="978" y="489"/>
                  </a:lnTo>
                  <a:lnTo>
                    <a:pt x="978" y="391"/>
                  </a:lnTo>
                  <a:lnTo>
                    <a:pt x="929" y="318"/>
                  </a:lnTo>
                  <a:lnTo>
                    <a:pt x="904" y="220"/>
                  </a:lnTo>
                  <a:lnTo>
                    <a:pt x="831" y="147"/>
                  </a:lnTo>
                  <a:lnTo>
                    <a:pt x="758" y="98"/>
                  </a:lnTo>
                  <a:lnTo>
                    <a:pt x="684" y="49"/>
                  </a:lnTo>
                  <a:lnTo>
                    <a:pt x="587" y="25"/>
                  </a:lnTo>
                  <a:lnTo>
                    <a:pt x="48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9" name="Google Shape;1520;p47">
              <a:extLst>
                <a:ext uri="{FF2B5EF4-FFF2-40B4-BE49-F238E27FC236}">
                  <a16:creationId xmlns:a16="http://schemas.microsoft.com/office/drawing/2014/main" id="{CB4CD6A6-B395-4F44-94FB-5FD1F158CBE5}"/>
                </a:ext>
              </a:extLst>
            </p:cNvPr>
            <p:cNvSpPr/>
            <p:nvPr/>
          </p:nvSpPr>
          <p:spPr>
            <a:xfrm>
              <a:off x="5366325" y="3987675"/>
              <a:ext cx="61100" cy="81825"/>
            </a:xfrm>
            <a:custGeom>
              <a:avLst/>
              <a:gdLst/>
              <a:ahLst/>
              <a:cxnLst/>
              <a:rect l="l" t="t" r="r" b="b"/>
              <a:pathLst>
                <a:path w="2444" h="3273" extrusionOk="0">
                  <a:moveTo>
                    <a:pt x="1344" y="0"/>
                  </a:moveTo>
                  <a:lnTo>
                    <a:pt x="50" y="2565"/>
                  </a:lnTo>
                  <a:lnTo>
                    <a:pt x="25" y="2638"/>
                  </a:lnTo>
                  <a:lnTo>
                    <a:pt x="1" y="2736"/>
                  </a:lnTo>
                  <a:lnTo>
                    <a:pt x="1" y="2833"/>
                  </a:lnTo>
                  <a:lnTo>
                    <a:pt x="25" y="2931"/>
                  </a:lnTo>
                  <a:lnTo>
                    <a:pt x="74" y="3004"/>
                  </a:lnTo>
                  <a:lnTo>
                    <a:pt x="123" y="3102"/>
                  </a:lnTo>
                  <a:lnTo>
                    <a:pt x="196" y="3151"/>
                  </a:lnTo>
                  <a:lnTo>
                    <a:pt x="269" y="3224"/>
                  </a:lnTo>
                  <a:lnTo>
                    <a:pt x="392" y="3248"/>
                  </a:lnTo>
                  <a:lnTo>
                    <a:pt x="489" y="3273"/>
                  </a:lnTo>
                  <a:lnTo>
                    <a:pt x="636" y="3248"/>
                  </a:lnTo>
                  <a:lnTo>
                    <a:pt x="758" y="3200"/>
                  </a:lnTo>
                  <a:lnTo>
                    <a:pt x="856" y="3102"/>
                  </a:lnTo>
                  <a:lnTo>
                    <a:pt x="929" y="3004"/>
                  </a:lnTo>
                  <a:lnTo>
                    <a:pt x="244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30" name="Google Shape;1521;p47">
              <a:extLst>
                <a:ext uri="{FF2B5EF4-FFF2-40B4-BE49-F238E27FC236}">
                  <a16:creationId xmlns:a16="http://schemas.microsoft.com/office/drawing/2014/main" id="{FBF79AFC-A016-47F9-8C1E-4E5C3462608E}"/>
                </a:ext>
              </a:extLst>
            </p:cNvPr>
            <p:cNvSpPr/>
            <p:nvPr/>
          </p:nvSpPr>
          <p:spPr>
            <a:xfrm>
              <a:off x="5594700" y="3987675"/>
              <a:ext cx="61075" cy="81825"/>
            </a:xfrm>
            <a:custGeom>
              <a:avLst/>
              <a:gdLst/>
              <a:ahLst/>
              <a:cxnLst/>
              <a:rect l="l" t="t" r="r" b="b"/>
              <a:pathLst>
                <a:path w="2443" h="3273" extrusionOk="0">
                  <a:moveTo>
                    <a:pt x="0" y="0"/>
                  </a:moveTo>
                  <a:lnTo>
                    <a:pt x="1514" y="3004"/>
                  </a:lnTo>
                  <a:lnTo>
                    <a:pt x="1588" y="3102"/>
                  </a:lnTo>
                  <a:lnTo>
                    <a:pt x="1685" y="3200"/>
                  </a:lnTo>
                  <a:lnTo>
                    <a:pt x="1807" y="3248"/>
                  </a:lnTo>
                  <a:lnTo>
                    <a:pt x="1954" y="3273"/>
                  </a:lnTo>
                  <a:lnTo>
                    <a:pt x="2052" y="3248"/>
                  </a:lnTo>
                  <a:lnTo>
                    <a:pt x="2174" y="3224"/>
                  </a:lnTo>
                  <a:lnTo>
                    <a:pt x="2247" y="3151"/>
                  </a:lnTo>
                  <a:lnTo>
                    <a:pt x="2320" y="3102"/>
                  </a:lnTo>
                  <a:lnTo>
                    <a:pt x="2369" y="3004"/>
                  </a:lnTo>
                  <a:lnTo>
                    <a:pt x="2418" y="2931"/>
                  </a:lnTo>
                  <a:lnTo>
                    <a:pt x="2442" y="2833"/>
                  </a:lnTo>
                  <a:lnTo>
                    <a:pt x="2442" y="2736"/>
                  </a:lnTo>
                  <a:lnTo>
                    <a:pt x="2418" y="2638"/>
                  </a:lnTo>
                  <a:lnTo>
                    <a:pt x="2393" y="2565"/>
                  </a:lnTo>
                  <a:lnTo>
                    <a:pt x="109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
        <p:nvSpPr>
          <p:cNvPr id="24" name="Title 23">
            <a:extLst>
              <a:ext uri="{FF2B5EF4-FFF2-40B4-BE49-F238E27FC236}">
                <a16:creationId xmlns:a16="http://schemas.microsoft.com/office/drawing/2014/main" id="{52AA943E-519D-410C-BA15-AB903A53CCCD}"/>
              </a:ext>
            </a:extLst>
          </p:cNvPr>
          <p:cNvSpPr>
            <a:spLocks noGrp="1"/>
          </p:cNvSpPr>
          <p:nvPr>
            <p:ph type="title"/>
          </p:nvPr>
        </p:nvSpPr>
        <p:spPr/>
        <p:txBody>
          <a:bodyPr/>
          <a:lstStyle/>
          <a:p>
            <a:r>
              <a:rPr lang="en-US" dirty="0"/>
              <a:t>PROJECTED ROI FROM ITO</a:t>
            </a:r>
          </a:p>
        </p:txBody>
      </p:sp>
      <p:sp>
        <p:nvSpPr>
          <p:cNvPr id="25" name="Text Placeholder 24">
            <a:extLst>
              <a:ext uri="{FF2B5EF4-FFF2-40B4-BE49-F238E27FC236}">
                <a16:creationId xmlns:a16="http://schemas.microsoft.com/office/drawing/2014/main" id="{58A4F22A-8945-4E6A-BBFD-7378F5550E7B}"/>
              </a:ext>
            </a:extLst>
          </p:cNvPr>
          <p:cNvSpPr>
            <a:spLocks noGrp="1"/>
          </p:cNvSpPr>
          <p:nvPr>
            <p:ph type="body" idx="1"/>
          </p:nvPr>
        </p:nvSpPr>
        <p:spPr>
          <a:xfrm>
            <a:off x="298857" y="1416129"/>
            <a:ext cx="5372370" cy="3033900"/>
          </a:xfrm>
        </p:spPr>
        <p:txBody>
          <a:bodyPr/>
          <a:lstStyle/>
          <a:p>
            <a:pPr marL="0" marR="0" indent="0" algn="just">
              <a:lnSpc>
                <a:spcPct val="107000"/>
              </a:lnSpc>
              <a:spcBef>
                <a:spcPts val="0"/>
              </a:spcBef>
              <a:spcAft>
                <a:spcPts val="0"/>
              </a:spcAft>
              <a:buNone/>
            </a:pPr>
            <a:r>
              <a:rPr lang="en-US" sz="1800" b="1" dirty="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rPr>
              <a:t>PROJECTED ROI IN 6MONTHS FROM ITO</a:t>
            </a:r>
            <a:endPar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just">
              <a:lnSpc>
                <a:spcPct val="107000"/>
              </a:lnSpc>
              <a:spcBef>
                <a:spcPts val="0"/>
              </a:spcBef>
              <a:spcAft>
                <a:spcPts val="0"/>
              </a:spcAft>
              <a:buNone/>
            </a:pPr>
            <a:r>
              <a:rPr lang="en-US" sz="1800" dirty="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rPr>
              <a:t>1 $NRF: $ 0.23 (I</a:t>
            </a:r>
            <a:r>
              <a:rPr lang="en-US" sz="1800" dirty="0">
                <a:solidFill>
                  <a:schemeClr val="tx1"/>
                </a:solidFill>
                <a:latin typeface="Arial" panose="020B0604020202020204" pitchFamily="34" charset="0"/>
                <a:ea typeface="Times New Roman" panose="02020603050405020304" pitchFamily="18" charset="0"/>
                <a:cs typeface="Times New Roman" panose="02020603050405020304" pitchFamily="18" charset="0"/>
              </a:rPr>
              <a:t>T</a:t>
            </a:r>
            <a:r>
              <a:rPr lang="en-US" sz="1800" dirty="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rPr>
              <a:t>O Stage)</a:t>
            </a:r>
            <a:endPar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just">
              <a:lnSpc>
                <a:spcPct val="107000"/>
              </a:lnSpc>
              <a:spcBef>
                <a:spcPts val="0"/>
              </a:spcBef>
              <a:spcAft>
                <a:spcPts val="0"/>
              </a:spcAft>
              <a:buNone/>
            </a:pPr>
            <a:r>
              <a:rPr lang="en-US" sz="1800" dirty="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rPr>
              <a:t>1 $NRF: $ 670 </a:t>
            </a:r>
            <a:endPar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just">
              <a:lnSpc>
                <a:spcPct val="107000"/>
              </a:lnSpc>
              <a:spcBef>
                <a:spcPts val="0"/>
              </a:spcBef>
              <a:spcAft>
                <a:spcPts val="0"/>
              </a:spcAft>
              <a:buNone/>
            </a:pPr>
            <a:r>
              <a:rPr lang="en-US" sz="1800" dirty="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rPr>
              <a:t>Approximately: 291,204% ROI</a:t>
            </a:r>
            <a:endPar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just">
              <a:lnSpc>
                <a:spcPct val="107000"/>
              </a:lnSpc>
              <a:spcBef>
                <a:spcPts val="0"/>
              </a:spcBef>
              <a:spcAft>
                <a:spcPts val="0"/>
              </a:spcAft>
              <a:buNone/>
            </a:pPr>
            <a:r>
              <a:rPr lang="en-US" sz="1800" dirty="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rPr>
              <a:t>A $1000 invested in ITO stage, could yield you $2.9 million</a:t>
            </a:r>
            <a:endPar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solidFill>
                <a:schemeClr val="tx1"/>
              </a:solidFill>
            </a:endParaRPr>
          </a:p>
        </p:txBody>
      </p:sp>
      <p:sp>
        <p:nvSpPr>
          <p:cNvPr id="3" name="Slide Number Placeholder 2">
            <a:extLst>
              <a:ext uri="{FF2B5EF4-FFF2-40B4-BE49-F238E27FC236}">
                <a16:creationId xmlns:a16="http://schemas.microsoft.com/office/drawing/2014/main" id="{130AC6AF-C726-49D6-9E40-149FDE5BBADB}"/>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15</a:t>
            </a:fld>
            <a:endParaRPr lang="en"/>
          </a:p>
        </p:txBody>
      </p:sp>
    </p:spTree>
    <p:extLst>
      <p:ext uri="{BB962C8B-B14F-4D97-AF65-F5344CB8AC3E}">
        <p14:creationId xmlns:p14="http://schemas.microsoft.com/office/powerpoint/2010/main" val="18432424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26C56-DA28-4681-8401-6E8284172A7C}"/>
              </a:ext>
            </a:extLst>
          </p:cNvPr>
          <p:cNvSpPr>
            <a:spLocks noGrp="1"/>
          </p:cNvSpPr>
          <p:nvPr>
            <p:ph type="title"/>
          </p:nvPr>
        </p:nvSpPr>
        <p:spPr/>
        <p:txBody>
          <a:bodyPr/>
          <a:lstStyle/>
          <a:p>
            <a:r>
              <a:rPr lang="en-US" dirty="0"/>
              <a:t>REWARD</a:t>
            </a:r>
          </a:p>
        </p:txBody>
      </p:sp>
      <p:sp>
        <p:nvSpPr>
          <p:cNvPr id="3" name="Slide Number Placeholder 2">
            <a:extLst>
              <a:ext uri="{FF2B5EF4-FFF2-40B4-BE49-F238E27FC236}">
                <a16:creationId xmlns:a16="http://schemas.microsoft.com/office/drawing/2014/main" id="{18AE8DBC-3266-4ABF-8247-4D6A9B6A5AF6}"/>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16</a:t>
            </a:fld>
            <a:endParaRPr lang="en"/>
          </a:p>
        </p:txBody>
      </p:sp>
      <p:grpSp>
        <p:nvGrpSpPr>
          <p:cNvPr id="4" name="Google Shape;1504;p47">
            <a:extLst>
              <a:ext uri="{FF2B5EF4-FFF2-40B4-BE49-F238E27FC236}">
                <a16:creationId xmlns:a16="http://schemas.microsoft.com/office/drawing/2014/main" id="{1A401121-C1DE-492C-9171-5EBE06B7DC87}"/>
              </a:ext>
            </a:extLst>
          </p:cNvPr>
          <p:cNvGrpSpPr/>
          <p:nvPr/>
        </p:nvGrpSpPr>
        <p:grpSpPr>
          <a:xfrm rot="19750155">
            <a:off x="5949631" y="1305182"/>
            <a:ext cx="2446638" cy="2533135"/>
            <a:chOff x="3294650" y="3652450"/>
            <a:chExt cx="388350" cy="405450"/>
          </a:xfrm>
        </p:grpSpPr>
        <p:sp>
          <p:nvSpPr>
            <p:cNvPr id="5" name="Google Shape;1505;p47">
              <a:extLst>
                <a:ext uri="{FF2B5EF4-FFF2-40B4-BE49-F238E27FC236}">
                  <a16:creationId xmlns:a16="http://schemas.microsoft.com/office/drawing/2014/main" id="{C8457BF1-6280-4B73-9DCC-7EC48210E33A}"/>
                </a:ext>
              </a:extLst>
            </p:cNvPr>
            <p:cNvSpPr/>
            <p:nvPr/>
          </p:nvSpPr>
          <p:spPr>
            <a:xfrm>
              <a:off x="3294650" y="3681775"/>
              <a:ext cx="376150" cy="376125"/>
            </a:xfrm>
            <a:custGeom>
              <a:avLst/>
              <a:gdLst/>
              <a:ahLst/>
              <a:cxnLst/>
              <a:rect l="l" t="t" r="r" b="b"/>
              <a:pathLst>
                <a:path w="15046" h="15045" extrusionOk="0">
                  <a:moveTo>
                    <a:pt x="7132" y="0"/>
                  </a:moveTo>
                  <a:lnTo>
                    <a:pt x="6766" y="49"/>
                  </a:lnTo>
                  <a:lnTo>
                    <a:pt x="6375" y="98"/>
                  </a:lnTo>
                  <a:lnTo>
                    <a:pt x="6009" y="147"/>
                  </a:lnTo>
                  <a:lnTo>
                    <a:pt x="5642" y="244"/>
                  </a:lnTo>
                  <a:lnTo>
                    <a:pt x="5276" y="342"/>
                  </a:lnTo>
                  <a:lnTo>
                    <a:pt x="4934" y="464"/>
                  </a:lnTo>
                  <a:lnTo>
                    <a:pt x="4592" y="586"/>
                  </a:lnTo>
                  <a:lnTo>
                    <a:pt x="4250" y="733"/>
                  </a:lnTo>
                  <a:lnTo>
                    <a:pt x="3933" y="904"/>
                  </a:lnTo>
                  <a:lnTo>
                    <a:pt x="3615" y="1099"/>
                  </a:lnTo>
                  <a:lnTo>
                    <a:pt x="3322" y="1295"/>
                  </a:lnTo>
                  <a:lnTo>
                    <a:pt x="3029" y="1490"/>
                  </a:lnTo>
                  <a:lnTo>
                    <a:pt x="2736" y="1710"/>
                  </a:lnTo>
                  <a:lnTo>
                    <a:pt x="2467" y="1954"/>
                  </a:lnTo>
                  <a:lnTo>
                    <a:pt x="2199" y="2198"/>
                  </a:lnTo>
                  <a:lnTo>
                    <a:pt x="1954" y="2467"/>
                  </a:lnTo>
                  <a:lnTo>
                    <a:pt x="1710" y="2736"/>
                  </a:lnTo>
                  <a:lnTo>
                    <a:pt x="1490" y="3029"/>
                  </a:lnTo>
                  <a:lnTo>
                    <a:pt x="1295" y="3322"/>
                  </a:lnTo>
                  <a:lnTo>
                    <a:pt x="1100" y="3615"/>
                  </a:lnTo>
                  <a:lnTo>
                    <a:pt x="904" y="3932"/>
                  </a:lnTo>
                  <a:lnTo>
                    <a:pt x="733" y="4250"/>
                  </a:lnTo>
                  <a:lnTo>
                    <a:pt x="587" y="4592"/>
                  </a:lnTo>
                  <a:lnTo>
                    <a:pt x="465" y="4934"/>
                  </a:lnTo>
                  <a:lnTo>
                    <a:pt x="342" y="5276"/>
                  </a:lnTo>
                  <a:lnTo>
                    <a:pt x="245" y="5642"/>
                  </a:lnTo>
                  <a:lnTo>
                    <a:pt x="147" y="6008"/>
                  </a:lnTo>
                  <a:lnTo>
                    <a:pt x="98" y="6375"/>
                  </a:lnTo>
                  <a:lnTo>
                    <a:pt x="49" y="6765"/>
                  </a:lnTo>
                  <a:lnTo>
                    <a:pt x="0" y="7132"/>
                  </a:lnTo>
                  <a:lnTo>
                    <a:pt x="0" y="7522"/>
                  </a:lnTo>
                  <a:lnTo>
                    <a:pt x="0" y="7913"/>
                  </a:lnTo>
                  <a:lnTo>
                    <a:pt x="49" y="8280"/>
                  </a:lnTo>
                  <a:lnTo>
                    <a:pt x="98" y="8670"/>
                  </a:lnTo>
                  <a:lnTo>
                    <a:pt x="147" y="9037"/>
                  </a:lnTo>
                  <a:lnTo>
                    <a:pt x="245" y="9403"/>
                  </a:lnTo>
                  <a:lnTo>
                    <a:pt x="342" y="9769"/>
                  </a:lnTo>
                  <a:lnTo>
                    <a:pt x="465" y="10111"/>
                  </a:lnTo>
                  <a:lnTo>
                    <a:pt x="587" y="10453"/>
                  </a:lnTo>
                  <a:lnTo>
                    <a:pt x="733" y="10795"/>
                  </a:lnTo>
                  <a:lnTo>
                    <a:pt x="904" y="11113"/>
                  </a:lnTo>
                  <a:lnTo>
                    <a:pt x="1100" y="11430"/>
                  </a:lnTo>
                  <a:lnTo>
                    <a:pt x="1295" y="11723"/>
                  </a:lnTo>
                  <a:lnTo>
                    <a:pt x="1490" y="12016"/>
                  </a:lnTo>
                  <a:lnTo>
                    <a:pt x="1710" y="12309"/>
                  </a:lnTo>
                  <a:lnTo>
                    <a:pt x="1954" y="12578"/>
                  </a:lnTo>
                  <a:lnTo>
                    <a:pt x="2199" y="12847"/>
                  </a:lnTo>
                  <a:lnTo>
                    <a:pt x="2467" y="13091"/>
                  </a:lnTo>
                  <a:lnTo>
                    <a:pt x="2736" y="13335"/>
                  </a:lnTo>
                  <a:lnTo>
                    <a:pt x="3029" y="13555"/>
                  </a:lnTo>
                  <a:lnTo>
                    <a:pt x="3322" y="13750"/>
                  </a:lnTo>
                  <a:lnTo>
                    <a:pt x="3615" y="13946"/>
                  </a:lnTo>
                  <a:lnTo>
                    <a:pt x="3933" y="14141"/>
                  </a:lnTo>
                  <a:lnTo>
                    <a:pt x="4250" y="14312"/>
                  </a:lnTo>
                  <a:lnTo>
                    <a:pt x="4592" y="14459"/>
                  </a:lnTo>
                  <a:lnTo>
                    <a:pt x="4934" y="14581"/>
                  </a:lnTo>
                  <a:lnTo>
                    <a:pt x="5276" y="14703"/>
                  </a:lnTo>
                  <a:lnTo>
                    <a:pt x="5642" y="14801"/>
                  </a:lnTo>
                  <a:lnTo>
                    <a:pt x="6009" y="14898"/>
                  </a:lnTo>
                  <a:lnTo>
                    <a:pt x="6375" y="14947"/>
                  </a:lnTo>
                  <a:lnTo>
                    <a:pt x="6766" y="14996"/>
                  </a:lnTo>
                  <a:lnTo>
                    <a:pt x="7132" y="15045"/>
                  </a:lnTo>
                  <a:lnTo>
                    <a:pt x="7914" y="15045"/>
                  </a:lnTo>
                  <a:lnTo>
                    <a:pt x="8280" y="14996"/>
                  </a:lnTo>
                  <a:lnTo>
                    <a:pt x="8671" y="14947"/>
                  </a:lnTo>
                  <a:lnTo>
                    <a:pt x="9037" y="14898"/>
                  </a:lnTo>
                  <a:lnTo>
                    <a:pt x="9403" y="14801"/>
                  </a:lnTo>
                  <a:lnTo>
                    <a:pt x="9770" y="14703"/>
                  </a:lnTo>
                  <a:lnTo>
                    <a:pt x="10112" y="14581"/>
                  </a:lnTo>
                  <a:lnTo>
                    <a:pt x="10454" y="14459"/>
                  </a:lnTo>
                  <a:lnTo>
                    <a:pt x="10795" y="14312"/>
                  </a:lnTo>
                  <a:lnTo>
                    <a:pt x="11113" y="14141"/>
                  </a:lnTo>
                  <a:lnTo>
                    <a:pt x="11430" y="13946"/>
                  </a:lnTo>
                  <a:lnTo>
                    <a:pt x="11724" y="13750"/>
                  </a:lnTo>
                  <a:lnTo>
                    <a:pt x="12017" y="13555"/>
                  </a:lnTo>
                  <a:lnTo>
                    <a:pt x="12310" y="13335"/>
                  </a:lnTo>
                  <a:lnTo>
                    <a:pt x="12578" y="13091"/>
                  </a:lnTo>
                  <a:lnTo>
                    <a:pt x="12847" y="12847"/>
                  </a:lnTo>
                  <a:lnTo>
                    <a:pt x="13091" y="12578"/>
                  </a:lnTo>
                  <a:lnTo>
                    <a:pt x="13335" y="12309"/>
                  </a:lnTo>
                  <a:lnTo>
                    <a:pt x="13555" y="12016"/>
                  </a:lnTo>
                  <a:lnTo>
                    <a:pt x="13751" y="11723"/>
                  </a:lnTo>
                  <a:lnTo>
                    <a:pt x="13946" y="11430"/>
                  </a:lnTo>
                  <a:lnTo>
                    <a:pt x="14141" y="11113"/>
                  </a:lnTo>
                  <a:lnTo>
                    <a:pt x="14312" y="10795"/>
                  </a:lnTo>
                  <a:lnTo>
                    <a:pt x="14459" y="10453"/>
                  </a:lnTo>
                  <a:lnTo>
                    <a:pt x="14581" y="10111"/>
                  </a:lnTo>
                  <a:lnTo>
                    <a:pt x="14703" y="9769"/>
                  </a:lnTo>
                  <a:lnTo>
                    <a:pt x="14801" y="9403"/>
                  </a:lnTo>
                  <a:lnTo>
                    <a:pt x="14899" y="9037"/>
                  </a:lnTo>
                  <a:lnTo>
                    <a:pt x="14947" y="8670"/>
                  </a:lnTo>
                  <a:lnTo>
                    <a:pt x="14996" y="8280"/>
                  </a:lnTo>
                  <a:lnTo>
                    <a:pt x="15045" y="7913"/>
                  </a:lnTo>
                  <a:lnTo>
                    <a:pt x="15045" y="7522"/>
                  </a:lnTo>
                  <a:lnTo>
                    <a:pt x="7523" y="7522"/>
                  </a:lnTo>
                  <a:lnTo>
                    <a:pt x="752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6" name="Google Shape;1506;p47">
              <a:extLst>
                <a:ext uri="{FF2B5EF4-FFF2-40B4-BE49-F238E27FC236}">
                  <a16:creationId xmlns:a16="http://schemas.microsoft.com/office/drawing/2014/main" id="{833E9615-9A87-473A-A5C0-2192A53859FD}"/>
                </a:ext>
              </a:extLst>
            </p:cNvPr>
            <p:cNvSpPr/>
            <p:nvPr/>
          </p:nvSpPr>
          <p:spPr>
            <a:xfrm>
              <a:off x="3494925" y="3760525"/>
              <a:ext cx="188075" cy="97100"/>
            </a:xfrm>
            <a:custGeom>
              <a:avLst/>
              <a:gdLst/>
              <a:ahLst/>
              <a:cxnLst/>
              <a:rect l="l" t="t" r="r" b="b"/>
              <a:pathLst>
                <a:path w="7523" h="3884" extrusionOk="0">
                  <a:moveTo>
                    <a:pt x="2491" y="2956"/>
                  </a:moveTo>
                  <a:lnTo>
                    <a:pt x="2491" y="3396"/>
                  </a:lnTo>
                  <a:lnTo>
                    <a:pt x="1759" y="3396"/>
                  </a:lnTo>
                  <a:lnTo>
                    <a:pt x="2491" y="2956"/>
                  </a:lnTo>
                  <a:close/>
                  <a:moveTo>
                    <a:pt x="3346" y="2443"/>
                  </a:moveTo>
                  <a:lnTo>
                    <a:pt x="3346" y="3396"/>
                  </a:lnTo>
                  <a:lnTo>
                    <a:pt x="2980" y="3396"/>
                  </a:lnTo>
                  <a:lnTo>
                    <a:pt x="2980" y="2663"/>
                  </a:lnTo>
                  <a:lnTo>
                    <a:pt x="3346" y="2443"/>
                  </a:lnTo>
                  <a:close/>
                  <a:moveTo>
                    <a:pt x="4201" y="1930"/>
                  </a:moveTo>
                  <a:lnTo>
                    <a:pt x="4201" y="3396"/>
                  </a:lnTo>
                  <a:lnTo>
                    <a:pt x="3835" y="3396"/>
                  </a:lnTo>
                  <a:lnTo>
                    <a:pt x="3835" y="2150"/>
                  </a:lnTo>
                  <a:lnTo>
                    <a:pt x="3835" y="2150"/>
                  </a:lnTo>
                  <a:lnTo>
                    <a:pt x="4201" y="1930"/>
                  </a:lnTo>
                  <a:close/>
                  <a:moveTo>
                    <a:pt x="5056" y="1393"/>
                  </a:moveTo>
                  <a:lnTo>
                    <a:pt x="5056" y="3396"/>
                  </a:lnTo>
                  <a:lnTo>
                    <a:pt x="4689" y="3396"/>
                  </a:lnTo>
                  <a:lnTo>
                    <a:pt x="4689" y="1637"/>
                  </a:lnTo>
                  <a:lnTo>
                    <a:pt x="5056" y="1393"/>
                  </a:lnTo>
                  <a:close/>
                  <a:moveTo>
                    <a:pt x="5911" y="885"/>
                  </a:moveTo>
                  <a:lnTo>
                    <a:pt x="5911" y="3396"/>
                  </a:lnTo>
                  <a:lnTo>
                    <a:pt x="5544" y="3396"/>
                  </a:lnTo>
                  <a:lnTo>
                    <a:pt x="5544" y="1100"/>
                  </a:lnTo>
                  <a:lnTo>
                    <a:pt x="5911" y="885"/>
                  </a:lnTo>
                  <a:close/>
                  <a:moveTo>
                    <a:pt x="6399" y="978"/>
                  </a:moveTo>
                  <a:lnTo>
                    <a:pt x="6619" y="1539"/>
                  </a:lnTo>
                  <a:lnTo>
                    <a:pt x="6790" y="2031"/>
                  </a:lnTo>
                  <a:lnTo>
                    <a:pt x="6790" y="3396"/>
                  </a:lnTo>
                  <a:lnTo>
                    <a:pt x="6399" y="3396"/>
                  </a:lnTo>
                  <a:lnTo>
                    <a:pt x="6399" y="978"/>
                  </a:lnTo>
                  <a:close/>
                  <a:moveTo>
                    <a:pt x="6448" y="1"/>
                  </a:moveTo>
                  <a:lnTo>
                    <a:pt x="0" y="3884"/>
                  </a:lnTo>
                  <a:lnTo>
                    <a:pt x="7523" y="3884"/>
                  </a:lnTo>
                  <a:lnTo>
                    <a:pt x="7498" y="3347"/>
                  </a:lnTo>
                  <a:lnTo>
                    <a:pt x="7449" y="2834"/>
                  </a:lnTo>
                  <a:lnTo>
                    <a:pt x="7352" y="2321"/>
                  </a:lnTo>
                  <a:lnTo>
                    <a:pt x="7229" y="1832"/>
                  </a:lnTo>
                  <a:lnTo>
                    <a:pt x="7083" y="1344"/>
                  </a:lnTo>
                  <a:lnTo>
                    <a:pt x="6912" y="880"/>
                  </a:lnTo>
                  <a:lnTo>
                    <a:pt x="6692" y="440"/>
                  </a:lnTo>
                  <a:lnTo>
                    <a:pt x="644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7" name="Google Shape;1507;p47">
              <a:extLst>
                <a:ext uri="{FF2B5EF4-FFF2-40B4-BE49-F238E27FC236}">
                  <a16:creationId xmlns:a16="http://schemas.microsoft.com/office/drawing/2014/main" id="{F547798C-81C4-4798-9636-6CED547F59A7}"/>
                </a:ext>
              </a:extLst>
            </p:cNvPr>
            <p:cNvSpPr/>
            <p:nvPr/>
          </p:nvSpPr>
          <p:spPr>
            <a:xfrm>
              <a:off x="3494925" y="3652450"/>
              <a:ext cx="161200" cy="188100"/>
            </a:xfrm>
            <a:custGeom>
              <a:avLst/>
              <a:gdLst/>
              <a:ahLst/>
              <a:cxnLst/>
              <a:rect l="l" t="t" r="r" b="b"/>
              <a:pathLst>
                <a:path w="6448" h="7524" extrusionOk="0">
                  <a:moveTo>
                    <a:pt x="489" y="514"/>
                  </a:moveTo>
                  <a:lnTo>
                    <a:pt x="879" y="538"/>
                  </a:lnTo>
                  <a:lnTo>
                    <a:pt x="1270" y="611"/>
                  </a:lnTo>
                  <a:lnTo>
                    <a:pt x="1661" y="685"/>
                  </a:lnTo>
                  <a:lnTo>
                    <a:pt x="2052" y="782"/>
                  </a:lnTo>
                  <a:lnTo>
                    <a:pt x="2418" y="929"/>
                  </a:lnTo>
                  <a:lnTo>
                    <a:pt x="2809" y="1075"/>
                  </a:lnTo>
                  <a:lnTo>
                    <a:pt x="3151" y="1246"/>
                  </a:lnTo>
                  <a:lnTo>
                    <a:pt x="3517" y="1417"/>
                  </a:lnTo>
                  <a:lnTo>
                    <a:pt x="3835" y="1637"/>
                  </a:lnTo>
                  <a:lnTo>
                    <a:pt x="4152" y="1857"/>
                  </a:lnTo>
                  <a:lnTo>
                    <a:pt x="4445" y="2077"/>
                  </a:lnTo>
                  <a:lnTo>
                    <a:pt x="4738" y="2321"/>
                  </a:lnTo>
                  <a:lnTo>
                    <a:pt x="5031" y="2590"/>
                  </a:lnTo>
                  <a:lnTo>
                    <a:pt x="5276" y="2883"/>
                  </a:lnTo>
                  <a:lnTo>
                    <a:pt x="5520" y="3176"/>
                  </a:lnTo>
                  <a:lnTo>
                    <a:pt x="5764" y="3493"/>
                  </a:lnTo>
                  <a:lnTo>
                    <a:pt x="489" y="6668"/>
                  </a:lnTo>
                  <a:lnTo>
                    <a:pt x="489" y="514"/>
                  </a:lnTo>
                  <a:close/>
                  <a:moveTo>
                    <a:pt x="0" y="1"/>
                  </a:moveTo>
                  <a:lnTo>
                    <a:pt x="0" y="7523"/>
                  </a:lnTo>
                  <a:lnTo>
                    <a:pt x="6448" y="3640"/>
                  </a:lnTo>
                  <a:lnTo>
                    <a:pt x="6179" y="3249"/>
                  </a:lnTo>
                  <a:lnTo>
                    <a:pt x="5911" y="2858"/>
                  </a:lnTo>
                  <a:lnTo>
                    <a:pt x="5593" y="2492"/>
                  </a:lnTo>
                  <a:lnTo>
                    <a:pt x="5276" y="2150"/>
                  </a:lnTo>
                  <a:lnTo>
                    <a:pt x="4909" y="1833"/>
                  </a:lnTo>
                  <a:lnTo>
                    <a:pt x="4543" y="1540"/>
                  </a:lnTo>
                  <a:lnTo>
                    <a:pt x="4152" y="1246"/>
                  </a:lnTo>
                  <a:lnTo>
                    <a:pt x="3761" y="1002"/>
                  </a:lnTo>
                  <a:lnTo>
                    <a:pt x="3322" y="782"/>
                  </a:lnTo>
                  <a:lnTo>
                    <a:pt x="2882" y="587"/>
                  </a:lnTo>
                  <a:lnTo>
                    <a:pt x="2443" y="416"/>
                  </a:lnTo>
                  <a:lnTo>
                    <a:pt x="1978" y="270"/>
                  </a:lnTo>
                  <a:lnTo>
                    <a:pt x="1490" y="147"/>
                  </a:lnTo>
                  <a:lnTo>
                    <a:pt x="1002" y="74"/>
                  </a:lnTo>
                  <a:lnTo>
                    <a:pt x="513" y="25"/>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
        <p:nvSpPr>
          <p:cNvPr id="8" name="TextBox 7">
            <a:extLst>
              <a:ext uri="{FF2B5EF4-FFF2-40B4-BE49-F238E27FC236}">
                <a16:creationId xmlns:a16="http://schemas.microsoft.com/office/drawing/2014/main" id="{79809CB0-E96E-4E9B-B7A4-9653437A756F}"/>
              </a:ext>
            </a:extLst>
          </p:cNvPr>
          <p:cNvSpPr txBox="1"/>
          <p:nvPr/>
        </p:nvSpPr>
        <p:spPr>
          <a:xfrm>
            <a:off x="630194" y="1631092"/>
            <a:ext cx="4633783" cy="1450910"/>
          </a:xfrm>
          <a:prstGeom prst="rect">
            <a:avLst/>
          </a:prstGeom>
          <a:noFill/>
        </p:spPr>
        <p:txBody>
          <a:bodyPr wrap="square" rtlCol="0">
            <a:spAutoFit/>
          </a:bodyPr>
          <a:lstStyle/>
          <a:p>
            <a:pPr marL="0" marR="0" algn="just">
              <a:lnSpc>
                <a:spcPct val="107000"/>
              </a:lnSpc>
              <a:spcBef>
                <a:spcPts val="0"/>
              </a:spcBef>
              <a:spcAft>
                <a:spcPts val="0"/>
              </a:spcAft>
            </a:pPr>
            <a:r>
              <a:rPr lang="en-US" sz="1800" dirty="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rPr>
              <a:t>Token Allocation for Reward</a:t>
            </a:r>
            <a:r>
              <a:rPr lang="en-US" sz="1800" b="1" dirty="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rPr>
              <a:t>: </a:t>
            </a:r>
          </a:p>
          <a:p>
            <a:pPr marL="0" marR="0" algn="just">
              <a:lnSpc>
                <a:spcPct val="107000"/>
              </a:lnSpc>
              <a:spcBef>
                <a:spcPts val="0"/>
              </a:spcBef>
              <a:spcAft>
                <a:spcPts val="0"/>
              </a:spcAft>
            </a:pPr>
            <a:r>
              <a:rPr lang="en-US" sz="1800" dirty="0">
                <a:solidFill>
                  <a:schemeClr val="tx1"/>
                </a:solidFill>
                <a:latin typeface="Arial" panose="020B0604020202020204" pitchFamily="34" charset="0"/>
                <a:ea typeface="Times New Roman" panose="02020603050405020304" pitchFamily="18" charset="0"/>
                <a:cs typeface="Times New Roman" panose="02020603050405020304" pitchFamily="18" charset="0"/>
              </a:rPr>
              <a:t>4</a:t>
            </a:r>
            <a:r>
              <a:rPr lang="en-US" sz="1800" dirty="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rPr>
              <a:t>00,000 $NRF tokens</a:t>
            </a:r>
            <a:endPar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r>
              <a:rPr lang="en-US" sz="1800" dirty="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rPr>
              <a:t>Duration: </a:t>
            </a:r>
            <a:r>
              <a:rPr lang="en-US" sz="1800" dirty="0">
                <a:solidFill>
                  <a:schemeClr val="tx1"/>
                </a:solidFill>
                <a:latin typeface="Arial" panose="020B0604020202020204" pitchFamily="34" charset="0"/>
                <a:ea typeface="Times New Roman" panose="02020603050405020304" pitchFamily="18" charset="0"/>
                <a:cs typeface="Times New Roman" panose="02020603050405020304" pitchFamily="18" charset="0"/>
              </a:rPr>
              <a:t>Tw</a:t>
            </a:r>
            <a:r>
              <a:rPr lang="en-US" sz="1800" dirty="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rPr>
              <a:t>o </a:t>
            </a:r>
            <a:r>
              <a:rPr lang="en-US" sz="1800" dirty="0">
                <a:solidFill>
                  <a:schemeClr val="tx1"/>
                </a:solidFill>
                <a:latin typeface="Arial" panose="020B0604020202020204" pitchFamily="34" charset="0"/>
                <a:ea typeface="Times New Roman" panose="02020603050405020304" pitchFamily="18" charset="0"/>
                <a:cs typeface="Times New Roman" panose="02020603050405020304" pitchFamily="18" charset="0"/>
              </a:rPr>
              <a:t>Year</a:t>
            </a:r>
            <a:r>
              <a:rPr lang="en-US" sz="1800" dirty="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rPr>
              <a:t>s</a:t>
            </a:r>
            <a:endPar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endParaRPr lang="en-US"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446246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26C56-DA28-4681-8401-6E8284172A7C}"/>
              </a:ext>
            </a:extLst>
          </p:cNvPr>
          <p:cNvSpPr>
            <a:spLocks noGrp="1"/>
          </p:cNvSpPr>
          <p:nvPr>
            <p:ph type="title"/>
          </p:nvPr>
        </p:nvSpPr>
        <p:spPr/>
        <p:txBody>
          <a:bodyPr/>
          <a:lstStyle/>
          <a:p>
            <a:r>
              <a:rPr lang="en-US" dirty="0"/>
              <a:t>PHASE 1</a:t>
            </a:r>
          </a:p>
        </p:txBody>
      </p:sp>
      <p:sp>
        <p:nvSpPr>
          <p:cNvPr id="3" name="Slide Number Placeholder 2">
            <a:extLst>
              <a:ext uri="{FF2B5EF4-FFF2-40B4-BE49-F238E27FC236}">
                <a16:creationId xmlns:a16="http://schemas.microsoft.com/office/drawing/2014/main" id="{18AE8DBC-3266-4ABF-8247-4D6A9B6A5AF6}"/>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17</a:t>
            </a:fld>
            <a:endParaRPr lang="en"/>
          </a:p>
        </p:txBody>
      </p:sp>
      <p:grpSp>
        <p:nvGrpSpPr>
          <p:cNvPr id="4" name="Google Shape;1504;p47">
            <a:extLst>
              <a:ext uri="{FF2B5EF4-FFF2-40B4-BE49-F238E27FC236}">
                <a16:creationId xmlns:a16="http://schemas.microsoft.com/office/drawing/2014/main" id="{1A401121-C1DE-492C-9171-5EBE06B7DC87}"/>
              </a:ext>
            </a:extLst>
          </p:cNvPr>
          <p:cNvGrpSpPr/>
          <p:nvPr/>
        </p:nvGrpSpPr>
        <p:grpSpPr>
          <a:xfrm rot="19750155">
            <a:off x="5949631" y="1305182"/>
            <a:ext cx="2446638" cy="2533135"/>
            <a:chOff x="3294650" y="3652450"/>
            <a:chExt cx="388350" cy="405450"/>
          </a:xfrm>
        </p:grpSpPr>
        <p:sp>
          <p:nvSpPr>
            <p:cNvPr id="5" name="Google Shape;1505;p47">
              <a:extLst>
                <a:ext uri="{FF2B5EF4-FFF2-40B4-BE49-F238E27FC236}">
                  <a16:creationId xmlns:a16="http://schemas.microsoft.com/office/drawing/2014/main" id="{C8457BF1-6280-4B73-9DCC-7EC48210E33A}"/>
                </a:ext>
              </a:extLst>
            </p:cNvPr>
            <p:cNvSpPr/>
            <p:nvPr/>
          </p:nvSpPr>
          <p:spPr>
            <a:xfrm>
              <a:off x="3294650" y="3681775"/>
              <a:ext cx="376150" cy="376125"/>
            </a:xfrm>
            <a:custGeom>
              <a:avLst/>
              <a:gdLst/>
              <a:ahLst/>
              <a:cxnLst/>
              <a:rect l="l" t="t" r="r" b="b"/>
              <a:pathLst>
                <a:path w="15046" h="15045" extrusionOk="0">
                  <a:moveTo>
                    <a:pt x="7132" y="0"/>
                  </a:moveTo>
                  <a:lnTo>
                    <a:pt x="6766" y="49"/>
                  </a:lnTo>
                  <a:lnTo>
                    <a:pt x="6375" y="98"/>
                  </a:lnTo>
                  <a:lnTo>
                    <a:pt x="6009" y="147"/>
                  </a:lnTo>
                  <a:lnTo>
                    <a:pt x="5642" y="244"/>
                  </a:lnTo>
                  <a:lnTo>
                    <a:pt x="5276" y="342"/>
                  </a:lnTo>
                  <a:lnTo>
                    <a:pt x="4934" y="464"/>
                  </a:lnTo>
                  <a:lnTo>
                    <a:pt x="4592" y="586"/>
                  </a:lnTo>
                  <a:lnTo>
                    <a:pt x="4250" y="733"/>
                  </a:lnTo>
                  <a:lnTo>
                    <a:pt x="3933" y="904"/>
                  </a:lnTo>
                  <a:lnTo>
                    <a:pt x="3615" y="1099"/>
                  </a:lnTo>
                  <a:lnTo>
                    <a:pt x="3322" y="1295"/>
                  </a:lnTo>
                  <a:lnTo>
                    <a:pt x="3029" y="1490"/>
                  </a:lnTo>
                  <a:lnTo>
                    <a:pt x="2736" y="1710"/>
                  </a:lnTo>
                  <a:lnTo>
                    <a:pt x="2467" y="1954"/>
                  </a:lnTo>
                  <a:lnTo>
                    <a:pt x="2199" y="2198"/>
                  </a:lnTo>
                  <a:lnTo>
                    <a:pt x="1954" y="2467"/>
                  </a:lnTo>
                  <a:lnTo>
                    <a:pt x="1710" y="2736"/>
                  </a:lnTo>
                  <a:lnTo>
                    <a:pt x="1490" y="3029"/>
                  </a:lnTo>
                  <a:lnTo>
                    <a:pt x="1295" y="3322"/>
                  </a:lnTo>
                  <a:lnTo>
                    <a:pt x="1100" y="3615"/>
                  </a:lnTo>
                  <a:lnTo>
                    <a:pt x="904" y="3932"/>
                  </a:lnTo>
                  <a:lnTo>
                    <a:pt x="733" y="4250"/>
                  </a:lnTo>
                  <a:lnTo>
                    <a:pt x="587" y="4592"/>
                  </a:lnTo>
                  <a:lnTo>
                    <a:pt x="465" y="4934"/>
                  </a:lnTo>
                  <a:lnTo>
                    <a:pt x="342" y="5276"/>
                  </a:lnTo>
                  <a:lnTo>
                    <a:pt x="245" y="5642"/>
                  </a:lnTo>
                  <a:lnTo>
                    <a:pt x="147" y="6008"/>
                  </a:lnTo>
                  <a:lnTo>
                    <a:pt x="98" y="6375"/>
                  </a:lnTo>
                  <a:lnTo>
                    <a:pt x="49" y="6765"/>
                  </a:lnTo>
                  <a:lnTo>
                    <a:pt x="0" y="7132"/>
                  </a:lnTo>
                  <a:lnTo>
                    <a:pt x="0" y="7522"/>
                  </a:lnTo>
                  <a:lnTo>
                    <a:pt x="0" y="7913"/>
                  </a:lnTo>
                  <a:lnTo>
                    <a:pt x="49" y="8280"/>
                  </a:lnTo>
                  <a:lnTo>
                    <a:pt x="98" y="8670"/>
                  </a:lnTo>
                  <a:lnTo>
                    <a:pt x="147" y="9037"/>
                  </a:lnTo>
                  <a:lnTo>
                    <a:pt x="245" y="9403"/>
                  </a:lnTo>
                  <a:lnTo>
                    <a:pt x="342" y="9769"/>
                  </a:lnTo>
                  <a:lnTo>
                    <a:pt x="465" y="10111"/>
                  </a:lnTo>
                  <a:lnTo>
                    <a:pt x="587" y="10453"/>
                  </a:lnTo>
                  <a:lnTo>
                    <a:pt x="733" y="10795"/>
                  </a:lnTo>
                  <a:lnTo>
                    <a:pt x="904" y="11113"/>
                  </a:lnTo>
                  <a:lnTo>
                    <a:pt x="1100" y="11430"/>
                  </a:lnTo>
                  <a:lnTo>
                    <a:pt x="1295" y="11723"/>
                  </a:lnTo>
                  <a:lnTo>
                    <a:pt x="1490" y="12016"/>
                  </a:lnTo>
                  <a:lnTo>
                    <a:pt x="1710" y="12309"/>
                  </a:lnTo>
                  <a:lnTo>
                    <a:pt x="1954" y="12578"/>
                  </a:lnTo>
                  <a:lnTo>
                    <a:pt x="2199" y="12847"/>
                  </a:lnTo>
                  <a:lnTo>
                    <a:pt x="2467" y="13091"/>
                  </a:lnTo>
                  <a:lnTo>
                    <a:pt x="2736" y="13335"/>
                  </a:lnTo>
                  <a:lnTo>
                    <a:pt x="3029" y="13555"/>
                  </a:lnTo>
                  <a:lnTo>
                    <a:pt x="3322" y="13750"/>
                  </a:lnTo>
                  <a:lnTo>
                    <a:pt x="3615" y="13946"/>
                  </a:lnTo>
                  <a:lnTo>
                    <a:pt x="3933" y="14141"/>
                  </a:lnTo>
                  <a:lnTo>
                    <a:pt x="4250" y="14312"/>
                  </a:lnTo>
                  <a:lnTo>
                    <a:pt x="4592" y="14459"/>
                  </a:lnTo>
                  <a:lnTo>
                    <a:pt x="4934" y="14581"/>
                  </a:lnTo>
                  <a:lnTo>
                    <a:pt x="5276" y="14703"/>
                  </a:lnTo>
                  <a:lnTo>
                    <a:pt x="5642" y="14801"/>
                  </a:lnTo>
                  <a:lnTo>
                    <a:pt x="6009" y="14898"/>
                  </a:lnTo>
                  <a:lnTo>
                    <a:pt x="6375" y="14947"/>
                  </a:lnTo>
                  <a:lnTo>
                    <a:pt x="6766" y="14996"/>
                  </a:lnTo>
                  <a:lnTo>
                    <a:pt x="7132" y="15045"/>
                  </a:lnTo>
                  <a:lnTo>
                    <a:pt x="7914" y="15045"/>
                  </a:lnTo>
                  <a:lnTo>
                    <a:pt x="8280" y="14996"/>
                  </a:lnTo>
                  <a:lnTo>
                    <a:pt x="8671" y="14947"/>
                  </a:lnTo>
                  <a:lnTo>
                    <a:pt x="9037" y="14898"/>
                  </a:lnTo>
                  <a:lnTo>
                    <a:pt x="9403" y="14801"/>
                  </a:lnTo>
                  <a:lnTo>
                    <a:pt x="9770" y="14703"/>
                  </a:lnTo>
                  <a:lnTo>
                    <a:pt x="10112" y="14581"/>
                  </a:lnTo>
                  <a:lnTo>
                    <a:pt x="10454" y="14459"/>
                  </a:lnTo>
                  <a:lnTo>
                    <a:pt x="10795" y="14312"/>
                  </a:lnTo>
                  <a:lnTo>
                    <a:pt x="11113" y="14141"/>
                  </a:lnTo>
                  <a:lnTo>
                    <a:pt x="11430" y="13946"/>
                  </a:lnTo>
                  <a:lnTo>
                    <a:pt x="11724" y="13750"/>
                  </a:lnTo>
                  <a:lnTo>
                    <a:pt x="12017" y="13555"/>
                  </a:lnTo>
                  <a:lnTo>
                    <a:pt x="12310" y="13335"/>
                  </a:lnTo>
                  <a:lnTo>
                    <a:pt x="12578" y="13091"/>
                  </a:lnTo>
                  <a:lnTo>
                    <a:pt x="12847" y="12847"/>
                  </a:lnTo>
                  <a:lnTo>
                    <a:pt x="13091" y="12578"/>
                  </a:lnTo>
                  <a:lnTo>
                    <a:pt x="13335" y="12309"/>
                  </a:lnTo>
                  <a:lnTo>
                    <a:pt x="13555" y="12016"/>
                  </a:lnTo>
                  <a:lnTo>
                    <a:pt x="13751" y="11723"/>
                  </a:lnTo>
                  <a:lnTo>
                    <a:pt x="13946" y="11430"/>
                  </a:lnTo>
                  <a:lnTo>
                    <a:pt x="14141" y="11113"/>
                  </a:lnTo>
                  <a:lnTo>
                    <a:pt x="14312" y="10795"/>
                  </a:lnTo>
                  <a:lnTo>
                    <a:pt x="14459" y="10453"/>
                  </a:lnTo>
                  <a:lnTo>
                    <a:pt x="14581" y="10111"/>
                  </a:lnTo>
                  <a:lnTo>
                    <a:pt x="14703" y="9769"/>
                  </a:lnTo>
                  <a:lnTo>
                    <a:pt x="14801" y="9403"/>
                  </a:lnTo>
                  <a:lnTo>
                    <a:pt x="14899" y="9037"/>
                  </a:lnTo>
                  <a:lnTo>
                    <a:pt x="14947" y="8670"/>
                  </a:lnTo>
                  <a:lnTo>
                    <a:pt x="14996" y="8280"/>
                  </a:lnTo>
                  <a:lnTo>
                    <a:pt x="15045" y="7913"/>
                  </a:lnTo>
                  <a:lnTo>
                    <a:pt x="15045" y="7522"/>
                  </a:lnTo>
                  <a:lnTo>
                    <a:pt x="7523" y="7522"/>
                  </a:lnTo>
                  <a:lnTo>
                    <a:pt x="752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6" name="Google Shape;1506;p47">
              <a:extLst>
                <a:ext uri="{FF2B5EF4-FFF2-40B4-BE49-F238E27FC236}">
                  <a16:creationId xmlns:a16="http://schemas.microsoft.com/office/drawing/2014/main" id="{833E9615-9A87-473A-A5C0-2192A53859FD}"/>
                </a:ext>
              </a:extLst>
            </p:cNvPr>
            <p:cNvSpPr/>
            <p:nvPr/>
          </p:nvSpPr>
          <p:spPr>
            <a:xfrm>
              <a:off x="3494925" y="3760525"/>
              <a:ext cx="188075" cy="97100"/>
            </a:xfrm>
            <a:custGeom>
              <a:avLst/>
              <a:gdLst/>
              <a:ahLst/>
              <a:cxnLst/>
              <a:rect l="l" t="t" r="r" b="b"/>
              <a:pathLst>
                <a:path w="7523" h="3884" extrusionOk="0">
                  <a:moveTo>
                    <a:pt x="2491" y="2956"/>
                  </a:moveTo>
                  <a:lnTo>
                    <a:pt x="2491" y="3396"/>
                  </a:lnTo>
                  <a:lnTo>
                    <a:pt x="1759" y="3396"/>
                  </a:lnTo>
                  <a:lnTo>
                    <a:pt x="2491" y="2956"/>
                  </a:lnTo>
                  <a:close/>
                  <a:moveTo>
                    <a:pt x="3346" y="2443"/>
                  </a:moveTo>
                  <a:lnTo>
                    <a:pt x="3346" y="3396"/>
                  </a:lnTo>
                  <a:lnTo>
                    <a:pt x="2980" y="3396"/>
                  </a:lnTo>
                  <a:lnTo>
                    <a:pt x="2980" y="2663"/>
                  </a:lnTo>
                  <a:lnTo>
                    <a:pt x="3346" y="2443"/>
                  </a:lnTo>
                  <a:close/>
                  <a:moveTo>
                    <a:pt x="4201" y="1930"/>
                  </a:moveTo>
                  <a:lnTo>
                    <a:pt x="4201" y="3396"/>
                  </a:lnTo>
                  <a:lnTo>
                    <a:pt x="3835" y="3396"/>
                  </a:lnTo>
                  <a:lnTo>
                    <a:pt x="3835" y="2150"/>
                  </a:lnTo>
                  <a:lnTo>
                    <a:pt x="3835" y="2150"/>
                  </a:lnTo>
                  <a:lnTo>
                    <a:pt x="4201" y="1930"/>
                  </a:lnTo>
                  <a:close/>
                  <a:moveTo>
                    <a:pt x="5056" y="1393"/>
                  </a:moveTo>
                  <a:lnTo>
                    <a:pt x="5056" y="3396"/>
                  </a:lnTo>
                  <a:lnTo>
                    <a:pt x="4689" y="3396"/>
                  </a:lnTo>
                  <a:lnTo>
                    <a:pt x="4689" y="1637"/>
                  </a:lnTo>
                  <a:lnTo>
                    <a:pt x="5056" y="1393"/>
                  </a:lnTo>
                  <a:close/>
                  <a:moveTo>
                    <a:pt x="5911" y="885"/>
                  </a:moveTo>
                  <a:lnTo>
                    <a:pt x="5911" y="3396"/>
                  </a:lnTo>
                  <a:lnTo>
                    <a:pt x="5544" y="3396"/>
                  </a:lnTo>
                  <a:lnTo>
                    <a:pt x="5544" y="1100"/>
                  </a:lnTo>
                  <a:lnTo>
                    <a:pt x="5911" y="885"/>
                  </a:lnTo>
                  <a:close/>
                  <a:moveTo>
                    <a:pt x="6399" y="978"/>
                  </a:moveTo>
                  <a:lnTo>
                    <a:pt x="6619" y="1539"/>
                  </a:lnTo>
                  <a:lnTo>
                    <a:pt x="6790" y="2031"/>
                  </a:lnTo>
                  <a:lnTo>
                    <a:pt x="6790" y="3396"/>
                  </a:lnTo>
                  <a:lnTo>
                    <a:pt x="6399" y="3396"/>
                  </a:lnTo>
                  <a:lnTo>
                    <a:pt x="6399" y="978"/>
                  </a:lnTo>
                  <a:close/>
                  <a:moveTo>
                    <a:pt x="6448" y="1"/>
                  </a:moveTo>
                  <a:lnTo>
                    <a:pt x="0" y="3884"/>
                  </a:lnTo>
                  <a:lnTo>
                    <a:pt x="7523" y="3884"/>
                  </a:lnTo>
                  <a:lnTo>
                    <a:pt x="7498" y="3347"/>
                  </a:lnTo>
                  <a:lnTo>
                    <a:pt x="7449" y="2834"/>
                  </a:lnTo>
                  <a:lnTo>
                    <a:pt x="7352" y="2321"/>
                  </a:lnTo>
                  <a:lnTo>
                    <a:pt x="7229" y="1832"/>
                  </a:lnTo>
                  <a:lnTo>
                    <a:pt x="7083" y="1344"/>
                  </a:lnTo>
                  <a:lnTo>
                    <a:pt x="6912" y="880"/>
                  </a:lnTo>
                  <a:lnTo>
                    <a:pt x="6692" y="440"/>
                  </a:lnTo>
                  <a:lnTo>
                    <a:pt x="644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7" name="Google Shape;1507;p47">
              <a:extLst>
                <a:ext uri="{FF2B5EF4-FFF2-40B4-BE49-F238E27FC236}">
                  <a16:creationId xmlns:a16="http://schemas.microsoft.com/office/drawing/2014/main" id="{F547798C-81C4-4798-9636-6CED547F59A7}"/>
                </a:ext>
              </a:extLst>
            </p:cNvPr>
            <p:cNvSpPr/>
            <p:nvPr/>
          </p:nvSpPr>
          <p:spPr>
            <a:xfrm>
              <a:off x="3494925" y="3652450"/>
              <a:ext cx="161200" cy="188100"/>
            </a:xfrm>
            <a:custGeom>
              <a:avLst/>
              <a:gdLst/>
              <a:ahLst/>
              <a:cxnLst/>
              <a:rect l="l" t="t" r="r" b="b"/>
              <a:pathLst>
                <a:path w="6448" h="7524" extrusionOk="0">
                  <a:moveTo>
                    <a:pt x="489" y="514"/>
                  </a:moveTo>
                  <a:lnTo>
                    <a:pt x="879" y="538"/>
                  </a:lnTo>
                  <a:lnTo>
                    <a:pt x="1270" y="611"/>
                  </a:lnTo>
                  <a:lnTo>
                    <a:pt x="1661" y="685"/>
                  </a:lnTo>
                  <a:lnTo>
                    <a:pt x="2052" y="782"/>
                  </a:lnTo>
                  <a:lnTo>
                    <a:pt x="2418" y="929"/>
                  </a:lnTo>
                  <a:lnTo>
                    <a:pt x="2809" y="1075"/>
                  </a:lnTo>
                  <a:lnTo>
                    <a:pt x="3151" y="1246"/>
                  </a:lnTo>
                  <a:lnTo>
                    <a:pt x="3517" y="1417"/>
                  </a:lnTo>
                  <a:lnTo>
                    <a:pt x="3835" y="1637"/>
                  </a:lnTo>
                  <a:lnTo>
                    <a:pt x="4152" y="1857"/>
                  </a:lnTo>
                  <a:lnTo>
                    <a:pt x="4445" y="2077"/>
                  </a:lnTo>
                  <a:lnTo>
                    <a:pt x="4738" y="2321"/>
                  </a:lnTo>
                  <a:lnTo>
                    <a:pt x="5031" y="2590"/>
                  </a:lnTo>
                  <a:lnTo>
                    <a:pt x="5276" y="2883"/>
                  </a:lnTo>
                  <a:lnTo>
                    <a:pt x="5520" y="3176"/>
                  </a:lnTo>
                  <a:lnTo>
                    <a:pt x="5764" y="3493"/>
                  </a:lnTo>
                  <a:lnTo>
                    <a:pt x="489" y="6668"/>
                  </a:lnTo>
                  <a:lnTo>
                    <a:pt x="489" y="514"/>
                  </a:lnTo>
                  <a:close/>
                  <a:moveTo>
                    <a:pt x="0" y="1"/>
                  </a:moveTo>
                  <a:lnTo>
                    <a:pt x="0" y="7523"/>
                  </a:lnTo>
                  <a:lnTo>
                    <a:pt x="6448" y="3640"/>
                  </a:lnTo>
                  <a:lnTo>
                    <a:pt x="6179" y="3249"/>
                  </a:lnTo>
                  <a:lnTo>
                    <a:pt x="5911" y="2858"/>
                  </a:lnTo>
                  <a:lnTo>
                    <a:pt x="5593" y="2492"/>
                  </a:lnTo>
                  <a:lnTo>
                    <a:pt x="5276" y="2150"/>
                  </a:lnTo>
                  <a:lnTo>
                    <a:pt x="4909" y="1833"/>
                  </a:lnTo>
                  <a:lnTo>
                    <a:pt x="4543" y="1540"/>
                  </a:lnTo>
                  <a:lnTo>
                    <a:pt x="4152" y="1246"/>
                  </a:lnTo>
                  <a:lnTo>
                    <a:pt x="3761" y="1002"/>
                  </a:lnTo>
                  <a:lnTo>
                    <a:pt x="3322" y="782"/>
                  </a:lnTo>
                  <a:lnTo>
                    <a:pt x="2882" y="587"/>
                  </a:lnTo>
                  <a:lnTo>
                    <a:pt x="2443" y="416"/>
                  </a:lnTo>
                  <a:lnTo>
                    <a:pt x="1978" y="270"/>
                  </a:lnTo>
                  <a:lnTo>
                    <a:pt x="1490" y="147"/>
                  </a:lnTo>
                  <a:lnTo>
                    <a:pt x="1002" y="74"/>
                  </a:lnTo>
                  <a:lnTo>
                    <a:pt x="513" y="25"/>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
        <p:nvSpPr>
          <p:cNvPr id="8" name="TextBox 7">
            <a:extLst>
              <a:ext uri="{FF2B5EF4-FFF2-40B4-BE49-F238E27FC236}">
                <a16:creationId xmlns:a16="http://schemas.microsoft.com/office/drawing/2014/main" id="{79809CB0-E96E-4E9B-B7A4-9653437A756F}"/>
              </a:ext>
            </a:extLst>
          </p:cNvPr>
          <p:cNvSpPr txBox="1"/>
          <p:nvPr/>
        </p:nvSpPr>
        <p:spPr>
          <a:xfrm>
            <a:off x="630194" y="1424656"/>
            <a:ext cx="4633783" cy="3139321"/>
          </a:xfrm>
          <a:prstGeom prst="rect">
            <a:avLst/>
          </a:prstGeom>
          <a:noFill/>
        </p:spPr>
        <p:txBody>
          <a:bodyPr wrap="square" rtlCol="0">
            <a:spAutoFit/>
          </a:bodyPr>
          <a:lstStyle/>
          <a:p>
            <a:pPr marL="0" marR="0" algn="just">
              <a:spcBef>
                <a:spcPts val="0"/>
              </a:spcBef>
              <a:spcAft>
                <a:spcPts val="0"/>
              </a:spcAft>
            </a:pPr>
            <a:r>
              <a:rPr lang="en-US" sz="18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Token Allocation for phase 1: 300,000 $NRF tokens</a:t>
            </a:r>
          </a:p>
          <a:p>
            <a:pPr marL="0" marR="0" algn="just">
              <a:spcBef>
                <a:spcPts val="0"/>
              </a:spcBef>
              <a:spcAft>
                <a:spcPts val="0"/>
              </a:spcAft>
            </a:pPr>
            <a:r>
              <a:rPr lang="en-US" sz="18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p>
          <a:p>
            <a:pPr marL="0" marR="0" algn="just">
              <a:spcBef>
                <a:spcPts val="0"/>
              </a:spcBef>
              <a:spcAft>
                <a:spcPts val="0"/>
              </a:spcAft>
            </a:pPr>
            <a:r>
              <a:rPr lang="en-US" sz="18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Duration: 365 days </a:t>
            </a:r>
          </a:p>
          <a:p>
            <a:pPr marL="0" marR="0" algn="just">
              <a:spcBef>
                <a:spcPts val="0"/>
              </a:spcBef>
              <a:spcAft>
                <a:spcPts val="0"/>
              </a:spcAft>
            </a:pPr>
            <a:r>
              <a:rPr lang="en-US" sz="18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p>
          <a:p>
            <a:pPr marL="0" marR="0" algn="just">
              <a:spcBef>
                <a:spcPts val="0"/>
              </a:spcBef>
              <a:spcAft>
                <a:spcPts val="0"/>
              </a:spcAft>
            </a:pPr>
            <a:r>
              <a:rPr lang="en-US" sz="18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Reward per day: 821 $NRF tokens.</a:t>
            </a:r>
          </a:p>
          <a:p>
            <a:pPr marL="0" marR="0" algn="just">
              <a:spcBef>
                <a:spcPts val="0"/>
              </a:spcBef>
              <a:spcAft>
                <a:spcPts val="0"/>
              </a:spcAft>
            </a:pPr>
            <a:r>
              <a:rPr lang="en-US" sz="18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p>
          <a:p>
            <a:pPr marL="0" marR="0" algn="just">
              <a:spcBef>
                <a:spcPts val="0"/>
              </a:spcBef>
              <a:spcAft>
                <a:spcPts val="0"/>
              </a:spcAft>
            </a:pPr>
            <a:r>
              <a:rPr lang="en-US" sz="18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Snapshot of token holders will be taken daily.</a:t>
            </a:r>
          </a:p>
          <a:p>
            <a:pPr marL="0" marR="0" algn="just">
              <a:spcBef>
                <a:spcPts val="0"/>
              </a:spcBef>
              <a:spcAft>
                <a:spcPts val="0"/>
              </a:spcAft>
            </a:pPr>
            <a:r>
              <a:rPr lang="en-US" sz="18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p>
          <a:p>
            <a:pPr marL="0" marR="0" algn="just">
              <a:spcBef>
                <a:spcPts val="0"/>
              </a:spcBef>
              <a:spcAft>
                <a:spcPts val="0"/>
              </a:spcAft>
            </a:pPr>
            <a:r>
              <a:rPr lang="en-US" sz="18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Distribution of reward tokens (refs) every 3 days.</a:t>
            </a:r>
          </a:p>
        </p:txBody>
      </p:sp>
    </p:spTree>
    <p:extLst>
      <p:ext uri="{BB962C8B-B14F-4D97-AF65-F5344CB8AC3E}">
        <p14:creationId xmlns:p14="http://schemas.microsoft.com/office/powerpoint/2010/main" val="5055491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26C56-DA28-4681-8401-6E8284172A7C}"/>
              </a:ext>
            </a:extLst>
          </p:cNvPr>
          <p:cNvSpPr>
            <a:spLocks noGrp="1"/>
          </p:cNvSpPr>
          <p:nvPr>
            <p:ph type="title"/>
          </p:nvPr>
        </p:nvSpPr>
        <p:spPr/>
        <p:txBody>
          <a:bodyPr/>
          <a:lstStyle/>
          <a:p>
            <a:r>
              <a:rPr lang="en-US" dirty="0"/>
              <a:t>DISTRIBUTION/REWARD RANK</a:t>
            </a:r>
          </a:p>
        </p:txBody>
      </p:sp>
      <p:sp>
        <p:nvSpPr>
          <p:cNvPr id="3" name="Slide Number Placeholder 2">
            <a:extLst>
              <a:ext uri="{FF2B5EF4-FFF2-40B4-BE49-F238E27FC236}">
                <a16:creationId xmlns:a16="http://schemas.microsoft.com/office/drawing/2014/main" id="{18AE8DBC-3266-4ABF-8247-4D6A9B6A5AF6}"/>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18</a:t>
            </a:fld>
            <a:endParaRPr lang="en"/>
          </a:p>
        </p:txBody>
      </p:sp>
      <p:grpSp>
        <p:nvGrpSpPr>
          <p:cNvPr id="4" name="Google Shape;1504;p47">
            <a:extLst>
              <a:ext uri="{FF2B5EF4-FFF2-40B4-BE49-F238E27FC236}">
                <a16:creationId xmlns:a16="http://schemas.microsoft.com/office/drawing/2014/main" id="{1A401121-C1DE-492C-9171-5EBE06B7DC87}"/>
              </a:ext>
            </a:extLst>
          </p:cNvPr>
          <p:cNvGrpSpPr/>
          <p:nvPr/>
        </p:nvGrpSpPr>
        <p:grpSpPr>
          <a:xfrm>
            <a:off x="314951" y="1620033"/>
            <a:ext cx="2446638" cy="2533135"/>
            <a:chOff x="3294650" y="3652450"/>
            <a:chExt cx="388350" cy="405450"/>
          </a:xfrm>
        </p:grpSpPr>
        <p:sp>
          <p:nvSpPr>
            <p:cNvPr id="5" name="Google Shape;1505;p47">
              <a:extLst>
                <a:ext uri="{FF2B5EF4-FFF2-40B4-BE49-F238E27FC236}">
                  <a16:creationId xmlns:a16="http://schemas.microsoft.com/office/drawing/2014/main" id="{C8457BF1-6280-4B73-9DCC-7EC48210E33A}"/>
                </a:ext>
              </a:extLst>
            </p:cNvPr>
            <p:cNvSpPr/>
            <p:nvPr/>
          </p:nvSpPr>
          <p:spPr>
            <a:xfrm>
              <a:off x="3294650" y="3681775"/>
              <a:ext cx="376150" cy="376125"/>
            </a:xfrm>
            <a:custGeom>
              <a:avLst/>
              <a:gdLst/>
              <a:ahLst/>
              <a:cxnLst/>
              <a:rect l="l" t="t" r="r" b="b"/>
              <a:pathLst>
                <a:path w="15046" h="15045" extrusionOk="0">
                  <a:moveTo>
                    <a:pt x="7132" y="0"/>
                  </a:moveTo>
                  <a:lnTo>
                    <a:pt x="6766" y="49"/>
                  </a:lnTo>
                  <a:lnTo>
                    <a:pt x="6375" y="98"/>
                  </a:lnTo>
                  <a:lnTo>
                    <a:pt x="6009" y="147"/>
                  </a:lnTo>
                  <a:lnTo>
                    <a:pt x="5642" y="244"/>
                  </a:lnTo>
                  <a:lnTo>
                    <a:pt x="5276" y="342"/>
                  </a:lnTo>
                  <a:lnTo>
                    <a:pt x="4934" y="464"/>
                  </a:lnTo>
                  <a:lnTo>
                    <a:pt x="4592" y="586"/>
                  </a:lnTo>
                  <a:lnTo>
                    <a:pt x="4250" y="733"/>
                  </a:lnTo>
                  <a:lnTo>
                    <a:pt x="3933" y="904"/>
                  </a:lnTo>
                  <a:lnTo>
                    <a:pt x="3615" y="1099"/>
                  </a:lnTo>
                  <a:lnTo>
                    <a:pt x="3322" y="1295"/>
                  </a:lnTo>
                  <a:lnTo>
                    <a:pt x="3029" y="1490"/>
                  </a:lnTo>
                  <a:lnTo>
                    <a:pt x="2736" y="1710"/>
                  </a:lnTo>
                  <a:lnTo>
                    <a:pt x="2467" y="1954"/>
                  </a:lnTo>
                  <a:lnTo>
                    <a:pt x="2199" y="2198"/>
                  </a:lnTo>
                  <a:lnTo>
                    <a:pt x="1954" y="2467"/>
                  </a:lnTo>
                  <a:lnTo>
                    <a:pt x="1710" y="2736"/>
                  </a:lnTo>
                  <a:lnTo>
                    <a:pt x="1490" y="3029"/>
                  </a:lnTo>
                  <a:lnTo>
                    <a:pt x="1295" y="3322"/>
                  </a:lnTo>
                  <a:lnTo>
                    <a:pt x="1100" y="3615"/>
                  </a:lnTo>
                  <a:lnTo>
                    <a:pt x="904" y="3932"/>
                  </a:lnTo>
                  <a:lnTo>
                    <a:pt x="733" y="4250"/>
                  </a:lnTo>
                  <a:lnTo>
                    <a:pt x="587" y="4592"/>
                  </a:lnTo>
                  <a:lnTo>
                    <a:pt x="465" y="4934"/>
                  </a:lnTo>
                  <a:lnTo>
                    <a:pt x="342" y="5276"/>
                  </a:lnTo>
                  <a:lnTo>
                    <a:pt x="245" y="5642"/>
                  </a:lnTo>
                  <a:lnTo>
                    <a:pt x="147" y="6008"/>
                  </a:lnTo>
                  <a:lnTo>
                    <a:pt x="98" y="6375"/>
                  </a:lnTo>
                  <a:lnTo>
                    <a:pt x="49" y="6765"/>
                  </a:lnTo>
                  <a:lnTo>
                    <a:pt x="0" y="7132"/>
                  </a:lnTo>
                  <a:lnTo>
                    <a:pt x="0" y="7522"/>
                  </a:lnTo>
                  <a:lnTo>
                    <a:pt x="0" y="7913"/>
                  </a:lnTo>
                  <a:lnTo>
                    <a:pt x="49" y="8280"/>
                  </a:lnTo>
                  <a:lnTo>
                    <a:pt x="98" y="8670"/>
                  </a:lnTo>
                  <a:lnTo>
                    <a:pt x="147" y="9037"/>
                  </a:lnTo>
                  <a:lnTo>
                    <a:pt x="245" y="9403"/>
                  </a:lnTo>
                  <a:lnTo>
                    <a:pt x="342" y="9769"/>
                  </a:lnTo>
                  <a:lnTo>
                    <a:pt x="465" y="10111"/>
                  </a:lnTo>
                  <a:lnTo>
                    <a:pt x="587" y="10453"/>
                  </a:lnTo>
                  <a:lnTo>
                    <a:pt x="733" y="10795"/>
                  </a:lnTo>
                  <a:lnTo>
                    <a:pt x="904" y="11113"/>
                  </a:lnTo>
                  <a:lnTo>
                    <a:pt x="1100" y="11430"/>
                  </a:lnTo>
                  <a:lnTo>
                    <a:pt x="1295" y="11723"/>
                  </a:lnTo>
                  <a:lnTo>
                    <a:pt x="1490" y="12016"/>
                  </a:lnTo>
                  <a:lnTo>
                    <a:pt x="1710" y="12309"/>
                  </a:lnTo>
                  <a:lnTo>
                    <a:pt x="1954" y="12578"/>
                  </a:lnTo>
                  <a:lnTo>
                    <a:pt x="2199" y="12847"/>
                  </a:lnTo>
                  <a:lnTo>
                    <a:pt x="2467" y="13091"/>
                  </a:lnTo>
                  <a:lnTo>
                    <a:pt x="2736" y="13335"/>
                  </a:lnTo>
                  <a:lnTo>
                    <a:pt x="3029" y="13555"/>
                  </a:lnTo>
                  <a:lnTo>
                    <a:pt x="3322" y="13750"/>
                  </a:lnTo>
                  <a:lnTo>
                    <a:pt x="3615" y="13946"/>
                  </a:lnTo>
                  <a:lnTo>
                    <a:pt x="3933" y="14141"/>
                  </a:lnTo>
                  <a:lnTo>
                    <a:pt x="4250" y="14312"/>
                  </a:lnTo>
                  <a:lnTo>
                    <a:pt x="4592" y="14459"/>
                  </a:lnTo>
                  <a:lnTo>
                    <a:pt x="4934" y="14581"/>
                  </a:lnTo>
                  <a:lnTo>
                    <a:pt x="5276" y="14703"/>
                  </a:lnTo>
                  <a:lnTo>
                    <a:pt x="5642" y="14801"/>
                  </a:lnTo>
                  <a:lnTo>
                    <a:pt x="6009" y="14898"/>
                  </a:lnTo>
                  <a:lnTo>
                    <a:pt x="6375" y="14947"/>
                  </a:lnTo>
                  <a:lnTo>
                    <a:pt x="6766" y="14996"/>
                  </a:lnTo>
                  <a:lnTo>
                    <a:pt x="7132" y="15045"/>
                  </a:lnTo>
                  <a:lnTo>
                    <a:pt x="7914" y="15045"/>
                  </a:lnTo>
                  <a:lnTo>
                    <a:pt x="8280" y="14996"/>
                  </a:lnTo>
                  <a:lnTo>
                    <a:pt x="8671" y="14947"/>
                  </a:lnTo>
                  <a:lnTo>
                    <a:pt x="9037" y="14898"/>
                  </a:lnTo>
                  <a:lnTo>
                    <a:pt x="9403" y="14801"/>
                  </a:lnTo>
                  <a:lnTo>
                    <a:pt x="9770" y="14703"/>
                  </a:lnTo>
                  <a:lnTo>
                    <a:pt x="10112" y="14581"/>
                  </a:lnTo>
                  <a:lnTo>
                    <a:pt x="10454" y="14459"/>
                  </a:lnTo>
                  <a:lnTo>
                    <a:pt x="10795" y="14312"/>
                  </a:lnTo>
                  <a:lnTo>
                    <a:pt x="11113" y="14141"/>
                  </a:lnTo>
                  <a:lnTo>
                    <a:pt x="11430" y="13946"/>
                  </a:lnTo>
                  <a:lnTo>
                    <a:pt x="11724" y="13750"/>
                  </a:lnTo>
                  <a:lnTo>
                    <a:pt x="12017" y="13555"/>
                  </a:lnTo>
                  <a:lnTo>
                    <a:pt x="12310" y="13335"/>
                  </a:lnTo>
                  <a:lnTo>
                    <a:pt x="12578" y="13091"/>
                  </a:lnTo>
                  <a:lnTo>
                    <a:pt x="12847" y="12847"/>
                  </a:lnTo>
                  <a:lnTo>
                    <a:pt x="13091" y="12578"/>
                  </a:lnTo>
                  <a:lnTo>
                    <a:pt x="13335" y="12309"/>
                  </a:lnTo>
                  <a:lnTo>
                    <a:pt x="13555" y="12016"/>
                  </a:lnTo>
                  <a:lnTo>
                    <a:pt x="13751" y="11723"/>
                  </a:lnTo>
                  <a:lnTo>
                    <a:pt x="13946" y="11430"/>
                  </a:lnTo>
                  <a:lnTo>
                    <a:pt x="14141" y="11113"/>
                  </a:lnTo>
                  <a:lnTo>
                    <a:pt x="14312" y="10795"/>
                  </a:lnTo>
                  <a:lnTo>
                    <a:pt x="14459" y="10453"/>
                  </a:lnTo>
                  <a:lnTo>
                    <a:pt x="14581" y="10111"/>
                  </a:lnTo>
                  <a:lnTo>
                    <a:pt x="14703" y="9769"/>
                  </a:lnTo>
                  <a:lnTo>
                    <a:pt x="14801" y="9403"/>
                  </a:lnTo>
                  <a:lnTo>
                    <a:pt x="14899" y="9037"/>
                  </a:lnTo>
                  <a:lnTo>
                    <a:pt x="14947" y="8670"/>
                  </a:lnTo>
                  <a:lnTo>
                    <a:pt x="14996" y="8280"/>
                  </a:lnTo>
                  <a:lnTo>
                    <a:pt x="15045" y="7913"/>
                  </a:lnTo>
                  <a:lnTo>
                    <a:pt x="15045" y="7522"/>
                  </a:lnTo>
                  <a:lnTo>
                    <a:pt x="7523" y="7522"/>
                  </a:lnTo>
                  <a:lnTo>
                    <a:pt x="752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6" name="Google Shape;1506;p47">
              <a:extLst>
                <a:ext uri="{FF2B5EF4-FFF2-40B4-BE49-F238E27FC236}">
                  <a16:creationId xmlns:a16="http://schemas.microsoft.com/office/drawing/2014/main" id="{833E9615-9A87-473A-A5C0-2192A53859FD}"/>
                </a:ext>
              </a:extLst>
            </p:cNvPr>
            <p:cNvSpPr/>
            <p:nvPr/>
          </p:nvSpPr>
          <p:spPr>
            <a:xfrm>
              <a:off x="3494925" y="3760525"/>
              <a:ext cx="188075" cy="97100"/>
            </a:xfrm>
            <a:custGeom>
              <a:avLst/>
              <a:gdLst/>
              <a:ahLst/>
              <a:cxnLst/>
              <a:rect l="l" t="t" r="r" b="b"/>
              <a:pathLst>
                <a:path w="7523" h="3884" extrusionOk="0">
                  <a:moveTo>
                    <a:pt x="2491" y="2956"/>
                  </a:moveTo>
                  <a:lnTo>
                    <a:pt x="2491" y="3396"/>
                  </a:lnTo>
                  <a:lnTo>
                    <a:pt x="1759" y="3396"/>
                  </a:lnTo>
                  <a:lnTo>
                    <a:pt x="2491" y="2956"/>
                  </a:lnTo>
                  <a:close/>
                  <a:moveTo>
                    <a:pt x="3346" y="2443"/>
                  </a:moveTo>
                  <a:lnTo>
                    <a:pt x="3346" y="3396"/>
                  </a:lnTo>
                  <a:lnTo>
                    <a:pt x="2980" y="3396"/>
                  </a:lnTo>
                  <a:lnTo>
                    <a:pt x="2980" y="2663"/>
                  </a:lnTo>
                  <a:lnTo>
                    <a:pt x="3346" y="2443"/>
                  </a:lnTo>
                  <a:close/>
                  <a:moveTo>
                    <a:pt x="4201" y="1930"/>
                  </a:moveTo>
                  <a:lnTo>
                    <a:pt x="4201" y="3396"/>
                  </a:lnTo>
                  <a:lnTo>
                    <a:pt x="3835" y="3396"/>
                  </a:lnTo>
                  <a:lnTo>
                    <a:pt x="3835" y="2150"/>
                  </a:lnTo>
                  <a:lnTo>
                    <a:pt x="3835" y="2150"/>
                  </a:lnTo>
                  <a:lnTo>
                    <a:pt x="4201" y="1930"/>
                  </a:lnTo>
                  <a:close/>
                  <a:moveTo>
                    <a:pt x="5056" y="1393"/>
                  </a:moveTo>
                  <a:lnTo>
                    <a:pt x="5056" y="3396"/>
                  </a:lnTo>
                  <a:lnTo>
                    <a:pt x="4689" y="3396"/>
                  </a:lnTo>
                  <a:lnTo>
                    <a:pt x="4689" y="1637"/>
                  </a:lnTo>
                  <a:lnTo>
                    <a:pt x="5056" y="1393"/>
                  </a:lnTo>
                  <a:close/>
                  <a:moveTo>
                    <a:pt x="5911" y="885"/>
                  </a:moveTo>
                  <a:lnTo>
                    <a:pt x="5911" y="3396"/>
                  </a:lnTo>
                  <a:lnTo>
                    <a:pt x="5544" y="3396"/>
                  </a:lnTo>
                  <a:lnTo>
                    <a:pt x="5544" y="1100"/>
                  </a:lnTo>
                  <a:lnTo>
                    <a:pt x="5911" y="885"/>
                  </a:lnTo>
                  <a:close/>
                  <a:moveTo>
                    <a:pt x="6399" y="978"/>
                  </a:moveTo>
                  <a:lnTo>
                    <a:pt x="6619" y="1539"/>
                  </a:lnTo>
                  <a:lnTo>
                    <a:pt x="6790" y="2031"/>
                  </a:lnTo>
                  <a:lnTo>
                    <a:pt x="6790" y="3396"/>
                  </a:lnTo>
                  <a:lnTo>
                    <a:pt x="6399" y="3396"/>
                  </a:lnTo>
                  <a:lnTo>
                    <a:pt x="6399" y="978"/>
                  </a:lnTo>
                  <a:close/>
                  <a:moveTo>
                    <a:pt x="6448" y="1"/>
                  </a:moveTo>
                  <a:lnTo>
                    <a:pt x="0" y="3884"/>
                  </a:lnTo>
                  <a:lnTo>
                    <a:pt x="7523" y="3884"/>
                  </a:lnTo>
                  <a:lnTo>
                    <a:pt x="7498" y="3347"/>
                  </a:lnTo>
                  <a:lnTo>
                    <a:pt x="7449" y="2834"/>
                  </a:lnTo>
                  <a:lnTo>
                    <a:pt x="7352" y="2321"/>
                  </a:lnTo>
                  <a:lnTo>
                    <a:pt x="7229" y="1832"/>
                  </a:lnTo>
                  <a:lnTo>
                    <a:pt x="7083" y="1344"/>
                  </a:lnTo>
                  <a:lnTo>
                    <a:pt x="6912" y="880"/>
                  </a:lnTo>
                  <a:lnTo>
                    <a:pt x="6692" y="440"/>
                  </a:lnTo>
                  <a:lnTo>
                    <a:pt x="644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7" name="Google Shape;1507;p47">
              <a:extLst>
                <a:ext uri="{FF2B5EF4-FFF2-40B4-BE49-F238E27FC236}">
                  <a16:creationId xmlns:a16="http://schemas.microsoft.com/office/drawing/2014/main" id="{F547798C-81C4-4798-9636-6CED547F59A7}"/>
                </a:ext>
              </a:extLst>
            </p:cNvPr>
            <p:cNvSpPr/>
            <p:nvPr/>
          </p:nvSpPr>
          <p:spPr>
            <a:xfrm>
              <a:off x="3494925" y="3652450"/>
              <a:ext cx="161200" cy="188100"/>
            </a:xfrm>
            <a:custGeom>
              <a:avLst/>
              <a:gdLst/>
              <a:ahLst/>
              <a:cxnLst/>
              <a:rect l="l" t="t" r="r" b="b"/>
              <a:pathLst>
                <a:path w="6448" h="7524" extrusionOk="0">
                  <a:moveTo>
                    <a:pt x="489" y="514"/>
                  </a:moveTo>
                  <a:lnTo>
                    <a:pt x="879" y="538"/>
                  </a:lnTo>
                  <a:lnTo>
                    <a:pt x="1270" y="611"/>
                  </a:lnTo>
                  <a:lnTo>
                    <a:pt x="1661" y="685"/>
                  </a:lnTo>
                  <a:lnTo>
                    <a:pt x="2052" y="782"/>
                  </a:lnTo>
                  <a:lnTo>
                    <a:pt x="2418" y="929"/>
                  </a:lnTo>
                  <a:lnTo>
                    <a:pt x="2809" y="1075"/>
                  </a:lnTo>
                  <a:lnTo>
                    <a:pt x="3151" y="1246"/>
                  </a:lnTo>
                  <a:lnTo>
                    <a:pt x="3517" y="1417"/>
                  </a:lnTo>
                  <a:lnTo>
                    <a:pt x="3835" y="1637"/>
                  </a:lnTo>
                  <a:lnTo>
                    <a:pt x="4152" y="1857"/>
                  </a:lnTo>
                  <a:lnTo>
                    <a:pt x="4445" y="2077"/>
                  </a:lnTo>
                  <a:lnTo>
                    <a:pt x="4738" y="2321"/>
                  </a:lnTo>
                  <a:lnTo>
                    <a:pt x="5031" y="2590"/>
                  </a:lnTo>
                  <a:lnTo>
                    <a:pt x="5276" y="2883"/>
                  </a:lnTo>
                  <a:lnTo>
                    <a:pt x="5520" y="3176"/>
                  </a:lnTo>
                  <a:lnTo>
                    <a:pt x="5764" y="3493"/>
                  </a:lnTo>
                  <a:lnTo>
                    <a:pt x="489" y="6668"/>
                  </a:lnTo>
                  <a:lnTo>
                    <a:pt x="489" y="514"/>
                  </a:lnTo>
                  <a:close/>
                  <a:moveTo>
                    <a:pt x="0" y="1"/>
                  </a:moveTo>
                  <a:lnTo>
                    <a:pt x="0" y="7523"/>
                  </a:lnTo>
                  <a:lnTo>
                    <a:pt x="6448" y="3640"/>
                  </a:lnTo>
                  <a:lnTo>
                    <a:pt x="6179" y="3249"/>
                  </a:lnTo>
                  <a:lnTo>
                    <a:pt x="5911" y="2858"/>
                  </a:lnTo>
                  <a:lnTo>
                    <a:pt x="5593" y="2492"/>
                  </a:lnTo>
                  <a:lnTo>
                    <a:pt x="5276" y="2150"/>
                  </a:lnTo>
                  <a:lnTo>
                    <a:pt x="4909" y="1833"/>
                  </a:lnTo>
                  <a:lnTo>
                    <a:pt x="4543" y="1540"/>
                  </a:lnTo>
                  <a:lnTo>
                    <a:pt x="4152" y="1246"/>
                  </a:lnTo>
                  <a:lnTo>
                    <a:pt x="3761" y="1002"/>
                  </a:lnTo>
                  <a:lnTo>
                    <a:pt x="3322" y="782"/>
                  </a:lnTo>
                  <a:lnTo>
                    <a:pt x="2882" y="587"/>
                  </a:lnTo>
                  <a:lnTo>
                    <a:pt x="2443" y="416"/>
                  </a:lnTo>
                  <a:lnTo>
                    <a:pt x="1978" y="270"/>
                  </a:lnTo>
                  <a:lnTo>
                    <a:pt x="1490" y="147"/>
                  </a:lnTo>
                  <a:lnTo>
                    <a:pt x="1002" y="74"/>
                  </a:lnTo>
                  <a:lnTo>
                    <a:pt x="513" y="25"/>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dk1"/>
                </a:solidFill>
              </a:endParaRPr>
            </a:p>
          </p:txBody>
        </p:sp>
      </p:grpSp>
      <p:sp>
        <p:nvSpPr>
          <p:cNvPr id="8" name="TextBox 7">
            <a:extLst>
              <a:ext uri="{FF2B5EF4-FFF2-40B4-BE49-F238E27FC236}">
                <a16:creationId xmlns:a16="http://schemas.microsoft.com/office/drawing/2014/main" id="{79809CB0-E96E-4E9B-B7A4-9653437A756F}"/>
              </a:ext>
            </a:extLst>
          </p:cNvPr>
          <p:cNvSpPr txBox="1"/>
          <p:nvPr/>
        </p:nvSpPr>
        <p:spPr>
          <a:xfrm>
            <a:off x="2879124" y="1917061"/>
            <a:ext cx="5949925" cy="1900777"/>
          </a:xfrm>
          <a:prstGeom prst="rect">
            <a:avLst/>
          </a:prstGeom>
          <a:noFill/>
        </p:spPr>
        <p:txBody>
          <a:bodyPr wrap="square" rtlCol="0">
            <a:spAutoFit/>
          </a:bodyPr>
          <a:lstStyle/>
          <a:p>
            <a:pPr marL="0" marR="0" algn="just">
              <a:lnSpc>
                <a:spcPct val="150000"/>
              </a:lnSpc>
              <a:spcBef>
                <a:spcPts val="0"/>
              </a:spcBef>
              <a:spcAft>
                <a:spcPts val="0"/>
              </a:spcAft>
            </a:pPr>
            <a:r>
              <a:rPr lang="en-US" sz="1600" dirty="0" err="1">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rPr>
              <a:t>Holdler's</a:t>
            </a:r>
            <a:r>
              <a:rPr lang="en-US" sz="1600" dirty="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rPr>
              <a:t> of 10000 $NRF and above = 50% of the daily reward</a:t>
            </a:r>
            <a:endParaRPr lang="en-US"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0"/>
              </a:spcAft>
            </a:pPr>
            <a:r>
              <a:rPr lang="en-US" sz="1600" dirty="0" err="1">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rPr>
              <a:t>Holdler's</a:t>
            </a:r>
            <a:r>
              <a:rPr lang="en-US" sz="1600" dirty="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rPr>
              <a:t> of 1000 $NRF and above = 25% of the daily reward</a:t>
            </a:r>
            <a:endParaRPr lang="en-US"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0"/>
              </a:spcAft>
            </a:pPr>
            <a:r>
              <a:rPr lang="en-US" sz="1600" dirty="0" err="1">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rPr>
              <a:t>Holdler's</a:t>
            </a:r>
            <a:r>
              <a:rPr lang="en-US" sz="1600" dirty="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rPr>
              <a:t> of 100 $NRF and above = 15% of the daily reward</a:t>
            </a:r>
            <a:endParaRPr lang="en-US"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0"/>
              </a:spcAft>
            </a:pPr>
            <a:r>
              <a:rPr lang="en-US" sz="1600" dirty="0" err="1">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rPr>
              <a:t>Holdler's</a:t>
            </a:r>
            <a:r>
              <a:rPr lang="en-US" sz="1600" dirty="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rPr>
              <a:t> of 10 $NRF and above = 10% of the daily reward</a:t>
            </a:r>
            <a:endParaRPr lang="en-US"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0"/>
              </a:spcAft>
            </a:pPr>
            <a:endParaRPr lang="en-US"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496869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26C56-DA28-4681-8401-6E8284172A7C}"/>
              </a:ext>
            </a:extLst>
          </p:cNvPr>
          <p:cNvSpPr>
            <a:spLocks noGrp="1"/>
          </p:cNvSpPr>
          <p:nvPr>
            <p:ph type="title"/>
          </p:nvPr>
        </p:nvSpPr>
        <p:spPr/>
        <p:txBody>
          <a:bodyPr/>
          <a:lstStyle/>
          <a:p>
            <a:r>
              <a:rPr lang="en-US" dirty="0"/>
              <a:t>PHASE 2</a:t>
            </a:r>
          </a:p>
        </p:txBody>
      </p:sp>
      <p:sp>
        <p:nvSpPr>
          <p:cNvPr id="3" name="Slide Number Placeholder 2">
            <a:extLst>
              <a:ext uri="{FF2B5EF4-FFF2-40B4-BE49-F238E27FC236}">
                <a16:creationId xmlns:a16="http://schemas.microsoft.com/office/drawing/2014/main" id="{18AE8DBC-3266-4ABF-8247-4D6A9B6A5AF6}"/>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19</a:t>
            </a:fld>
            <a:endParaRPr lang="en"/>
          </a:p>
        </p:txBody>
      </p:sp>
      <p:grpSp>
        <p:nvGrpSpPr>
          <p:cNvPr id="4" name="Google Shape;1504;p47">
            <a:extLst>
              <a:ext uri="{FF2B5EF4-FFF2-40B4-BE49-F238E27FC236}">
                <a16:creationId xmlns:a16="http://schemas.microsoft.com/office/drawing/2014/main" id="{1A401121-C1DE-492C-9171-5EBE06B7DC87}"/>
              </a:ext>
            </a:extLst>
          </p:cNvPr>
          <p:cNvGrpSpPr/>
          <p:nvPr/>
        </p:nvGrpSpPr>
        <p:grpSpPr>
          <a:xfrm rot="19750155">
            <a:off x="5949631" y="1305182"/>
            <a:ext cx="2446638" cy="2533135"/>
            <a:chOff x="3294650" y="3652450"/>
            <a:chExt cx="388350" cy="405450"/>
          </a:xfrm>
        </p:grpSpPr>
        <p:sp>
          <p:nvSpPr>
            <p:cNvPr id="5" name="Google Shape;1505;p47">
              <a:extLst>
                <a:ext uri="{FF2B5EF4-FFF2-40B4-BE49-F238E27FC236}">
                  <a16:creationId xmlns:a16="http://schemas.microsoft.com/office/drawing/2014/main" id="{C8457BF1-6280-4B73-9DCC-7EC48210E33A}"/>
                </a:ext>
              </a:extLst>
            </p:cNvPr>
            <p:cNvSpPr/>
            <p:nvPr/>
          </p:nvSpPr>
          <p:spPr>
            <a:xfrm>
              <a:off x="3294650" y="3681775"/>
              <a:ext cx="376150" cy="376125"/>
            </a:xfrm>
            <a:custGeom>
              <a:avLst/>
              <a:gdLst/>
              <a:ahLst/>
              <a:cxnLst/>
              <a:rect l="l" t="t" r="r" b="b"/>
              <a:pathLst>
                <a:path w="15046" h="15045" extrusionOk="0">
                  <a:moveTo>
                    <a:pt x="7132" y="0"/>
                  </a:moveTo>
                  <a:lnTo>
                    <a:pt x="6766" y="49"/>
                  </a:lnTo>
                  <a:lnTo>
                    <a:pt x="6375" y="98"/>
                  </a:lnTo>
                  <a:lnTo>
                    <a:pt x="6009" y="147"/>
                  </a:lnTo>
                  <a:lnTo>
                    <a:pt x="5642" y="244"/>
                  </a:lnTo>
                  <a:lnTo>
                    <a:pt x="5276" y="342"/>
                  </a:lnTo>
                  <a:lnTo>
                    <a:pt x="4934" y="464"/>
                  </a:lnTo>
                  <a:lnTo>
                    <a:pt x="4592" y="586"/>
                  </a:lnTo>
                  <a:lnTo>
                    <a:pt x="4250" y="733"/>
                  </a:lnTo>
                  <a:lnTo>
                    <a:pt x="3933" y="904"/>
                  </a:lnTo>
                  <a:lnTo>
                    <a:pt x="3615" y="1099"/>
                  </a:lnTo>
                  <a:lnTo>
                    <a:pt x="3322" y="1295"/>
                  </a:lnTo>
                  <a:lnTo>
                    <a:pt x="3029" y="1490"/>
                  </a:lnTo>
                  <a:lnTo>
                    <a:pt x="2736" y="1710"/>
                  </a:lnTo>
                  <a:lnTo>
                    <a:pt x="2467" y="1954"/>
                  </a:lnTo>
                  <a:lnTo>
                    <a:pt x="2199" y="2198"/>
                  </a:lnTo>
                  <a:lnTo>
                    <a:pt x="1954" y="2467"/>
                  </a:lnTo>
                  <a:lnTo>
                    <a:pt x="1710" y="2736"/>
                  </a:lnTo>
                  <a:lnTo>
                    <a:pt x="1490" y="3029"/>
                  </a:lnTo>
                  <a:lnTo>
                    <a:pt x="1295" y="3322"/>
                  </a:lnTo>
                  <a:lnTo>
                    <a:pt x="1100" y="3615"/>
                  </a:lnTo>
                  <a:lnTo>
                    <a:pt x="904" y="3932"/>
                  </a:lnTo>
                  <a:lnTo>
                    <a:pt x="733" y="4250"/>
                  </a:lnTo>
                  <a:lnTo>
                    <a:pt x="587" y="4592"/>
                  </a:lnTo>
                  <a:lnTo>
                    <a:pt x="465" y="4934"/>
                  </a:lnTo>
                  <a:lnTo>
                    <a:pt x="342" y="5276"/>
                  </a:lnTo>
                  <a:lnTo>
                    <a:pt x="245" y="5642"/>
                  </a:lnTo>
                  <a:lnTo>
                    <a:pt x="147" y="6008"/>
                  </a:lnTo>
                  <a:lnTo>
                    <a:pt x="98" y="6375"/>
                  </a:lnTo>
                  <a:lnTo>
                    <a:pt x="49" y="6765"/>
                  </a:lnTo>
                  <a:lnTo>
                    <a:pt x="0" y="7132"/>
                  </a:lnTo>
                  <a:lnTo>
                    <a:pt x="0" y="7522"/>
                  </a:lnTo>
                  <a:lnTo>
                    <a:pt x="0" y="7913"/>
                  </a:lnTo>
                  <a:lnTo>
                    <a:pt x="49" y="8280"/>
                  </a:lnTo>
                  <a:lnTo>
                    <a:pt x="98" y="8670"/>
                  </a:lnTo>
                  <a:lnTo>
                    <a:pt x="147" y="9037"/>
                  </a:lnTo>
                  <a:lnTo>
                    <a:pt x="245" y="9403"/>
                  </a:lnTo>
                  <a:lnTo>
                    <a:pt x="342" y="9769"/>
                  </a:lnTo>
                  <a:lnTo>
                    <a:pt x="465" y="10111"/>
                  </a:lnTo>
                  <a:lnTo>
                    <a:pt x="587" y="10453"/>
                  </a:lnTo>
                  <a:lnTo>
                    <a:pt x="733" y="10795"/>
                  </a:lnTo>
                  <a:lnTo>
                    <a:pt x="904" y="11113"/>
                  </a:lnTo>
                  <a:lnTo>
                    <a:pt x="1100" y="11430"/>
                  </a:lnTo>
                  <a:lnTo>
                    <a:pt x="1295" y="11723"/>
                  </a:lnTo>
                  <a:lnTo>
                    <a:pt x="1490" y="12016"/>
                  </a:lnTo>
                  <a:lnTo>
                    <a:pt x="1710" y="12309"/>
                  </a:lnTo>
                  <a:lnTo>
                    <a:pt x="1954" y="12578"/>
                  </a:lnTo>
                  <a:lnTo>
                    <a:pt x="2199" y="12847"/>
                  </a:lnTo>
                  <a:lnTo>
                    <a:pt x="2467" y="13091"/>
                  </a:lnTo>
                  <a:lnTo>
                    <a:pt x="2736" y="13335"/>
                  </a:lnTo>
                  <a:lnTo>
                    <a:pt x="3029" y="13555"/>
                  </a:lnTo>
                  <a:lnTo>
                    <a:pt x="3322" y="13750"/>
                  </a:lnTo>
                  <a:lnTo>
                    <a:pt x="3615" y="13946"/>
                  </a:lnTo>
                  <a:lnTo>
                    <a:pt x="3933" y="14141"/>
                  </a:lnTo>
                  <a:lnTo>
                    <a:pt x="4250" y="14312"/>
                  </a:lnTo>
                  <a:lnTo>
                    <a:pt x="4592" y="14459"/>
                  </a:lnTo>
                  <a:lnTo>
                    <a:pt x="4934" y="14581"/>
                  </a:lnTo>
                  <a:lnTo>
                    <a:pt x="5276" y="14703"/>
                  </a:lnTo>
                  <a:lnTo>
                    <a:pt x="5642" y="14801"/>
                  </a:lnTo>
                  <a:lnTo>
                    <a:pt x="6009" y="14898"/>
                  </a:lnTo>
                  <a:lnTo>
                    <a:pt x="6375" y="14947"/>
                  </a:lnTo>
                  <a:lnTo>
                    <a:pt x="6766" y="14996"/>
                  </a:lnTo>
                  <a:lnTo>
                    <a:pt x="7132" y="15045"/>
                  </a:lnTo>
                  <a:lnTo>
                    <a:pt x="7914" y="15045"/>
                  </a:lnTo>
                  <a:lnTo>
                    <a:pt x="8280" y="14996"/>
                  </a:lnTo>
                  <a:lnTo>
                    <a:pt x="8671" y="14947"/>
                  </a:lnTo>
                  <a:lnTo>
                    <a:pt x="9037" y="14898"/>
                  </a:lnTo>
                  <a:lnTo>
                    <a:pt x="9403" y="14801"/>
                  </a:lnTo>
                  <a:lnTo>
                    <a:pt x="9770" y="14703"/>
                  </a:lnTo>
                  <a:lnTo>
                    <a:pt x="10112" y="14581"/>
                  </a:lnTo>
                  <a:lnTo>
                    <a:pt x="10454" y="14459"/>
                  </a:lnTo>
                  <a:lnTo>
                    <a:pt x="10795" y="14312"/>
                  </a:lnTo>
                  <a:lnTo>
                    <a:pt x="11113" y="14141"/>
                  </a:lnTo>
                  <a:lnTo>
                    <a:pt x="11430" y="13946"/>
                  </a:lnTo>
                  <a:lnTo>
                    <a:pt x="11724" y="13750"/>
                  </a:lnTo>
                  <a:lnTo>
                    <a:pt x="12017" y="13555"/>
                  </a:lnTo>
                  <a:lnTo>
                    <a:pt x="12310" y="13335"/>
                  </a:lnTo>
                  <a:lnTo>
                    <a:pt x="12578" y="13091"/>
                  </a:lnTo>
                  <a:lnTo>
                    <a:pt x="12847" y="12847"/>
                  </a:lnTo>
                  <a:lnTo>
                    <a:pt x="13091" y="12578"/>
                  </a:lnTo>
                  <a:lnTo>
                    <a:pt x="13335" y="12309"/>
                  </a:lnTo>
                  <a:lnTo>
                    <a:pt x="13555" y="12016"/>
                  </a:lnTo>
                  <a:lnTo>
                    <a:pt x="13751" y="11723"/>
                  </a:lnTo>
                  <a:lnTo>
                    <a:pt x="13946" y="11430"/>
                  </a:lnTo>
                  <a:lnTo>
                    <a:pt x="14141" y="11113"/>
                  </a:lnTo>
                  <a:lnTo>
                    <a:pt x="14312" y="10795"/>
                  </a:lnTo>
                  <a:lnTo>
                    <a:pt x="14459" y="10453"/>
                  </a:lnTo>
                  <a:lnTo>
                    <a:pt x="14581" y="10111"/>
                  </a:lnTo>
                  <a:lnTo>
                    <a:pt x="14703" y="9769"/>
                  </a:lnTo>
                  <a:lnTo>
                    <a:pt x="14801" y="9403"/>
                  </a:lnTo>
                  <a:lnTo>
                    <a:pt x="14899" y="9037"/>
                  </a:lnTo>
                  <a:lnTo>
                    <a:pt x="14947" y="8670"/>
                  </a:lnTo>
                  <a:lnTo>
                    <a:pt x="14996" y="8280"/>
                  </a:lnTo>
                  <a:lnTo>
                    <a:pt x="15045" y="7913"/>
                  </a:lnTo>
                  <a:lnTo>
                    <a:pt x="15045" y="7522"/>
                  </a:lnTo>
                  <a:lnTo>
                    <a:pt x="7523" y="7522"/>
                  </a:lnTo>
                  <a:lnTo>
                    <a:pt x="752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6" name="Google Shape;1506;p47">
              <a:extLst>
                <a:ext uri="{FF2B5EF4-FFF2-40B4-BE49-F238E27FC236}">
                  <a16:creationId xmlns:a16="http://schemas.microsoft.com/office/drawing/2014/main" id="{833E9615-9A87-473A-A5C0-2192A53859FD}"/>
                </a:ext>
              </a:extLst>
            </p:cNvPr>
            <p:cNvSpPr/>
            <p:nvPr/>
          </p:nvSpPr>
          <p:spPr>
            <a:xfrm>
              <a:off x="3494925" y="3760525"/>
              <a:ext cx="188075" cy="97100"/>
            </a:xfrm>
            <a:custGeom>
              <a:avLst/>
              <a:gdLst/>
              <a:ahLst/>
              <a:cxnLst/>
              <a:rect l="l" t="t" r="r" b="b"/>
              <a:pathLst>
                <a:path w="7523" h="3884" extrusionOk="0">
                  <a:moveTo>
                    <a:pt x="2491" y="2956"/>
                  </a:moveTo>
                  <a:lnTo>
                    <a:pt x="2491" y="3396"/>
                  </a:lnTo>
                  <a:lnTo>
                    <a:pt x="1759" y="3396"/>
                  </a:lnTo>
                  <a:lnTo>
                    <a:pt x="2491" y="2956"/>
                  </a:lnTo>
                  <a:close/>
                  <a:moveTo>
                    <a:pt x="3346" y="2443"/>
                  </a:moveTo>
                  <a:lnTo>
                    <a:pt x="3346" y="3396"/>
                  </a:lnTo>
                  <a:lnTo>
                    <a:pt x="2980" y="3396"/>
                  </a:lnTo>
                  <a:lnTo>
                    <a:pt x="2980" y="2663"/>
                  </a:lnTo>
                  <a:lnTo>
                    <a:pt x="3346" y="2443"/>
                  </a:lnTo>
                  <a:close/>
                  <a:moveTo>
                    <a:pt x="4201" y="1930"/>
                  </a:moveTo>
                  <a:lnTo>
                    <a:pt x="4201" y="3396"/>
                  </a:lnTo>
                  <a:lnTo>
                    <a:pt x="3835" y="3396"/>
                  </a:lnTo>
                  <a:lnTo>
                    <a:pt x="3835" y="2150"/>
                  </a:lnTo>
                  <a:lnTo>
                    <a:pt x="3835" y="2150"/>
                  </a:lnTo>
                  <a:lnTo>
                    <a:pt x="4201" y="1930"/>
                  </a:lnTo>
                  <a:close/>
                  <a:moveTo>
                    <a:pt x="5056" y="1393"/>
                  </a:moveTo>
                  <a:lnTo>
                    <a:pt x="5056" y="3396"/>
                  </a:lnTo>
                  <a:lnTo>
                    <a:pt x="4689" y="3396"/>
                  </a:lnTo>
                  <a:lnTo>
                    <a:pt x="4689" y="1637"/>
                  </a:lnTo>
                  <a:lnTo>
                    <a:pt x="5056" y="1393"/>
                  </a:lnTo>
                  <a:close/>
                  <a:moveTo>
                    <a:pt x="5911" y="885"/>
                  </a:moveTo>
                  <a:lnTo>
                    <a:pt x="5911" y="3396"/>
                  </a:lnTo>
                  <a:lnTo>
                    <a:pt x="5544" y="3396"/>
                  </a:lnTo>
                  <a:lnTo>
                    <a:pt x="5544" y="1100"/>
                  </a:lnTo>
                  <a:lnTo>
                    <a:pt x="5911" y="885"/>
                  </a:lnTo>
                  <a:close/>
                  <a:moveTo>
                    <a:pt x="6399" y="978"/>
                  </a:moveTo>
                  <a:lnTo>
                    <a:pt x="6619" y="1539"/>
                  </a:lnTo>
                  <a:lnTo>
                    <a:pt x="6790" y="2031"/>
                  </a:lnTo>
                  <a:lnTo>
                    <a:pt x="6790" y="3396"/>
                  </a:lnTo>
                  <a:lnTo>
                    <a:pt x="6399" y="3396"/>
                  </a:lnTo>
                  <a:lnTo>
                    <a:pt x="6399" y="978"/>
                  </a:lnTo>
                  <a:close/>
                  <a:moveTo>
                    <a:pt x="6448" y="1"/>
                  </a:moveTo>
                  <a:lnTo>
                    <a:pt x="0" y="3884"/>
                  </a:lnTo>
                  <a:lnTo>
                    <a:pt x="7523" y="3884"/>
                  </a:lnTo>
                  <a:lnTo>
                    <a:pt x="7498" y="3347"/>
                  </a:lnTo>
                  <a:lnTo>
                    <a:pt x="7449" y="2834"/>
                  </a:lnTo>
                  <a:lnTo>
                    <a:pt x="7352" y="2321"/>
                  </a:lnTo>
                  <a:lnTo>
                    <a:pt x="7229" y="1832"/>
                  </a:lnTo>
                  <a:lnTo>
                    <a:pt x="7083" y="1344"/>
                  </a:lnTo>
                  <a:lnTo>
                    <a:pt x="6912" y="880"/>
                  </a:lnTo>
                  <a:lnTo>
                    <a:pt x="6692" y="440"/>
                  </a:lnTo>
                  <a:lnTo>
                    <a:pt x="644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7" name="Google Shape;1507;p47">
              <a:extLst>
                <a:ext uri="{FF2B5EF4-FFF2-40B4-BE49-F238E27FC236}">
                  <a16:creationId xmlns:a16="http://schemas.microsoft.com/office/drawing/2014/main" id="{F547798C-81C4-4798-9636-6CED547F59A7}"/>
                </a:ext>
              </a:extLst>
            </p:cNvPr>
            <p:cNvSpPr/>
            <p:nvPr/>
          </p:nvSpPr>
          <p:spPr>
            <a:xfrm>
              <a:off x="3494925" y="3652450"/>
              <a:ext cx="161200" cy="188100"/>
            </a:xfrm>
            <a:custGeom>
              <a:avLst/>
              <a:gdLst/>
              <a:ahLst/>
              <a:cxnLst/>
              <a:rect l="l" t="t" r="r" b="b"/>
              <a:pathLst>
                <a:path w="6448" h="7524" extrusionOk="0">
                  <a:moveTo>
                    <a:pt x="489" y="514"/>
                  </a:moveTo>
                  <a:lnTo>
                    <a:pt x="879" y="538"/>
                  </a:lnTo>
                  <a:lnTo>
                    <a:pt x="1270" y="611"/>
                  </a:lnTo>
                  <a:lnTo>
                    <a:pt x="1661" y="685"/>
                  </a:lnTo>
                  <a:lnTo>
                    <a:pt x="2052" y="782"/>
                  </a:lnTo>
                  <a:lnTo>
                    <a:pt x="2418" y="929"/>
                  </a:lnTo>
                  <a:lnTo>
                    <a:pt x="2809" y="1075"/>
                  </a:lnTo>
                  <a:lnTo>
                    <a:pt x="3151" y="1246"/>
                  </a:lnTo>
                  <a:lnTo>
                    <a:pt x="3517" y="1417"/>
                  </a:lnTo>
                  <a:lnTo>
                    <a:pt x="3835" y="1637"/>
                  </a:lnTo>
                  <a:lnTo>
                    <a:pt x="4152" y="1857"/>
                  </a:lnTo>
                  <a:lnTo>
                    <a:pt x="4445" y="2077"/>
                  </a:lnTo>
                  <a:lnTo>
                    <a:pt x="4738" y="2321"/>
                  </a:lnTo>
                  <a:lnTo>
                    <a:pt x="5031" y="2590"/>
                  </a:lnTo>
                  <a:lnTo>
                    <a:pt x="5276" y="2883"/>
                  </a:lnTo>
                  <a:lnTo>
                    <a:pt x="5520" y="3176"/>
                  </a:lnTo>
                  <a:lnTo>
                    <a:pt x="5764" y="3493"/>
                  </a:lnTo>
                  <a:lnTo>
                    <a:pt x="489" y="6668"/>
                  </a:lnTo>
                  <a:lnTo>
                    <a:pt x="489" y="514"/>
                  </a:lnTo>
                  <a:close/>
                  <a:moveTo>
                    <a:pt x="0" y="1"/>
                  </a:moveTo>
                  <a:lnTo>
                    <a:pt x="0" y="7523"/>
                  </a:lnTo>
                  <a:lnTo>
                    <a:pt x="6448" y="3640"/>
                  </a:lnTo>
                  <a:lnTo>
                    <a:pt x="6179" y="3249"/>
                  </a:lnTo>
                  <a:lnTo>
                    <a:pt x="5911" y="2858"/>
                  </a:lnTo>
                  <a:lnTo>
                    <a:pt x="5593" y="2492"/>
                  </a:lnTo>
                  <a:lnTo>
                    <a:pt x="5276" y="2150"/>
                  </a:lnTo>
                  <a:lnTo>
                    <a:pt x="4909" y="1833"/>
                  </a:lnTo>
                  <a:lnTo>
                    <a:pt x="4543" y="1540"/>
                  </a:lnTo>
                  <a:lnTo>
                    <a:pt x="4152" y="1246"/>
                  </a:lnTo>
                  <a:lnTo>
                    <a:pt x="3761" y="1002"/>
                  </a:lnTo>
                  <a:lnTo>
                    <a:pt x="3322" y="782"/>
                  </a:lnTo>
                  <a:lnTo>
                    <a:pt x="2882" y="587"/>
                  </a:lnTo>
                  <a:lnTo>
                    <a:pt x="2443" y="416"/>
                  </a:lnTo>
                  <a:lnTo>
                    <a:pt x="1978" y="270"/>
                  </a:lnTo>
                  <a:lnTo>
                    <a:pt x="1490" y="147"/>
                  </a:lnTo>
                  <a:lnTo>
                    <a:pt x="1002" y="74"/>
                  </a:lnTo>
                  <a:lnTo>
                    <a:pt x="513" y="25"/>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
        <p:nvSpPr>
          <p:cNvPr id="8" name="TextBox 7">
            <a:extLst>
              <a:ext uri="{FF2B5EF4-FFF2-40B4-BE49-F238E27FC236}">
                <a16:creationId xmlns:a16="http://schemas.microsoft.com/office/drawing/2014/main" id="{79809CB0-E96E-4E9B-B7A4-9653437A756F}"/>
              </a:ext>
            </a:extLst>
          </p:cNvPr>
          <p:cNvSpPr txBox="1"/>
          <p:nvPr/>
        </p:nvSpPr>
        <p:spPr>
          <a:xfrm>
            <a:off x="630194" y="1424656"/>
            <a:ext cx="4633783" cy="3308598"/>
          </a:xfrm>
          <a:prstGeom prst="rect">
            <a:avLst/>
          </a:prstGeom>
          <a:noFill/>
        </p:spPr>
        <p:txBody>
          <a:bodyPr wrap="square" rtlCol="0">
            <a:spAutoFit/>
          </a:bodyPr>
          <a:lstStyle/>
          <a:p>
            <a:pPr marL="0" marR="0" algn="just">
              <a:spcBef>
                <a:spcPts val="0"/>
              </a:spcBef>
              <a:spcAft>
                <a:spcPts val="0"/>
              </a:spcAft>
            </a:pPr>
            <a:r>
              <a:rPr lang="en-US" sz="1800" dirty="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rPr>
              <a:t>Token Allocation for phase 2: </a:t>
            </a:r>
            <a:r>
              <a:rPr lang="en-US" sz="1800" dirty="0">
                <a:solidFill>
                  <a:schemeClr val="tx1"/>
                </a:solidFill>
                <a:latin typeface="Arial" panose="020B0604020202020204" pitchFamily="34" charset="0"/>
                <a:ea typeface="Times New Roman" panose="02020603050405020304" pitchFamily="18" charset="0"/>
                <a:cs typeface="Times New Roman" panose="02020603050405020304" pitchFamily="18" charset="0"/>
              </a:rPr>
              <a:t>1</a:t>
            </a:r>
            <a:r>
              <a:rPr lang="en-US" sz="1800" dirty="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rPr>
              <a:t>00,000 $NRF tokens</a:t>
            </a:r>
            <a:endPar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gn="just">
              <a:spcBef>
                <a:spcPts val="0"/>
              </a:spcBef>
              <a:spcAft>
                <a:spcPts val="0"/>
              </a:spcAft>
            </a:pPr>
            <a:r>
              <a:rPr lang="en-US" sz="1800" dirty="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rPr>
              <a:t>Duration: 365 days </a:t>
            </a:r>
            <a:endPar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gn="just">
              <a:spcBef>
                <a:spcPts val="0"/>
              </a:spcBef>
              <a:spcAft>
                <a:spcPts val="0"/>
              </a:spcAft>
            </a:pPr>
            <a:r>
              <a:rPr lang="en-US" sz="1800" dirty="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rPr>
              <a:t>Reflection per day: 273 $NRF tokens.</a:t>
            </a:r>
            <a:endPar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gn="just">
              <a:spcBef>
                <a:spcPts val="0"/>
              </a:spcBef>
              <a:spcAft>
                <a:spcPts val="0"/>
              </a:spcAft>
            </a:pPr>
            <a:r>
              <a:rPr lang="en-US" sz="1800" dirty="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rPr>
              <a:t>Snapshot of token holders will be taken.</a:t>
            </a:r>
            <a:endPar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gn="just">
              <a:spcBef>
                <a:spcPts val="0"/>
              </a:spcBef>
              <a:spcAft>
                <a:spcPts val="0"/>
              </a:spcAft>
            </a:pPr>
            <a:r>
              <a:rPr lang="en-US" sz="1800" dirty="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rPr>
              <a:t>Distribution of farm tokens (refs) every 10 days.</a:t>
            </a:r>
            <a:endPar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gn="just">
              <a:spcBef>
                <a:spcPts val="0"/>
              </a:spcBef>
              <a:spcAft>
                <a:spcPts val="0"/>
              </a:spcAft>
            </a:pPr>
            <a:endParaRPr lang="en-US"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004077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2"/>
          <p:cNvSpPr txBox="1">
            <a:spLocks noGrp="1"/>
          </p:cNvSpPr>
          <p:nvPr>
            <p:ph type="title"/>
          </p:nvPr>
        </p:nvSpPr>
        <p:spPr>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dirty="0"/>
              <a:t>NEAR.FINANCE</a:t>
            </a:r>
          </a:p>
        </p:txBody>
      </p:sp>
      <p:sp>
        <p:nvSpPr>
          <p:cNvPr id="108" name="Google Shape;108;p12"/>
          <p:cNvSpPr txBox="1">
            <a:spLocks noGrp="1"/>
          </p:cNvSpPr>
          <p:nvPr>
            <p:ph type="body" idx="1"/>
          </p:nvPr>
        </p:nvSpPr>
        <p:spPr>
          <a:xfrm>
            <a:off x="650640" y="1353948"/>
            <a:ext cx="5511660" cy="3033900"/>
          </a:xfrm>
          <a:prstGeom prst="rect">
            <a:avLst/>
          </a:prstGeom>
        </p:spPr>
        <p:txBody>
          <a:bodyPr spcFirstLastPara="1" wrap="square" lIns="0" tIns="0" rIns="0" bIns="0" anchor="t" anchorCtr="0">
            <a:noAutofit/>
          </a:bodyPr>
          <a:lstStyle/>
          <a:p>
            <a:pPr marL="0" indent="0" algn="just">
              <a:buClr>
                <a:schemeClr val="dk1"/>
              </a:buClr>
              <a:buSzPts val="1100"/>
              <a:buNone/>
            </a:pPr>
            <a:r>
              <a:rPr lang="en-US" sz="1800" dirty="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rPr>
              <a:t>Near.Finance is a community driven auto farming, DAO defined platform. The future of reflection tokens. All $NRF holders are integrated into the farming protocol to yield a percentage daily according to their holdl amount (units). This is done by Holdling rewards of more $NRF tokens.</a:t>
            </a:r>
            <a:endPar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lvl="0" indent="0" algn="just" rtl="0">
              <a:spcBef>
                <a:spcPts val="0"/>
              </a:spcBef>
              <a:spcAft>
                <a:spcPts val="0"/>
              </a:spcAft>
              <a:buClr>
                <a:schemeClr val="dk1"/>
              </a:buClr>
              <a:buSzPts val="1100"/>
              <a:buFont typeface="Arial"/>
              <a:buNone/>
            </a:pPr>
            <a:endParaRPr lang="en-US" dirty="0">
              <a:solidFill>
                <a:schemeClr val="tx1"/>
              </a:solidFill>
            </a:endParaRPr>
          </a:p>
        </p:txBody>
      </p:sp>
      <p:sp>
        <p:nvSpPr>
          <p:cNvPr id="110" name="Google Shape;110;p12"/>
          <p:cNvSpPr txBox="1">
            <a:spLocks noGrp="1"/>
          </p:cNvSpPr>
          <p:nvPr>
            <p:ph type="sldNum" idx="12"/>
          </p:nvPr>
        </p:nvSpPr>
        <p:spPr>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2</a:t>
            </a:fld>
            <a:endParaRPr lang="en"/>
          </a:p>
        </p:txBody>
      </p:sp>
      <p:grpSp>
        <p:nvGrpSpPr>
          <p:cNvPr id="16" name="Google Shape;1872;p48">
            <a:extLst>
              <a:ext uri="{FF2B5EF4-FFF2-40B4-BE49-F238E27FC236}">
                <a16:creationId xmlns:a16="http://schemas.microsoft.com/office/drawing/2014/main" id="{340B4F59-D27A-4764-9318-E70BD367B8C4}"/>
              </a:ext>
            </a:extLst>
          </p:cNvPr>
          <p:cNvGrpSpPr/>
          <p:nvPr/>
        </p:nvGrpSpPr>
        <p:grpSpPr>
          <a:xfrm>
            <a:off x="6752923" y="1077753"/>
            <a:ext cx="1528307" cy="2583796"/>
            <a:chOff x="655600" y="3183978"/>
            <a:chExt cx="490627" cy="720234"/>
          </a:xfrm>
        </p:grpSpPr>
        <p:sp>
          <p:nvSpPr>
            <p:cNvPr id="17" name="Google Shape;1873;p48">
              <a:extLst>
                <a:ext uri="{FF2B5EF4-FFF2-40B4-BE49-F238E27FC236}">
                  <a16:creationId xmlns:a16="http://schemas.microsoft.com/office/drawing/2014/main" id="{C61B3620-ADDF-4335-9F43-C564E4C98E95}"/>
                </a:ext>
              </a:extLst>
            </p:cNvPr>
            <p:cNvSpPr/>
            <p:nvPr/>
          </p:nvSpPr>
          <p:spPr>
            <a:xfrm>
              <a:off x="781315" y="3461564"/>
              <a:ext cx="274086" cy="162243"/>
            </a:xfrm>
            <a:custGeom>
              <a:avLst/>
              <a:gdLst/>
              <a:ahLst/>
              <a:cxnLst/>
              <a:rect l="l" t="t" r="r" b="b"/>
              <a:pathLst>
                <a:path w="513" h="302" extrusionOk="0">
                  <a:moveTo>
                    <a:pt x="447" y="170"/>
                  </a:moveTo>
                  <a:cubicBezTo>
                    <a:pt x="454" y="167"/>
                    <a:pt x="462" y="168"/>
                    <a:pt x="468" y="172"/>
                  </a:cubicBezTo>
                  <a:cubicBezTo>
                    <a:pt x="474" y="175"/>
                    <a:pt x="478" y="182"/>
                    <a:pt x="479" y="189"/>
                  </a:cubicBezTo>
                  <a:cubicBezTo>
                    <a:pt x="511" y="137"/>
                    <a:pt x="511" y="137"/>
                    <a:pt x="511" y="137"/>
                  </a:cubicBezTo>
                  <a:cubicBezTo>
                    <a:pt x="513" y="133"/>
                    <a:pt x="511" y="127"/>
                    <a:pt x="507" y="125"/>
                  </a:cubicBezTo>
                  <a:cubicBezTo>
                    <a:pt x="466" y="104"/>
                    <a:pt x="418" y="87"/>
                    <a:pt x="363" y="73"/>
                  </a:cubicBezTo>
                  <a:cubicBezTo>
                    <a:pt x="339" y="68"/>
                    <a:pt x="220" y="38"/>
                    <a:pt x="197" y="31"/>
                  </a:cubicBezTo>
                  <a:cubicBezTo>
                    <a:pt x="153" y="20"/>
                    <a:pt x="118" y="10"/>
                    <a:pt x="89" y="1"/>
                  </a:cubicBezTo>
                  <a:cubicBezTo>
                    <a:pt x="85" y="0"/>
                    <a:pt x="80" y="2"/>
                    <a:pt x="78" y="6"/>
                  </a:cubicBezTo>
                  <a:cubicBezTo>
                    <a:pt x="55" y="75"/>
                    <a:pt x="55" y="75"/>
                    <a:pt x="55" y="75"/>
                  </a:cubicBezTo>
                  <a:cubicBezTo>
                    <a:pt x="54" y="76"/>
                    <a:pt x="51" y="78"/>
                    <a:pt x="49" y="77"/>
                  </a:cubicBezTo>
                  <a:cubicBezTo>
                    <a:pt x="45" y="76"/>
                    <a:pt x="41" y="74"/>
                    <a:pt x="39" y="69"/>
                  </a:cubicBezTo>
                  <a:cubicBezTo>
                    <a:pt x="38" y="67"/>
                    <a:pt x="38" y="64"/>
                    <a:pt x="37" y="61"/>
                  </a:cubicBezTo>
                  <a:cubicBezTo>
                    <a:pt x="35" y="52"/>
                    <a:pt x="27" y="48"/>
                    <a:pt x="19" y="53"/>
                  </a:cubicBezTo>
                  <a:cubicBezTo>
                    <a:pt x="12" y="58"/>
                    <a:pt x="7" y="66"/>
                    <a:pt x="4" y="74"/>
                  </a:cubicBezTo>
                  <a:cubicBezTo>
                    <a:pt x="1" y="83"/>
                    <a:pt x="0" y="93"/>
                    <a:pt x="3" y="101"/>
                  </a:cubicBezTo>
                  <a:cubicBezTo>
                    <a:pt x="6" y="109"/>
                    <a:pt x="15" y="111"/>
                    <a:pt x="22" y="106"/>
                  </a:cubicBezTo>
                  <a:cubicBezTo>
                    <a:pt x="24" y="104"/>
                    <a:pt x="26" y="102"/>
                    <a:pt x="29" y="100"/>
                  </a:cubicBezTo>
                  <a:cubicBezTo>
                    <a:pt x="33" y="97"/>
                    <a:pt x="37" y="98"/>
                    <a:pt x="41" y="100"/>
                  </a:cubicBezTo>
                  <a:cubicBezTo>
                    <a:pt x="44" y="101"/>
                    <a:pt x="44" y="103"/>
                    <a:pt x="45" y="106"/>
                  </a:cubicBezTo>
                  <a:cubicBezTo>
                    <a:pt x="20" y="179"/>
                    <a:pt x="20" y="179"/>
                    <a:pt x="20" y="179"/>
                  </a:cubicBezTo>
                  <a:cubicBezTo>
                    <a:pt x="18" y="183"/>
                    <a:pt x="21" y="188"/>
                    <a:pt x="25" y="189"/>
                  </a:cubicBezTo>
                  <a:cubicBezTo>
                    <a:pt x="53" y="198"/>
                    <a:pt x="81" y="206"/>
                    <a:pt x="111" y="214"/>
                  </a:cubicBezTo>
                  <a:cubicBezTo>
                    <a:pt x="135" y="220"/>
                    <a:pt x="278" y="256"/>
                    <a:pt x="301" y="261"/>
                  </a:cubicBezTo>
                  <a:cubicBezTo>
                    <a:pt x="346" y="272"/>
                    <a:pt x="380" y="285"/>
                    <a:pt x="404" y="299"/>
                  </a:cubicBezTo>
                  <a:cubicBezTo>
                    <a:pt x="408" y="302"/>
                    <a:pt x="414" y="300"/>
                    <a:pt x="416" y="296"/>
                  </a:cubicBezTo>
                  <a:cubicBezTo>
                    <a:pt x="446" y="245"/>
                    <a:pt x="446" y="245"/>
                    <a:pt x="446" y="245"/>
                  </a:cubicBezTo>
                  <a:cubicBezTo>
                    <a:pt x="439" y="248"/>
                    <a:pt x="432" y="247"/>
                    <a:pt x="425" y="243"/>
                  </a:cubicBezTo>
                  <a:cubicBezTo>
                    <a:pt x="419" y="240"/>
                    <a:pt x="415" y="234"/>
                    <a:pt x="414" y="226"/>
                  </a:cubicBezTo>
                  <a:cubicBezTo>
                    <a:pt x="412" y="216"/>
                    <a:pt x="415" y="204"/>
                    <a:pt x="422" y="193"/>
                  </a:cubicBezTo>
                  <a:cubicBezTo>
                    <a:pt x="428" y="182"/>
                    <a:pt x="437" y="173"/>
                    <a:pt x="447" y="17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 name="Google Shape;1874;p48">
              <a:extLst>
                <a:ext uri="{FF2B5EF4-FFF2-40B4-BE49-F238E27FC236}">
                  <a16:creationId xmlns:a16="http://schemas.microsoft.com/office/drawing/2014/main" id="{FC21BD4D-3299-4665-BCE0-6619B0BDADF0}"/>
                </a:ext>
              </a:extLst>
            </p:cNvPr>
            <p:cNvSpPr/>
            <p:nvPr/>
          </p:nvSpPr>
          <p:spPr>
            <a:xfrm>
              <a:off x="850087" y="3183978"/>
              <a:ext cx="259850" cy="244775"/>
            </a:xfrm>
            <a:custGeom>
              <a:avLst/>
              <a:gdLst/>
              <a:ahLst/>
              <a:cxnLst/>
              <a:rect l="l" t="t" r="r" b="b"/>
              <a:pathLst>
                <a:path w="486" h="456" extrusionOk="0">
                  <a:moveTo>
                    <a:pt x="0" y="212"/>
                  </a:moveTo>
                  <a:cubicBezTo>
                    <a:pt x="4" y="206"/>
                    <a:pt x="11" y="203"/>
                    <a:pt x="18" y="203"/>
                  </a:cubicBezTo>
                  <a:cubicBezTo>
                    <a:pt x="26" y="203"/>
                    <a:pt x="32" y="206"/>
                    <a:pt x="37" y="212"/>
                  </a:cubicBezTo>
                  <a:cubicBezTo>
                    <a:pt x="44" y="220"/>
                    <a:pt x="48" y="232"/>
                    <a:pt x="47" y="245"/>
                  </a:cubicBezTo>
                  <a:cubicBezTo>
                    <a:pt x="48" y="258"/>
                    <a:pt x="44" y="269"/>
                    <a:pt x="37" y="277"/>
                  </a:cubicBezTo>
                  <a:cubicBezTo>
                    <a:pt x="32" y="283"/>
                    <a:pt x="26" y="286"/>
                    <a:pt x="18" y="286"/>
                  </a:cubicBezTo>
                  <a:cubicBezTo>
                    <a:pt x="11" y="286"/>
                    <a:pt x="4" y="283"/>
                    <a:pt x="0" y="277"/>
                  </a:cubicBezTo>
                  <a:cubicBezTo>
                    <a:pt x="0" y="331"/>
                    <a:pt x="0" y="331"/>
                    <a:pt x="0" y="331"/>
                  </a:cubicBezTo>
                  <a:cubicBezTo>
                    <a:pt x="0" y="336"/>
                    <a:pt x="4" y="340"/>
                    <a:pt x="9" y="340"/>
                  </a:cubicBezTo>
                  <a:cubicBezTo>
                    <a:pt x="31" y="337"/>
                    <a:pt x="55" y="336"/>
                    <a:pt x="83" y="336"/>
                  </a:cubicBezTo>
                  <a:cubicBezTo>
                    <a:pt x="202" y="336"/>
                    <a:pt x="321" y="425"/>
                    <a:pt x="321" y="425"/>
                  </a:cubicBezTo>
                  <a:cubicBezTo>
                    <a:pt x="368" y="456"/>
                    <a:pt x="397" y="454"/>
                    <a:pt x="436" y="417"/>
                  </a:cubicBezTo>
                  <a:cubicBezTo>
                    <a:pt x="436" y="417"/>
                    <a:pt x="486" y="374"/>
                    <a:pt x="486" y="334"/>
                  </a:cubicBezTo>
                  <a:cubicBezTo>
                    <a:pt x="486" y="273"/>
                    <a:pt x="343" y="186"/>
                    <a:pt x="190" y="155"/>
                  </a:cubicBezTo>
                  <a:cubicBezTo>
                    <a:pt x="190" y="49"/>
                    <a:pt x="190" y="49"/>
                    <a:pt x="190" y="49"/>
                  </a:cubicBezTo>
                  <a:cubicBezTo>
                    <a:pt x="190" y="22"/>
                    <a:pt x="163" y="0"/>
                    <a:pt x="130" y="0"/>
                  </a:cubicBezTo>
                  <a:cubicBezTo>
                    <a:pt x="60" y="0"/>
                    <a:pt x="60" y="0"/>
                    <a:pt x="60" y="0"/>
                  </a:cubicBezTo>
                  <a:cubicBezTo>
                    <a:pt x="27" y="0"/>
                    <a:pt x="0" y="22"/>
                    <a:pt x="0" y="49"/>
                  </a:cubicBezTo>
                  <a:cubicBezTo>
                    <a:pt x="0" y="148"/>
                    <a:pt x="0" y="148"/>
                    <a:pt x="0" y="148"/>
                  </a:cubicBezTo>
                  <a:cubicBezTo>
                    <a:pt x="0" y="148"/>
                    <a:pt x="0" y="148"/>
                    <a:pt x="0" y="148"/>
                  </a:cubicBezTo>
                  <a:lnTo>
                    <a:pt x="0" y="212"/>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 name="Google Shape;1875;p48">
              <a:extLst>
                <a:ext uri="{FF2B5EF4-FFF2-40B4-BE49-F238E27FC236}">
                  <a16:creationId xmlns:a16="http://schemas.microsoft.com/office/drawing/2014/main" id="{3634590F-9515-4363-A848-BD3FAFA739A2}"/>
                </a:ext>
              </a:extLst>
            </p:cNvPr>
            <p:cNvSpPr/>
            <p:nvPr/>
          </p:nvSpPr>
          <p:spPr>
            <a:xfrm>
              <a:off x="655600" y="3264496"/>
              <a:ext cx="213333" cy="294294"/>
            </a:xfrm>
            <a:custGeom>
              <a:avLst/>
              <a:gdLst/>
              <a:ahLst/>
              <a:cxnLst/>
              <a:rect l="l" t="t" r="r" b="b"/>
              <a:pathLst>
                <a:path w="399" h="548" extrusionOk="0">
                  <a:moveTo>
                    <a:pt x="242" y="541"/>
                  </a:moveTo>
                  <a:cubicBezTo>
                    <a:pt x="262" y="483"/>
                    <a:pt x="262" y="483"/>
                    <a:pt x="262" y="483"/>
                  </a:cubicBezTo>
                  <a:cubicBezTo>
                    <a:pt x="255" y="488"/>
                    <a:pt x="248" y="489"/>
                    <a:pt x="241" y="486"/>
                  </a:cubicBezTo>
                  <a:cubicBezTo>
                    <a:pt x="234" y="484"/>
                    <a:pt x="229" y="479"/>
                    <a:pt x="226" y="472"/>
                  </a:cubicBezTo>
                  <a:cubicBezTo>
                    <a:pt x="222" y="462"/>
                    <a:pt x="223" y="450"/>
                    <a:pt x="227" y="437"/>
                  </a:cubicBezTo>
                  <a:cubicBezTo>
                    <a:pt x="231" y="425"/>
                    <a:pt x="238" y="415"/>
                    <a:pt x="247" y="410"/>
                  </a:cubicBezTo>
                  <a:cubicBezTo>
                    <a:pt x="254" y="406"/>
                    <a:pt x="261" y="405"/>
                    <a:pt x="268" y="407"/>
                  </a:cubicBezTo>
                  <a:cubicBezTo>
                    <a:pt x="275" y="409"/>
                    <a:pt x="280" y="415"/>
                    <a:pt x="283" y="422"/>
                  </a:cubicBezTo>
                  <a:cubicBezTo>
                    <a:pt x="301" y="369"/>
                    <a:pt x="301" y="369"/>
                    <a:pt x="301" y="369"/>
                  </a:cubicBezTo>
                  <a:cubicBezTo>
                    <a:pt x="302" y="364"/>
                    <a:pt x="300" y="359"/>
                    <a:pt x="296" y="358"/>
                  </a:cubicBezTo>
                  <a:cubicBezTo>
                    <a:pt x="238" y="335"/>
                    <a:pt x="219" y="315"/>
                    <a:pt x="219" y="287"/>
                  </a:cubicBezTo>
                  <a:cubicBezTo>
                    <a:pt x="219" y="250"/>
                    <a:pt x="254" y="211"/>
                    <a:pt x="343" y="194"/>
                  </a:cubicBezTo>
                  <a:cubicBezTo>
                    <a:pt x="347" y="193"/>
                    <a:pt x="350" y="190"/>
                    <a:pt x="350" y="186"/>
                  </a:cubicBezTo>
                  <a:cubicBezTo>
                    <a:pt x="350" y="111"/>
                    <a:pt x="350" y="111"/>
                    <a:pt x="350" y="111"/>
                  </a:cubicBezTo>
                  <a:cubicBezTo>
                    <a:pt x="351" y="109"/>
                    <a:pt x="353" y="107"/>
                    <a:pt x="355" y="107"/>
                  </a:cubicBezTo>
                  <a:cubicBezTo>
                    <a:pt x="360" y="106"/>
                    <a:pt x="364" y="107"/>
                    <a:pt x="367" y="111"/>
                  </a:cubicBezTo>
                  <a:cubicBezTo>
                    <a:pt x="369" y="113"/>
                    <a:pt x="370" y="116"/>
                    <a:pt x="371" y="118"/>
                  </a:cubicBezTo>
                  <a:cubicBezTo>
                    <a:pt x="376" y="126"/>
                    <a:pt x="385" y="127"/>
                    <a:pt x="391" y="120"/>
                  </a:cubicBezTo>
                  <a:cubicBezTo>
                    <a:pt x="397" y="113"/>
                    <a:pt x="399" y="104"/>
                    <a:pt x="399" y="95"/>
                  </a:cubicBezTo>
                  <a:cubicBezTo>
                    <a:pt x="399" y="86"/>
                    <a:pt x="397" y="76"/>
                    <a:pt x="391" y="69"/>
                  </a:cubicBezTo>
                  <a:cubicBezTo>
                    <a:pt x="385" y="63"/>
                    <a:pt x="376" y="63"/>
                    <a:pt x="371" y="71"/>
                  </a:cubicBezTo>
                  <a:cubicBezTo>
                    <a:pt x="370" y="73"/>
                    <a:pt x="369" y="76"/>
                    <a:pt x="367" y="78"/>
                  </a:cubicBezTo>
                  <a:cubicBezTo>
                    <a:pt x="364" y="83"/>
                    <a:pt x="360" y="83"/>
                    <a:pt x="355" y="83"/>
                  </a:cubicBezTo>
                  <a:cubicBezTo>
                    <a:pt x="353" y="82"/>
                    <a:pt x="351" y="80"/>
                    <a:pt x="350" y="78"/>
                  </a:cubicBezTo>
                  <a:cubicBezTo>
                    <a:pt x="350" y="9"/>
                    <a:pt x="350" y="9"/>
                    <a:pt x="350" y="9"/>
                  </a:cubicBezTo>
                  <a:cubicBezTo>
                    <a:pt x="350" y="4"/>
                    <a:pt x="346" y="0"/>
                    <a:pt x="341" y="1"/>
                  </a:cubicBezTo>
                  <a:cubicBezTo>
                    <a:pt x="117" y="30"/>
                    <a:pt x="0" y="150"/>
                    <a:pt x="0" y="292"/>
                  </a:cubicBezTo>
                  <a:cubicBezTo>
                    <a:pt x="0" y="428"/>
                    <a:pt x="100" y="499"/>
                    <a:pt x="231" y="546"/>
                  </a:cubicBezTo>
                  <a:cubicBezTo>
                    <a:pt x="236" y="548"/>
                    <a:pt x="240" y="546"/>
                    <a:pt x="242" y="54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 name="Google Shape;1876;p48">
              <a:extLst>
                <a:ext uri="{FF2B5EF4-FFF2-40B4-BE49-F238E27FC236}">
                  <a16:creationId xmlns:a16="http://schemas.microsoft.com/office/drawing/2014/main" id="{6FF1994E-226E-48FB-8638-76C9F26BD0FA}"/>
                </a:ext>
              </a:extLst>
            </p:cNvPr>
            <p:cNvSpPr/>
            <p:nvPr/>
          </p:nvSpPr>
          <p:spPr>
            <a:xfrm>
              <a:off x="673846" y="3654405"/>
              <a:ext cx="303960" cy="249807"/>
            </a:xfrm>
            <a:custGeom>
              <a:avLst/>
              <a:gdLst/>
              <a:ahLst/>
              <a:cxnLst/>
              <a:rect l="l" t="t" r="r" b="b"/>
              <a:pathLst>
                <a:path w="569" h="465" extrusionOk="0">
                  <a:moveTo>
                    <a:pt x="520" y="368"/>
                  </a:moveTo>
                  <a:cubicBezTo>
                    <a:pt x="520" y="233"/>
                    <a:pt x="520" y="233"/>
                    <a:pt x="520" y="233"/>
                  </a:cubicBezTo>
                  <a:cubicBezTo>
                    <a:pt x="521" y="231"/>
                    <a:pt x="523" y="229"/>
                    <a:pt x="525" y="229"/>
                  </a:cubicBezTo>
                  <a:cubicBezTo>
                    <a:pt x="530" y="229"/>
                    <a:pt x="534" y="229"/>
                    <a:pt x="537" y="233"/>
                  </a:cubicBezTo>
                  <a:cubicBezTo>
                    <a:pt x="539" y="236"/>
                    <a:pt x="540" y="238"/>
                    <a:pt x="542" y="241"/>
                  </a:cubicBezTo>
                  <a:cubicBezTo>
                    <a:pt x="546" y="248"/>
                    <a:pt x="556" y="249"/>
                    <a:pt x="561" y="242"/>
                  </a:cubicBezTo>
                  <a:cubicBezTo>
                    <a:pt x="567" y="236"/>
                    <a:pt x="569" y="226"/>
                    <a:pt x="569" y="217"/>
                  </a:cubicBezTo>
                  <a:cubicBezTo>
                    <a:pt x="569" y="208"/>
                    <a:pt x="567" y="199"/>
                    <a:pt x="561" y="192"/>
                  </a:cubicBezTo>
                  <a:cubicBezTo>
                    <a:pt x="556" y="185"/>
                    <a:pt x="546" y="186"/>
                    <a:pt x="542" y="194"/>
                  </a:cubicBezTo>
                  <a:cubicBezTo>
                    <a:pt x="540" y="196"/>
                    <a:pt x="539" y="199"/>
                    <a:pt x="537" y="201"/>
                  </a:cubicBezTo>
                  <a:cubicBezTo>
                    <a:pt x="534" y="205"/>
                    <a:pt x="530" y="205"/>
                    <a:pt x="525" y="205"/>
                  </a:cubicBezTo>
                  <a:cubicBezTo>
                    <a:pt x="523" y="205"/>
                    <a:pt x="521" y="203"/>
                    <a:pt x="520" y="201"/>
                  </a:cubicBezTo>
                  <a:cubicBezTo>
                    <a:pt x="520" y="133"/>
                    <a:pt x="520" y="133"/>
                    <a:pt x="520" y="133"/>
                  </a:cubicBezTo>
                  <a:cubicBezTo>
                    <a:pt x="520" y="128"/>
                    <a:pt x="516" y="124"/>
                    <a:pt x="511" y="124"/>
                  </a:cubicBezTo>
                  <a:cubicBezTo>
                    <a:pt x="489" y="127"/>
                    <a:pt x="464" y="129"/>
                    <a:pt x="436" y="129"/>
                  </a:cubicBezTo>
                  <a:cubicBezTo>
                    <a:pt x="317" y="129"/>
                    <a:pt x="154" y="29"/>
                    <a:pt x="154" y="29"/>
                  </a:cubicBezTo>
                  <a:cubicBezTo>
                    <a:pt x="110" y="0"/>
                    <a:pt x="67" y="8"/>
                    <a:pt x="30" y="51"/>
                  </a:cubicBezTo>
                  <a:cubicBezTo>
                    <a:pt x="30" y="51"/>
                    <a:pt x="0" y="88"/>
                    <a:pt x="0" y="130"/>
                  </a:cubicBezTo>
                  <a:cubicBezTo>
                    <a:pt x="0" y="194"/>
                    <a:pt x="169" y="278"/>
                    <a:pt x="330" y="309"/>
                  </a:cubicBezTo>
                  <a:cubicBezTo>
                    <a:pt x="330" y="416"/>
                    <a:pt x="330" y="416"/>
                    <a:pt x="330" y="416"/>
                  </a:cubicBezTo>
                  <a:cubicBezTo>
                    <a:pt x="330" y="443"/>
                    <a:pt x="357" y="465"/>
                    <a:pt x="390" y="465"/>
                  </a:cubicBezTo>
                  <a:cubicBezTo>
                    <a:pt x="460" y="465"/>
                    <a:pt x="460" y="465"/>
                    <a:pt x="460" y="465"/>
                  </a:cubicBezTo>
                  <a:cubicBezTo>
                    <a:pt x="493" y="465"/>
                    <a:pt x="520" y="443"/>
                    <a:pt x="520" y="416"/>
                  </a:cubicBezTo>
                  <a:cubicBezTo>
                    <a:pt x="520" y="368"/>
                    <a:pt x="520" y="368"/>
                    <a:pt x="520" y="36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1" name="Google Shape;1877;p48">
              <a:extLst>
                <a:ext uri="{FF2B5EF4-FFF2-40B4-BE49-F238E27FC236}">
                  <a16:creationId xmlns:a16="http://schemas.microsoft.com/office/drawing/2014/main" id="{99278BB3-7819-4CA6-9984-33FD29277BFA}"/>
                </a:ext>
              </a:extLst>
            </p:cNvPr>
            <p:cNvSpPr/>
            <p:nvPr/>
          </p:nvSpPr>
          <p:spPr>
            <a:xfrm>
              <a:off x="959159" y="3535238"/>
              <a:ext cx="187068" cy="287248"/>
            </a:xfrm>
            <a:custGeom>
              <a:avLst/>
              <a:gdLst/>
              <a:ahLst/>
              <a:cxnLst/>
              <a:rect l="l" t="t" r="r" b="b"/>
              <a:pathLst>
                <a:path w="350" h="535" extrusionOk="0">
                  <a:moveTo>
                    <a:pt x="201" y="3"/>
                  </a:moveTo>
                  <a:cubicBezTo>
                    <a:pt x="197" y="0"/>
                    <a:pt x="192" y="2"/>
                    <a:pt x="190" y="6"/>
                  </a:cubicBezTo>
                  <a:cubicBezTo>
                    <a:pt x="150" y="73"/>
                    <a:pt x="150" y="73"/>
                    <a:pt x="150" y="73"/>
                  </a:cubicBezTo>
                  <a:cubicBezTo>
                    <a:pt x="148" y="74"/>
                    <a:pt x="146" y="75"/>
                    <a:pt x="143" y="74"/>
                  </a:cubicBezTo>
                  <a:cubicBezTo>
                    <a:pt x="139" y="72"/>
                    <a:pt x="135" y="70"/>
                    <a:pt x="135" y="64"/>
                  </a:cubicBezTo>
                  <a:cubicBezTo>
                    <a:pt x="135" y="62"/>
                    <a:pt x="135" y="59"/>
                    <a:pt x="135" y="56"/>
                  </a:cubicBezTo>
                  <a:cubicBezTo>
                    <a:pt x="135" y="47"/>
                    <a:pt x="127" y="41"/>
                    <a:pt x="119" y="44"/>
                  </a:cubicBezTo>
                  <a:cubicBezTo>
                    <a:pt x="111" y="47"/>
                    <a:pt x="104" y="55"/>
                    <a:pt x="100" y="62"/>
                  </a:cubicBezTo>
                  <a:cubicBezTo>
                    <a:pt x="95" y="70"/>
                    <a:pt x="92" y="79"/>
                    <a:pt x="93" y="88"/>
                  </a:cubicBezTo>
                  <a:cubicBezTo>
                    <a:pt x="95" y="96"/>
                    <a:pt x="103" y="101"/>
                    <a:pt x="111" y="97"/>
                  </a:cubicBezTo>
                  <a:cubicBezTo>
                    <a:pt x="114" y="95"/>
                    <a:pt x="116" y="94"/>
                    <a:pt x="119" y="92"/>
                  </a:cubicBezTo>
                  <a:cubicBezTo>
                    <a:pt x="123" y="90"/>
                    <a:pt x="127" y="92"/>
                    <a:pt x="131" y="95"/>
                  </a:cubicBezTo>
                  <a:cubicBezTo>
                    <a:pt x="133" y="96"/>
                    <a:pt x="133" y="99"/>
                    <a:pt x="133" y="101"/>
                  </a:cubicBezTo>
                  <a:cubicBezTo>
                    <a:pt x="94" y="168"/>
                    <a:pt x="94" y="168"/>
                    <a:pt x="94" y="168"/>
                  </a:cubicBezTo>
                  <a:cubicBezTo>
                    <a:pt x="91" y="171"/>
                    <a:pt x="92" y="176"/>
                    <a:pt x="96" y="179"/>
                  </a:cubicBezTo>
                  <a:cubicBezTo>
                    <a:pt x="123" y="201"/>
                    <a:pt x="131" y="223"/>
                    <a:pt x="131" y="240"/>
                  </a:cubicBezTo>
                  <a:cubicBezTo>
                    <a:pt x="131" y="283"/>
                    <a:pt x="96" y="324"/>
                    <a:pt x="7" y="342"/>
                  </a:cubicBezTo>
                  <a:cubicBezTo>
                    <a:pt x="3" y="342"/>
                    <a:pt x="0" y="346"/>
                    <a:pt x="0" y="350"/>
                  </a:cubicBezTo>
                  <a:cubicBezTo>
                    <a:pt x="0" y="407"/>
                    <a:pt x="0" y="407"/>
                    <a:pt x="0" y="407"/>
                  </a:cubicBezTo>
                  <a:cubicBezTo>
                    <a:pt x="4" y="401"/>
                    <a:pt x="11" y="397"/>
                    <a:pt x="19" y="397"/>
                  </a:cubicBezTo>
                  <a:cubicBezTo>
                    <a:pt x="26" y="397"/>
                    <a:pt x="33" y="401"/>
                    <a:pt x="37" y="406"/>
                  </a:cubicBezTo>
                  <a:cubicBezTo>
                    <a:pt x="44" y="415"/>
                    <a:pt x="48" y="426"/>
                    <a:pt x="48" y="439"/>
                  </a:cubicBezTo>
                  <a:cubicBezTo>
                    <a:pt x="48" y="452"/>
                    <a:pt x="44" y="464"/>
                    <a:pt x="37" y="472"/>
                  </a:cubicBezTo>
                  <a:cubicBezTo>
                    <a:pt x="33" y="478"/>
                    <a:pt x="26" y="481"/>
                    <a:pt x="19" y="481"/>
                  </a:cubicBezTo>
                  <a:cubicBezTo>
                    <a:pt x="11" y="481"/>
                    <a:pt x="4" y="478"/>
                    <a:pt x="0" y="472"/>
                  </a:cubicBezTo>
                  <a:cubicBezTo>
                    <a:pt x="0" y="526"/>
                    <a:pt x="0" y="526"/>
                    <a:pt x="0" y="526"/>
                  </a:cubicBezTo>
                  <a:cubicBezTo>
                    <a:pt x="0" y="531"/>
                    <a:pt x="4" y="535"/>
                    <a:pt x="9" y="535"/>
                  </a:cubicBezTo>
                  <a:cubicBezTo>
                    <a:pt x="245" y="503"/>
                    <a:pt x="350" y="374"/>
                    <a:pt x="350" y="237"/>
                  </a:cubicBezTo>
                  <a:cubicBezTo>
                    <a:pt x="350" y="143"/>
                    <a:pt x="301" y="62"/>
                    <a:pt x="201" y="3"/>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26C56-DA28-4681-8401-6E8284172A7C}"/>
              </a:ext>
            </a:extLst>
          </p:cNvPr>
          <p:cNvSpPr>
            <a:spLocks noGrp="1"/>
          </p:cNvSpPr>
          <p:nvPr>
            <p:ph type="title"/>
          </p:nvPr>
        </p:nvSpPr>
        <p:spPr/>
        <p:txBody>
          <a:bodyPr/>
          <a:lstStyle/>
          <a:p>
            <a:r>
              <a:rPr lang="en-US" dirty="0"/>
              <a:t>DISTRIBUTION/ REWARD RANK</a:t>
            </a:r>
          </a:p>
        </p:txBody>
      </p:sp>
      <p:sp>
        <p:nvSpPr>
          <p:cNvPr id="3" name="Slide Number Placeholder 2">
            <a:extLst>
              <a:ext uri="{FF2B5EF4-FFF2-40B4-BE49-F238E27FC236}">
                <a16:creationId xmlns:a16="http://schemas.microsoft.com/office/drawing/2014/main" id="{18AE8DBC-3266-4ABF-8247-4D6A9B6A5AF6}"/>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20</a:t>
            </a:fld>
            <a:endParaRPr lang="en"/>
          </a:p>
        </p:txBody>
      </p:sp>
      <p:grpSp>
        <p:nvGrpSpPr>
          <p:cNvPr id="4" name="Google Shape;1504;p47">
            <a:extLst>
              <a:ext uri="{FF2B5EF4-FFF2-40B4-BE49-F238E27FC236}">
                <a16:creationId xmlns:a16="http://schemas.microsoft.com/office/drawing/2014/main" id="{1A401121-C1DE-492C-9171-5EBE06B7DC87}"/>
              </a:ext>
            </a:extLst>
          </p:cNvPr>
          <p:cNvGrpSpPr/>
          <p:nvPr/>
        </p:nvGrpSpPr>
        <p:grpSpPr>
          <a:xfrm>
            <a:off x="314951" y="1620033"/>
            <a:ext cx="2446638" cy="2533135"/>
            <a:chOff x="3294650" y="3652450"/>
            <a:chExt cx="388350" cy="405450"/>
          </a:xfrm>
        </p:grpSpPr>
        <p:sp>
          <p:nvSpPr>
            <p:cNvPr id="5" name="Google Shape;1505;p47">
              <a:extLst>
                <a:ext uri="{FF2B5EF4-FFF2-40B4-BE49-F238E27FC236}">
                  <a16:creationId xmlns:a16="http://schemas.microsoft.com/office/drawing/2014/main" id="{C8457BF1-6280-4B73-9DCC-7EC48210E33A}"/>
                </a:ext>
              </a:extLst>
            </p:cNvPr>
            <p:cNvSpPr/>
            <p:nvPr/>
          </p:nvSpPr>
          <p:spPr>
            <a:xfrm>
              <a:off x="3294650" y="3681775"/>
              <a:ext cx="376150" cy="376125"/>
            </a:xfrm>
            <a:custGeom>
              <a:avLst/>
              <a:gdLst/>
              <a:ahLst/>
              <a:cxnLst/>
              <a:rect l="l" t="t" r="r" b="b"/>
              <a:pathLst>
                <a:path w="15046" h="15045" extrusionOk="0">
                  <a:moveTo>
                    <a:pt x="7132" y="0"/>
                  </a:moveTo>
                  <a:lnTo>
                    <a:pt x="6766" y="49"/>
                  </a:lnTo>
                  <a:lnTo>
                    <a:pt x="6375" y="98"/>
                  </a:lnTo>
                  <a:lnTo>
                    <a:pt x="6009" y="147"/>
                  </a:lnTo>
                  <a:lnTo>
                    <a:pt x="5642" y="244"/>
                  </a:lnTo>
                  <a:lnTo>
                    <a:pt x="5276" y="342"/>
                  </a:lnTo>
                  <a:lnTo>
                    <a:pt x="4934" y="464"/>
                  </a:lnTo>
                  <a:lnTo>
                    <a:pt x="4592" y="586"/>
                  </a:lnTo>
                  <a:lnTo>
                    <a:pt x="4250" y="733"/>
                  </a:lnTo>
                  <a:lnTo>
                    <a:pt x="3933" y="904"/>
                  </a:lnTo>
                  <a:lnTo>
                    <a:pt x="3615" y="1099"/>
                  </a:lnTo>
                  <a:lnTo>
                    <a:pt x="3322" y="1295"/>
                  </a:lnTo>
                  <a:lnTo>
                    <a:pt x="3029" y="1490"/>
                  </a:lnTo>
                  <a:lnTo>
                    <a:pt x="2736" y="1710"/>
                  </a:lnTo>
                  <a:lnTo>
                    <a:pt x="2467" y="1954"/>
                  </a:lnTo>
                  <a:lnTo>
                    <a:pt x="2199" y="2198"/>
                  </a:lnTo>
                  <a:lnTo>
                    <a:pt x="1954" y="2467"/>
                  </a:lnTo>
                  <a:lnTo>
                    <a:pt x="1710" y="2736"/>
                  </a:lnTo>
                  <a:lnTo>
                    <a:pt x="1490" y="3029"/>
                  </a:lnTo>
                  <a:lnTo>
                    <a:pt x="1295" y="3322"/>
                  </a:lnTo>
                  <a:lnTo>
                    <a:pt x="1100" y="3615"/>
                  </a:lnTo>
                  <a:lnTo>
                    <a:pt x="904" y="3932"/>
                  </a:lnTo>
                  <a:lnTo>
                    <a:pt x="733" y="4250"/>
                  </a:lnTo>
                  <a:lnTo>
                    <a:pt x="587" y="4592"/>
                  </a:lnTo>
                  <a:lnTo>
                    <a:pt x="465" y="4934"/>
                  </a:lnTo>
                  <a:lnTo>
                    <a:pt x="342" y="5276"/>
                  </a:lnTo>
                  <a:lnTo>
                    <a:pt x="245" y="5642"/>
                  </a:lnTo>
                  <a:lnTo>
                    <a:pt x="147" y="6008"/>
                  </a:lnTo>
                  <a:lnTo>
                    <a:pt x="98" y="6375"/>
                  </a:lnTo>
                  <a:lnTo>
                    <a:pt x="49" y="6765"/>
                  </a:lnTo>
                  <a:lnTo>
                    <a:pt x="0" y="7132"/>
                  </a:lnTo>
                  <a:lnTo>
                    <a:pt x="0" y="7522"/>
                  </a:lnTo>
                  <a:lnTo>
                    <a:pt x="0" y="7913"/>
                  </a:lnTo>
                  <a:lnTo>
                    <a:pt x="49" y="8280"/>
                  </a:lnTo>
                  <a:lnTo>
                    <a:pt x="98" y="8670"/>
                  </a:lnTo>
                  <a:lnTo>
                    <a:pt x="147" y="9037"/>
                  </a:lnTo>
                  <a:lnTo>
                    <a:pt x="245" y="9403"/>
                  </a:lnTo>
                  <a:lnTo>
                    <a:pt x="342" y="9769"/>
                  </a:lnTo>
                  <a:lnTo>
                    <a:pt x="465" y="10111"/>
                  </a:lnTo>
                  <a:lnTo>
                    <a:pt x="587" y="10453"/>
                  </a:lnTo>
                  <a:lnTo>
                    <a:pt x="733" y="10795"/>
                  </a:lnTo>
                  <a:lnTo>
                    <a:pt x="904" y="11113"/>
                  </a:lnTo>
                  <a:lnTo>
                    <a:pt x="1100" y="11430"/>
                  </a:lnTo>
                  <a:lnTo>
                    <a:pt x="1295" y="11723"/>
                  </a:lnTo>
                  <a:lnTo>
                    <a:pt x="1490" y="12016"/>
                  </a:lnTo>
                  <a:lnTo>
                    <a:pt x="1710" y="12309"/>
                  </a:lnTo>
                  <a:lnTo>
                    <a:pt x="1954" y="12578"/>
                  </a:lnTo>
                  <a:lnTo>
                    <a:pt x="2199" y="12847"/>
                  </a:lnTo>
                  <a:lnTo>
                    <a:pt x="2467" y="13091"/>
                  </a:lnTo>
                  <a:lnTo>
                    <a:pt x="2736" y="13335"/>
                  </a:lnTo>
                  <a:lnTo>
                    <a:pt x="3029" y="13555"/>
                  </a:lnTo>
                  <a:lnTo>
                    <a:pt x="3322" y="13750"/>
                  </a:lnTo>
                  <a:lnTo>
                    <a:pt x="3615" y="13946"/>
                  </a:lnTo>
                  <a:lnTo>
                    <a:pt x="3933" y="14141"/>
                  </a:lnTo>
                  <a:lnTo>
                    <a:pt x="4250" y="14312"/>
                  </a:lnTo>
                  <a:lnTo>
                    <a:pt x="4592" y="14459"/>
                  </a:lnTo>
                  <a:lnTo>
                    <a:pt x="4934" y="14581"/>
                  </a:lnTo>
                  <a:lnTo>
                    <a:pt x="5276" y="14703"/>
                  </a:lnTo>
                  <a:lnTo>
                    <a:pt x="5642" y="14801"/>
                  </a:lnTo>
                  <a:lnTo>
                    <a:pt x="6009" y="14898"/>
                  </a:lnTo>
                  <a:lnTo>
                    <a:pt x="6375" y="14947"/>
                  </a:lnTo>
                  <a:lnTo>
                    <a:pt x="6766" y="14996"/>
                  </a:lnTo>
                  <a:lnTo>
                    <a:pt x="7132" y="15045"/>
                  </a:lnTo>
                  <a:lnTo>
                    <a:pt x="7914" y="15045"/>
                  </a:lnTo>
                  <a:lnTo>
                    <a:pt x="8280" y="14996"/>
                  </a:lnTo>
                  <a:lnTo>
                    <a:pt x="8671" y="14947"/>
                  </a:lnTo>
                  <a:lnTo>
                    <a:pt x="9037" y="14898"/>
                  </a:lnTo>
                  <a:lnTo>
                    <a:pt x="9403" y="14801"/>
                  </a:lnTo>
                  <a:lnTo>
                    <a:pt x="9770" y="14703"/>
                  </a:lnTo>
                  <a:lnTo>
                    <a:pt x="10112" y="14581"/>
                  </a:lnTo>
                  <a:lnTo>
                    <a:pt x="10454" y="14459"/>
                  </a:lnTo>
                  <a:lnTo>
                    <a:pt x="10795" y="14312"/>
                  </a:lnTo>
                  <a:lnTo>
                    <a:pt x="11113" y="14141"/>
                  </a:lnTo>
                  <a:lnTo>
                    <a:pt x="11430" y="13946"/>
                  </a:lnTo>
                  <a:lnTo>
                    <a:pt x="11724" y="13750"/>
                  </a:lnTo>
                  <a:lnTo>
                    <a:pt x="12017" y="13555"/>
                  </a:lnTo>
                  <a:lnTo>
                    <a:pt x="12310" y="13335"/>
                  </a:lnTo>
                  <a:lnTo>
                    <a:pt x="12578" y="13091"/>
                  </a:lnTo>
                  <a:lnTo>
                    <a:pt x="12847" y="12847"/>
                  </a:lnTo>
                  <a:lnTo>
                    <a:pt x="13091" y="12578"/>
                  </a:lnTo>
                  <a:lnTo>
                    <a:pt x="13335" y="12309"/>
                  </a:lnTo>
                  <a:lnTo>
                    <a:pt x="13555" y="12016"/>
                  </a:lnTo>
                  <a:lnTo>
                    <a:pt x="13751" y="11723"/>
                  </a:lnTo>
                  <a:lnTo>
                    <a:pt x="13946" y="11430"/>
                  </a:lnTo>
                  <a:lnTo>
                    <a:pt x="14141" y="11113"/>
                  </a:lnTo>
                  <a:lnTo>
                    <a:pt x="14312" y="10795"/>
                  </a:lnTo>
                  <a:lnTo>
                    <a:pt x="14459" y="10453"/>
                  </a:lnTo>
                  <a:lnTo>
                    <a:pt x="14581" y="10111"/>
                  </a:lnTo>
                  <a:lnTo>
                    <a:pt x="14703" y="9769"/>
                  </a:lnTo>
                  <a:lnTo>
                    <a:pt x="14801" y="9403"/>
                  </a:lnTo>
                  <a:lnTo>
                    <a:pt x="14899" y="9037"/>
                  </a:lnTo>
                  <a:lnTo>
                    <a:pt x="14947" y="8670"/>
                  </a:lnTo>
                  <a:lnTo>
                    <a:pt x="14996" y="8280"/>
                  </a:lnTo>
                  <a:lnTo>
                    <a:pt x="15045" y="7913"/>
                  </a:lnTo>
                  <a:lnTo>
                    <a:pt x="15045" y="7522"/>
                  </a:lnTo>
                  <a:lnTo>
                    <a:pt x="7523" y="7522"/>
                  </a:lnTo>
                  <a:lnTo>
                    <a:pt x="752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6" name="Google Shape;1506;p47">
              <a:extLst>
                <a:ext uri="{FF2B5EF4-FFF2-40B4-BE49-F238E27FC236}">
                  <a16:creationId xmlns:a16="http://schemas.microsoft.com/office/drawing/2014/main" id="{833E9615-9A87-473A-A5C0-2192A53859FD}"/>
                </a:ext>
              </a:extLst>
            </p:cNvPr>
            <p:cNvSpPr/>
            <p:nvPr/>
          </p:nvSpPr>
          <p:spPr>
            <a:xfrm>
              <a:off x="3494925" y="3760525"/>
              <a:ext cx="188075" cy="97100"/>
            </a:xfrm>
            <a:custGeom>
              <a:avLst/>
              <a:gdLst/>
              <a:ahLst/>
              <a:cxnLst/>
              <a:rect l="l" t="t" r="r" b="b"/>
              <a:pathLst>
                <a:path w="7523" h="3884" extrusionOk="0">
                  <a:moveTo>
                    <a:pt x="2491" y="2956"/>
                  </a:moveTo>
                  <a:lnTo>
                    <a:pt x="2491" y="3396"/>
                  </a:lnTo>
                  <a:lnTo>
                    <a:pt x="1759" y="3396"/>
                  </a:lnTo>
                  <a:lnTo>
                    <a:pt x="2491" y="2956"/>
                  </a:lnTo>
                  <a:close/>
                  <a:moveTo>
                    <a:pt x="3346" y="2443"/>
                  </a:moveTo>
                  <a:lnTo>
                    <a:pt x="3346" y="3396"/>
                  </a:lnTo>
                  <a:lnTo>
                    <a:pt x="2980" y="3396"/>
                  </a:lnTo>
                  <a:lnTo>
                    <a:pt x="2980" y="2663"/>
                  </a:lnTo>
                  <a:lnTo>
                    <a:pt x="3346" y="2443"/>
                  </a:lnTo>
                  <a:close/>
                  <a:moveTo>
                    <a:pt x="4201" y="1930"/>
                  </a:moveTo>
                  <a:lnTo>
                    <a:pt x="4201" y="3396"/>
                  </a:lnTo>
                  <a:lnTo>
                    <a:pt x="3835" y="3396"/>
                  </a:lnTo>
                  <a:lnTo>
                    <a:pt x="3835" y="2150"/>
                  </a:lnTo>
                  <a:lnTo>
                    <a:pt x="3835" y="2150"/>
                  </a:lnTo>
                  <a:lnTo>
                    <a:pt x="4201" y="1930"/>
                  </a:lnTo>
                  <a:close/>
                  <a:moveTo>
                    <a:pt x="5056" y="1393"/>
                  </a:moveTo>
                  <a:lnTo>
                    <a:pt x="5056" y="3396"/>
                  </a:lnTo>
                  <a:lnTo>
                    <a:pt x="4689" y="3396"/>
                  </a:lnTo>
                  <a:lnTo>
                    <a:pt x="4689" y="1637"/>
                  </a:lnTo>
                  <a:lnTo>
                    <a:pt x="5056" y="1393"/>
                  </a:lnTo>
                  <a:close/>
                  <a:moveTo>
                    <a:pt x="5911" y="885"/>
                  </a:moveTo>
                  <a:lnTo>
                    <a:pt x="5911" y="3396"/>
                  </a:lnTo>
                  <a:lnTo>
                    <a:pt x="5544" y="3396"/>
                  </a:lnTo>
                  <a:lnTo>
                    <a:pt x="5544" y="1100"/>
                  </a:lnTo>
                  <a:lnTo>
                    <a:pt x="5911" y="885"/>
                  </a:lnTo>
                  <a:close/>
                  <a:moveTo>
                    <a:pt x="6399" y="978"/>
                  </a:moveTo>
                  <a:lnTo>
                    <a:pt x="6619" y="1539"/>
                  </a:lnTo>
                  <a:lnTo>
                    <a:pt x="6790" y="2031"/>
                  </a:lnTo>
                  <a:lnTo>
                    <a:pt x="6790" y="3396"/>
                  </a:lnTo>
                  <a:lnTo>
                    <a:pt x="6399" y="3396"/>
                  </a:lnTo>
                  <a:lnTo>
                    <a:pt x="6399" y="978"/>
                  </a:lnTo>
                  <a:close/>
                  <a:moveTo>
                    <a:pt x="6448" y="1"/>
                  </a:moveTo>
                  <a:lnTo>
                    <a:pt x="0" y="3884"/>
                  </a:lnTo>
                  <a:lnTo>
                    <a:pt x="7523" y="3884"/>
                  </a:lnTo>
                  <a:lnTo>
                    <a:pt x="7498" y="3347"/>
                  </a:lnTo>
                  <a:lnTo>
                    <a:pt x="7449" y="2834"/>
                  </a:lnTo>
                  <a:lnTo>
                    <a:pt x="7352" y="2321"/>
                  </a:lnTo>
                  <a:lnTo>
                    <a:pt x="7229" y="1832"/>
                  </a:lnTo>
                  <a:lnTo>
                    <a:pt x="7083" y="1344"/>
                  </a:lnTo>
                  <a:lnTo>
                    <a:pt x="6912" y="880"/>
                  </a:lnTo>
                  <a:lnTo>
                    <a:pt x="6692" y="440"/>
                  </a:lnTo>
                  <a:lnTo>
                    <a:pt x="644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7" name="Google Shape;1507;p47">
              <a:extLst>
                <a:ext uri="{FF2B5EF4-FFF2-40B4-BE49-F238E27FC236}">
                  <a16:creationId xmlns:a16="http://schemas.microsoft.com/office/drawing/2014/main" id="{F547798C-81C4-4798-9636-6CED547F59A7}"/>
                </a:ext>
              </a:extLst>
            </p:cNvPr>
            <p:cNvSpPr/>
            <p:nvPr/>
          </p:nvSpPr>
          <p:spPr>
            <a:xfrm>
              <a:off x="3494925" y="3652450"/>
              <a:ext cx="161200" cy="188100"/>
            </a:xfrm>
            <a:custGeom>
              <a:avLst/>
              <a:gdLst/>
              <a:ahLst/>
              <a:cxnLst/>
              <a:rect l="l" t="t" r="r" b="b"/>
              <a:pathLst>
                <a:path w="6448" h="7524" extrusionOk="0">
                  <a:moveTo>
                    <a:pt x="489" y="514"/>
                  </a:moveTo>
                  <a:lnTo>
                    <a:pt x="879" y="538"/>
                  </a:lnTo>
                  <a:lnTo>
                    <a:pt x="1270" y="611"/>
                  </a:lnTo>
                  <a:lnTo>
                    <a:pt x="1661" y="685"/>
                  </a:lnTo>
                  <a:lnTo>
                    <a:pt x="2052" y="782"/>
                  </a:lnTo>
                  <a:lnTo>
                    <a:pt x="2418" y="929"/>
                  </a:lnTo>
                  <a:lnTo>
                    <a:pt x="2809" y="1075"/>
                  </a:lnTo>
                  <a:lnTo>
                    <a:pt x="3151" y="1246"/>
                  </a:lnTo>
                  <a:lnTo>
                    <a:pt x="3517" y="1417"/>
                  </a:lnTo>
                  <a:lnTo>
                    <a:pt x="3835" y="1637"/>
                  </a:lnTo>
                  <a:lnTo>
                    <a:pt x="4152" y="1857"/>
                  </a:lnTo>
                  <a:lnTo>
                    <a:pt x="4445" y="2077"/>
                  </a:lnTo>
                  <a:lnTo>
                    <a:pt x="4738" y="2321"/>
                  </a:lnTo>
                  <a:lnTo>
                    <a:pt x="5031" y="2590"/>
                  </a:lnTo>
                  <a:lnTo>
                    <a:pt x="5276" y="2883"/>
                  </a:lnTo>
                  <a:lnTo>
                    <a:pt x="5520" y="3176"/>
                  </a:lnTo>
                  <a:lnTo>
                    <a:pt x="5764" y="3493"/>
                  </a:lnTo>
                  <a:lnTo>
                    <a:pt x="489" y="6668"/>
                  </a:lnTo>
                  <a:lnTo>
                    <a:pt x="489" y="514"/>
                  </a:lnTo>
                  <a:close/>
                  <a:moveTo>
                    <a:pt x="0" y="1"/>
                  </a:moveTo>
                  <a:lnTo>
                    <a:pt x="0" y="7523"/>
                  </a:lnTo>
                  <a:lnTo>
                    <a:pt x="6448" y="3640"/>
                  </a:lnTo>
                  <a:lnTo>
                    <a:pt x="6179" y="3249"/>
                  </a:lnTo>
                  <a:lnTo>
                    <a:pt x="5911" y="2858"/>
                  </a:lnTo>
                  <a:lnTo>
                    <a:pt x="5593" y="2492"/>
                  </a:lnTo>
                  <a:lnTo>
                    <a:pt x="5276" y="2150"/>
                  </a:lnTo>
                  <a:lnTo>
                    <a:pt x="4909" y="1833"/>
                  </a:lnTo>
                  <a:lnTo>
                    <a:pt x="4543" y="1540"/>
                  </a:lnTo>
                  <a:lnTo>
                    <a:pt x="4152" y="1246"/>
                  </a:lnTo>
                  <a:lnTo>
                    <a:pt x="3761" y="1002"/>
                  </a:lnTo>
                  <a:lnTo>
                    <a:pt x="3322" y="782"/>
                  </a:lnTo>
                  <a:lnTo>
                    <a:pt x="2882" y="587"/>
                  </a:lnTo>
                  <a:lnTo>
                    <a:pt x="2443" y="416"/>
                  </a:lnTo>
                  <a:lnTo>
                    <a:pt x="1978" y="270"/>
                  </a:lnTo>
                  <a:lnTo>
                    <a:pt x="1490" y="147"/>
                  </a:lnTo>
                  <a:lnTo>
                    <a:pt x="1002" y="74"/>
                  </a:lnTo>
                  <a:lnTo>
                    <a:pt x="513" y="25"/>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dk1"/>
                </a:solidFill>
              </a:endParaRPr>
            </a:p>
          </p:txBody>
        </p:sp>
      </p:grpSp>
      <p:sp>
        <p:nvSpPr>
          <p:cNvPr id="8" name="TextBox 7">
            <a:extLst>
              <a:ext uri="{FF2B5EF4-FFF2-40B4-BE49-F238E27FC236}">
                <a16:creationId xmlns:a16="http://schemas.microsoft.com/office/drawing/2014/main" id="{79809CB0-E96E-4E9B-B7A4-9653437A756F}"/>
              </a:ext>
            </a:extLst>
          </p:cNvPr>
          <p:cNvSpPr txBox="1"/>
          <p:nvPr/>
        </p:nvSpPr>
        <p:spPr>
          <a:xfrm>
            <a:off x="2879124" y="1917061"/>
            <a:ext cx="5949925" cy="1754326"/>
          </a:xfrm>
          <a:prstGeom prst="rect">
            <a:avLst/>
          </a:prstGeom>
          <a:noFill/>
        </p:spPr>
        <p:txBody>
          <a:bodyPr wrap="square" rtlCol="0">
            <a:spAutoFit/>
          </a:bodyPr>
          <a:lstStyle/>
          <a:p>
            <a:pPr marL="0" marR="0" algn="just">
              <a:spcBef>
                <a:spcPts val="0"/>
              </a:spcBef>
              <a:spcAft>
                <a:spcPts val="0"/>
              </a:spcAft>
            </a:pPr>
            <a:r>
              <a:rPr lang="en-US" dirty="0" err="1">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rPr>
              <a:t>Holdler's</a:t>
            </a:r>
            <a:r>
              <a:rPr lang="en-US" dirty="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rPr>
              <a:t> of 100,000 $NRF and above = 50% of the weekly reward</a:t>
            </a:r>
            <a:endParaRPr lang="en-US"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gn="just">
              <a:spcBef>
                <a:spcPts val="0"/>
              </a:spcBef>
              <a:spcAft>
                <a:spcPts val="0"/>
              </a:spcAft>
            </a:pPr>
            <a:r>
              <a:rPr lang="en-US" dirty="0" err="1">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rPr>
              <a:t>Holdler's</a:t>
            </a:r>
            <a:r>
              <a:rPr lang="en-US" dirty="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rPr>
              <a:t> of 10,000 $NRF and above = 30% of the weekly reward</a:t>
            </a:r>
            <a:endParaRPr lang="en-US"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gn="just">
              <a:spcBef>
                <a:spcPts val="0"/>
              </a:spcBef>
              <a:spcAft>
                <a:spcPts val="0"/>
              </a:spcAft>
            </a:pPr>
            <a:r>
              <a:rPr lang="en-US" dirty="0" err="1">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rPr>
              <a:t>Holdler's</a:t>
            </a:r>
            <a:r>
              <a:rPr lang="en-US" dirty="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rPr>
              <a:t> of 1,000 $NRF and above = 20% of the weekly reward</a:t>
            </a:r>
            <a:endParaRPr lang="en-US"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1200"/>
              </a:spcAft>
            </a:pPr>
            <a:r>
              <a:rPr lang="en-US"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gn="just">
              <a:spcBef>
                <a:spcPts val="0"/>
              </a:spcBef>
              <a:spcAft>
                <a:spcPts val="0"/>
              </a:spcAft>
            </a:pPr>
            <a:endParaRPr lang="en-US"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180127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90"/>
        <p:cNvGrpSpPr/>
        <p:nvPr/>
      </p:nvGrpSpPr>
      <p:grpSpPr>
        <a:xfrm>
          <a:off x="0" y="0"/>
          <a:ext cx="0" cy="0"/>
          <a:chOff x="0" y="0"/>
          <a:chExt cx="0" cy="0"/>
        </a:xfrm>
      </p:grpSpPr>
      <p:sp>
        <p:nvSpPr>
          <p:cNvPr id="491" name="Google Shape;491;p36"/>
          <p:cNvSpPr txBox="1">
            <a:spLocks noGrp="1"/>
          </p:cNvSpPr>
          <p:nvPr>
            <p:ph type="ctrTitle"/>
          </p:nvPr>
        </p:nvSpPr>
        <p:spPr>
          <a:xfrm>
            <a:off x="855300" y="1534047"/>
            <a:ext cx="5110800" cy="11598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t>2. AIRDROP</a:t>
            </a:r>
            <a:endParaRPr dirty="0"/>
          </a:p>
        </p:txBody>
      </p:sp>
      <p:sp>
        <p:nvSpPr>
          <p:cNvPr id="492" name="Google Shape;492;p36"/>
          <p:cNvSpPr txBox="1">
            <a:spLocks noGrp="1"/>
          </p:cNvSpPr>
          <p:nvPr>
            <p:ph type="subTitle" idx="1"/>
          </p:nvPr>
        </p:nvSpPr>
        <p:spPr>
          <a:xfrm>
            <a:off x="855300" y="2714552"/>
            <a:ext cx="5110800" cy="428100"/>
          </a:xfrm>
          <a:prstGeom prst="rect">
            <a:avLst/>
          </a:prstGeom>
        </p:spPr>
        <p:txBody>
          <a:bodyPr spcFirstLastPara="1" wrap="square" lIns="0" tIns="0" rIns="0" bIns="0" anchor="t" anchorCtr="0">
            <a:noAutofit/>
          </a:bodyPr>
          <a:lstStyle/>
          <a:p>
            <a:pPr marL="0" lvl="0" indent="0" algn="l" rtl="0">
              <a:spcBef>
                <a:spcPts val="0"/>
              </a:spcBef>
              <a:spcAft>
                <a:spcPts val="800"/>
              </a:spcAft>
              <a:buNone/>
            </a:pPr>
            <a:r>
              <a:rPr lang="en" dirty="0"/>
              <a:t>For Community Building</a:t>
            </a:r>
            <a:endParaRPr dirty="0"/>
          </a:p>
        </p:txBody>
      </p:sp>
      <p:grpSp>
        <p:nvGrpSpPr>
          <p:cNvPr id="54" name="Grupo 53">
            <a:extLst>
              <a:ext uri="{FF2B5EF4-FFF2-40B4-BE49-F238E27FC236}">
                <a16:creationId xmlns:a16="http://schemas.microsoft.com/office/drawing/2014/main" id="{C1C0CF39-E114-3949-A27F-1C46512C1BF9}"/>
              </a:ext>
            </a:extLst>
          </p:cNvPr>
          <p:cNvGrpSpPr/>
          <p:nvPr/>
        </p:nvGrpSpPr>
        <p:grpSpPr>
          <a:xfrm>
            <a:off x="5051577" y="597671"/>
            <a:ext cx="3378214" cy="3959923"/>
            <a:chOff x="7017258" y="4131327"/>
            <a:chExt cx="583504" cy="683980"/>
          </a:xfrm>
        </p:grpSpPr>
        <p:sp>
          <p:nvSpPr>
            <p:cNvPr id="55" name="Google Shape;1160;p46">
              <a:extLst>
                <a:ext uri="{FF2B5EF4-FFF2-40B4-BE49-F238E27FC236}">
                  <a16:creationId xmlns:a16="http://schemas.microsoft.com/office/drawing/2014/main" id="{0B46D6C6-9873-6D47-AAD1-DB7F3E676FA1}"/>
                </a:ext>
              </a:extLst>
            </p:cNvPr>
            <p:cNvSpPr/>
            <p:nvPr/>
          </p:nvSpPr>
          <p:spPr>
            <a:xfrm>
              <a:off x="7315814" y="4178415"/>
              <a:ext cx="150241" cy="410597"/>
            </a:xfrm>
            <a:custGeom>
              <a:avLst/>
              <a:gdLst/>
              <a:ahLst/>
              <a:cxnLst/>
              <a:rect l="l" t="t" r="r" b="b"/>
              <a:pathLst>
                <a:path w="1502409" h="4105966" extrusionOk="0">
                  <a:moveTo>
                    <a:pt x="0" y="0"/>
                  </a:moveTo>
                  <a:lnTo>
                    <a:pt x="1502410" y="868091"/>
                  </a:lnTo>
                  <a:lnTo>
                    <a:pt x="1502410" y="4105966"/>
                  </a:lnTo>
                  <a:lnTo>
                    <a:pt x="0" y="3238679"/>
                  </a:lnTo>
                  <a:lnTo>
                    <a:pt x="0" y="0"/>
                  </a:ln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6" name="Google Shape;1161;p46">
              <a:extLst>
                <a:ext uri="{FF2B5EF4-FFF2-40B4-BE49-F238E27FC236}">
                  <a16:creationId xmlns:a16="http://schemas.microsoft.com/office/drawing/2014/main" id="{DA490056-2149-524D-843B-0B23B4A63343}"/>
                </a:ext>
              </a:extLst>
            </p:cNvPr>
            <p:cNvSpPr/>
            <p:nvPr/>
          </p:nvSpPr>
          <p:spPr>
            <a:xfrm>
              <a:off x="7320563" y="4281056"/>
              <a:ext cx="70592" cy="94782"/>
            </a:xfrm>
            <a:custGeom>
              <a:avLst/>
              <a:gdLst/>
              <a:ahLst/>
              <a:cxnLst/>
              <a:rect l="l" t="t" r="r" b="b"/>
              <a:pathLst>
                <a:path w="705920" h="947817" extrusionOk="0">
                  <a:moveTo>
                    <a:pt x="352852" y="947818"/>
                  </a:moveTo>
                  <a:cubicBezTo>
                    <a:pt x="-335753" y="51620"/>
                    <a:pt x="162642" y="-272810"/>
                    <a:pt x="352852" y="252381"/>
                  </a:cubicBezTo>
                  <a:cubicBezTo>
                    <a:pt x="543863" y="-49564"/>
                    <a:pt x="1041456" y="855467"/>
                    <a:pt x="352852" y="947818"/>
                  </a:cubicBez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7" name="Google Shape;1162;p46">
              <a:extLst>
                <a:ext uri="{FF2B5EF4-FFF2-40B4-BE49-F238E27FC236}">
                  <a16:creationId xmlns:a16="http://schemas.microsoft.com/office/drawing/2014/main" id="{3C5EE54E-1191-F64D-B370-D9B5C3978D8F}"/>
                </a:ext>
              </a:extLst>
            </p:cNvPr>
            <p:cNvSpPr/>
            <p:nvPr/>
          </p:nvSpPr>
          <p:spPr>
            <a:xfrm>
              <a:off x="7077193" y="4326164"/>
              <a:ext cx="134029" cy="147278"/>
            </a:xfrm>
            <a:custGeom>
              <a:avLst/>
              <a:gdLst/>
              <a:ahLst/>
              <a:cxnLst/>
              <a:rect l="l" t="t" r="r" b="b"/>
              <a:pathLst>
                <a:path w="1340290" h="1472783" extrusionOk="0">
                  <a:moveTo>
                    <a:pt x="1340291" y="774135"/>
                  </a:moveTo>
                  <a:lnTo>
                    <a:pt x="0" y="0"/>
                  </a:lnTo>
                  <a:lnTo>
                    <a:pt x="0" y="698649"/>
                  </a:lnTo>
                  <a:lnTo>
                    <a:pt x="1340291" y="1472784"/>
                  </a:lnTo>
                  <a:lnTo>
                    <a:pt x="1340291" y="774135"/>
                  </a:ln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8" name="Google Shape;1163;p46">
              <a:extLst>
                <a:ext uri="{FF2B5EF4-FFF2-40B4-BE49-F238E27FC236}">
                  <a16:creationId xmlns:a16="http://schemas.microsoft.com/office/drawing/2014/main" id="{BA083FF7-428D-C24A-B881-36F5DB395AF1}"/>
                </a:ext>
              </a:extLst>
            </p:cNvPr>
            <p:cNvSpPr/>
            <p:nvPr/>
          </p:nvSpPr>
          <p:spPr>
            <a:xfrm>
              <a:off x="7089116" y="4349542"/>
              <a:ext cx="15249" cy="22656"/>
            </a:xfrm>
            <a:custGeom>
              <a:avLst/>
              <a:gdLst/>
              <a:ahLst/>
              <a:cxnLst/>
              <a:rect l="l" t="t" r="r" b="b"/>
              <a:pathLst>
                <a:path w="152488" h="226558" extrusionOk="0">
                  <a:moveTo>
                    <a:pt x="152488" y="157447"/>
                  </a:moveTo>
                  <a:cubicBezTo>
                    <a:pt x="152488" y="215266"/>
                    <a:pt x="118780" y="241767"/>
                    <a:pt x="76244" y="217675"/>
                  </a:cubicBezTo>
                  <a:cubicBezTo>
                    <a:pt x="34510" y="193584"/>
                    <a:pt x="0" y="126931"/>
                    <a:pt x="0" y="69112"/>
                  </a:cubicBezTo>
                  <a:cubicBezTo>
                    <a:pt x="0" y="11293"/>
                    <a:pt x="33708" y="-15208"/>
                    <a:pt x="76244" y="8884"/>
                  </a:cubicBezTo>
                  <a:cubicBezTo>
                    <a:pt x="118780" y="32975"/>
                    <a:pt x="152488" y="99628"/>
                    <a:pt x="152488" y="157447"/>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9" name="Google Shape;1164;p46">
              <a:extLst>
                <a:ext uri="{FF2B5EF4-FFF2-40B4-BE49-F238E27FC236}">
                  <a16:creationId xmlns:a16="http://schemas.microsoft.com/office/drawing/2014/main" id="{839367E8-6B3B-B741-86D0-942ABD040E64}"/>
                </a:ext>
              </a:extLst>
            </p:cNvPr>
            <p:cNvSpPr/>
            <p:nvPr/>
          </p:nvSpPr>
          <p:spPr>
            <a:xfrm>
              <a:off x="7111362" y="4360598"/>
              <a:ext cx="48876" cy="39108"/>
            </a:xfrm>
            <a:custGeom>
              <a:avLst/>
              <a:gdLst/>
              <a:ahLst/>
              <a:cxnLst/>
              <a:rect l="l" t="t" r="r" b="b"/>
              <a:pathLst>
                <a:path w="488764" h="391082" extrusionOk="0">
                  <a:moveTo>
                    <a:pt x="0" y="0"/>
                  </a:moveTo>
                  <a:lnTo>
                    <a:pt x="488765" y="281869"/>
                  </a:lnTo>
                  <a:lnTo>
                    <a:pt x="488765" y="391083"/>
                  </a:lnTo>
                  <a:lnTo>
                    <a:pt x="0" y="110017"/>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0" name="Google Shape;1165;p46">
              <a:extLst>
                <a:ext uri="{FF2B5EF4-FFF2-40B4-BE49-F238E27FC236}">
                  <a16:creationId xmlns:a16="http://schemas.microsoft.com/office/drawing/2014/main" id="{A7B9A1FD-47D5-2949-A8F7-750BB12601C5}"/>
                </a:ext>
              </a:extLst>
            </p:cNvPr>
            <p:cNvSpPr/>
            <p:nvPr/>
          </p:nvSpPr>
          <p:spPr>
            <a:xfrm>
              <a:off x="7111442" y="4383982"/>
              <a:ext cx="85875" cy="60469"/>
            </a:xfrm>
            <a:custGeom>
              <a:avLst/>
              <a:gdLst/>
              <a:ahLst/>
              <a:cxnLst/>
              <a:rect l="l" t="t" r="r" b="b"/>
              <a:pathLst>
                <a:path w="858749" h="604692" extrusionOk="0">
                  <a:moveTo>
                    <a:pt x="0" y="0"/>
                  </a:moveTo>
                  <a:lnTo>
                    <a:pt x="858749" y="495479"/>
                  </a:lnTo>
                  <a:lnTo>
                    <a:pt x="858749" y="604692"/>
                  </a:lnTo>
                  <a:lnTo>
                    <a:pt x="0" y="109214"/>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1" name="Google Shape;1166;p46">
              <a:extLst>
                <a:ext uri="{FF2B5EF4-FFF2-40B4-BE49-F238E27FC236}">
                  <a16:creationId xmlns:a16="http://schemas.microsoft.com/office/drawing/2014/main" id="{5FEC3C0A-4C02-A64E-9743-92B4501C194D}"/>
                </a:ext>
              </a:extLst>
            </p:cNvPr>
            <p:cNvSpPr/>
            <p:nvPr/>
          </p:nvSpPr>
          <p:spPr>
            <a:xfrm>
              <a:off x="7281165" y="4207564"/>
              <a:ext cx="150241" cy="410597"/>
            </a:xfrm>
            <a:custGeom>
              <a:avLst/>
              <a:gdLst/>
              <a:ahLst/>
              <a:cxnLst/>
              <a:rect l="l" t="t" r="r" b="b"/>
              <a:pathLst>
                <a:path w="1502410" h="4105966" extrusionOk="0">
                  <a:moveTo>
                    <a:pt x="0" y="0"/>
                  </a:moveTo>
                  <a:lnTo>
                    <a:pt x="1502410" y="868091"/>
                  </a:lnTo>
                  <a:lnTo>
                    <a:pt x="1502410" y="4105967"/>
                  </a:lnTo>
                  <a:lnTo>
                    <a:pt x="0" y="3238679"/>
                  </a:lnTo>
                  <a:lnTo>
                    <a:pt x="0" y="0"/>
                  </a:ln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2" name="Google Shape;1167;p46">
              <a:extLst>
                <a:ext uri="{FF2B5EF4-FFF2-40B4-BE49-F238E27FC236}">
                  <a16:creationId xmlns:a16="http://schemas.microsoft.com/office/drawing/2014/main" id="{245CFDBC-B787-F140-A27C-8FE8AEB99F24}"/>
                </a:ext>
              </a:extLst>
            </p:cNvPr>
            <p:cNvSpPr/>
            <p:nvPr/>
          </p:nvSpPr>
          <p:spPr>
            <a:xfrm>
              <a:off x="7295649" y="4387505"/>
              <a:ext cx="120706" cy="80626"/>
            </a:xfrm>
            <a:custGeom>
              <a:avLst/>
              <a:gdLst/>
              <a:ahLst/>
              <a:cxnLst/>
              <a:rect l="l" t="t" r="r" b="b"/>
              <a:pathLst>
                <a:path w="1207064" h="806256" extrusionOk="0">
                  <a:moveTo>
                    <a:pt x="0" y="0"/>
                  </a:moveTo>
                  <a:lnTo>
                    <a:pt x="1207064" y="697043"/>
                  </a:lnTo>
                  <a:lnTo>
                    <a:pt x="1207064" y="806257"/>
                  </a:lnTo>
                  <a:lnTo>
                    <a:pt x="0" y="109214"/>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3" name="Google Shape;1168;p46">
              <a:extLst>
                <a:ext uri="{FF2B5EF4-FFF2-40B4-BE49-F238E27FC236}">
                  <a16:creationId xmlns:a16="http://schemas.microsoft.com/office/drawing/2014/main" id="{68B13998-FD80-8345-BC29-F5B03C07C4E8}"/>
                </a:ext>
              </a:extLst>
            </p:cNvPr>
            <p:cNvSpPr/>
            <p:nvPr/>
          </p:nvSpPr>
          <p:spPr>
            <a:xfrm>
              <a:off x="7304051" y="4414012"/>
              <a:ext cx="103772" cy="70909"/>
            </a:xfrm>
            <a:custGeom>
              <a:avLst/>
              <a:gdLst/>
              <a:ahLst/>
              <a:cxnLst/>
              <a:rect l="l" t="t" r="r" b="b"/>
              <a:pathLst>
                <a:path w="1037722" h="709088" extrusionOk="0">
                  <a:moveTo>
                    <a:pt x="0" y="0"/>
                  </a:moveTo>
                  <a:lnTo>
                    <a:pt x="1037722" y="599874"/>
                  </a:lnTo>
                  <a:lnTo>
                    <a:pt x="1037722" y="709088"/>
                  </a:lnTo>
                  <a:lnTo>
                    <a:pt x="0" y="109214"/>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4" name="Google Shape;1169;p46">
              <a:extLst>
                <a:ext uri="{FF2B5EF4-FFF2-40B4-BE49-F238E27FC236}">
                  <a16:creationId xmlns:a16="http://schemas.microsoft.com/office/drawing/2014/main" id="{551BFB32-2776-2F40-8765-7EFBDACFAF4D}"/>
                </a:ext>
              </a:extLst>
            </p:cNvPr>
            <p:cNvSpPr/>
            <p:nvPr/>
          </p:nvSpPr>
          <p:spPr>
            <a:xfrm>
              <a:off x="7242035" y="4420419"/>
              <a:ext cx="88684" cy="87371"/>
            </a:xfrm>
            <a:custGeom>
              <a:avLst/>
              <a:gdLst/>
              <a:ahLst/>
              <a:cxnLst/>
              <a:rect l="l" t="t" r="r" b="b"/>
              <a:pathLst>
                <a:path w="886839" h="873712" extrusionOk="0">
                  <a:moveTo>
                    <a:pt x="0" y="361370"/>
                  </a:moveTo>
                  <a:lnTo>
                    <a:pt x="0" y="0"/>
                  </a:lnTo>
                  <a:lnTo>
                    <a:pt x="886839" y="512342"/>
                  </a:lnTo>
                  <a:lnTo>
                    <a:pt x="886839" y="873712"/>
                  </a:lnTo>
                  <a:lnTo>
                    <a:pt x="0" y="361370"/>
                  </a:lnTo>
                  <a:close/>
                </a:path>
              </a:pathLst>
            </a:custGeom>
            <a:gradFill>
              <a:gsLst>
                <a:gs pos="0">
                  <a:schemeClr val="accent1"/>
                </a:gs>
                <a:gs pos="100000">
                  <a:schemeClr val="accent2"/>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5" name="Google Shape;1170;p46">
              <a:extLst>
                <a:ext uri="{FF2B5EF4-FFF2-40B4-BE49-F238E27FC236}">
                  <a16:creationId xmlns:a16="http://schemas.microsoft.com/office/drawing/2014/main" id="{94624E01-92BA-314D-8E1B-36A9576598AD}"/>
                </a:ext>
              </a:extLst>
            </p:cNvPr>
            <p:cNvSpPr/>
            <p:nvPr/>
          </p:nvSpPr>
          <p:spPr>
            <a:xfrm>
              <a:off x="7521147" y="4436256"/>
              <a:ext cx="79615" cy="187933"/>
            </a:xfrm>
            <a:custGeom>
              <a:avLst/>
              <a:gdLst/>
              <a:ahLst/>
              <a:cxnLst/>
              <a:rect l="l" t="t" r="r" b="b"/>
              <a:pathLst>
                <a:path w="796148" h="1879329" extrusionOk="0">
                  <a:moveTo>
                    <a:pt x="294543" y="125463"/>
                  </a:moveTo>
                  <a:cubicBezTo>
                    <a:pt x="225522" y="15446"/>
                    <a:pt x="130016" y="991"/>
                    <a:pt x="126003" y="188"/>
                  </a:cubicBezTo>
                  <a:cubicBezTo>
                    <a:pt x="116373" y="-1418"/>
                    <a:pt x="110754" y="7416"/>
                    <a:pt x="110754" y="20264"/>
                  </a:cubicBezTo>
                  <a:lnTo>
                    <a:pt x="110754" y="310967"/>
                  </a:lnTo>
                  <a:cubicBezTo>
                    <a:pt x="110754" y="409741"/>
                    <a:pt x="77046" y="473182"/>
                    <a:pt x="10433" y="500485"/>
                  </a:cubicBezTo>
                  <a:cubicBezTo>
                    <a:pt x="4013" y="502894"/>
                    <a:pt x="0" y="510122"/>
                    <a:pt x="0" y="519758"/>
                  </a:cubicBezTo>
                  <a:cubicBezTo>
                    <a:pt x="0" y="659488"/>
                    <a:pt x="2408" y="1259362"/>
                    <a:pt x="3210" y="1446472"/>
                  </a:cubicBezTo>
                  <a:cubicBezTo>
                    <a:pt x="3210" y="1477790"/>
                    <a:pt x="24879" y="1514731"/>
                    <a:pt x="51364" y="1529988"/>
                  </a:cubicBezTo>
                  <a:cubicBezTo>
                    <a:pt x="194222" y="1612702"/>
                    <a:pt x="604335" y="1849600"/>
                    <a:pt x="604335" y="1849600"/>
                  </a:cubicBezTo>
                  <a:cubicBezTo>
                    <a:pt x="713484" y="1913040"/>
                    <a:pt x="783308" y="1873691"/>
                    <a:pt x="795346" y="1743598"/>
                  </a:cubicBezTo>
                  <a:lnTo>
                    <a:pt x="796149" y="1167815"/>
                  </a:lnTo>
                  <a:cubicBezTo>
                    <a:pt x="796149" y="1080283"/>
                    <a:pt x="780900" y="990342"/>
                    <a:pt x="732746" y="915659"/>
                  </a:cubicBezTo>
                  <a:cubicBezTo>
                    <a:pt x="705458" y="873098"/>
                    <a:pt x="673355" y="840173"/>
                    <a:pt x="639648" y="820900"/>
                  </a:cubicBezTo>
                  <a:lnTo>
                    <a:pt x="359551" y="659488"/>
                  </a:lnTo>
                  <a:lnTo>
                    <a:pt x="359551" y="389665"/>
                  </a:lnTo>
                  <a:cubicBezTo>
                    <a:pt x="360353" y="283663"/>
                    <a:pt x="337882" y="195328"/>
                    <a:pt x="294543" y="125463"/>
                  </a:cubicBezTo>
                  <a:close/>
                </a:path>
              </a:pathLst>
            </a:custGeom>
            <a:gradFill>
              <a:gsLst>
                <a:gs pos="0">
                  <a:srgbClr val="FFFFFF">
                    <a:alpha val="40000"/>
                  </a:srgbClr>
                </a:gs>
                <a:gs pos="100000">
                  <a:srgbClr val="FFFFFF">
                    <a:alpha val="10000"/>
                  </a:srgbClr>
                </a:gs>
              </a:gsLst>
              <a:lin ang="6600474"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6" name="Google Shape;1171;p46">
              <a:extLst>
                <a:ext uri="{FF2B5EF4-FFF2-40B4-BE49-F238E27FC236}">
                  <a16:creationId xmlns:a16="http://schemas.microsoft.com/office/drawing/2014/main" id="{10DE90FF-48AC-4A4F-88ED-74F8C32263B8}"/>
                </a:ext>
              </a:extLst>
            </p:cNvPr>
            <p:cNvSpPr/>
            <p:nvPr/>
          </p:nvSpPr>
          <p:spPr>
            <a:xfrm>
              <a:off x="7483777" y="4463342"/>
              <a:ext cx="31300" cy="120537"/>
            </a:xfrm>
            <a:custGeom>
              <a:avLst/>
              <a:gdLst/>
              <a:ahLst/>
              <a:cxnLst/>
              <a:rect l="l" t="t" r="r" b="b"/>
              <a:pathLst>
                <a:path w="313002" h="1205369" extrusionOk="0">
                  <a:moveTo>
                    <a:pt x="0" y="0"/>
                  </a:moveTo>
                  <a:lnTo>
                    <a:pt x="313002" y="180685"/>
                  </a:lnTo>
                  <a:lnTo>
                    <a:pt x="313002" y="1205370"/>
                  </a:lnTo>
                  <a:lnTo>
                    <a:pt x="0" y="1024685"/>
                  </a:lnTo>
                  <a:lnTo>
                    <a:pt x="0" y="0"/>
                  </a:ln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7" name="Google Shape;1172;p46">
              <a:extLst>
                <a:ext uri="{FF2B5EF4-FFF2-40B4-BE49-F238E27FC236}">
                  <a16:creationId xmlns:a16="http://schemas.microsoft.com/office/drawing/2014/main" id="{E4318164-AB54-A341-AF90-6E36AA2C4788}"/>
                </a:ext>
              </a:extLst>
            </p:cNvPr>
            <p:cNvSpPr/>
            <p:nvPr/>
          </p:nvSpPr>
          <p:spPr>
            <a:xfrm>
              <a:off x="7017258" y="4131327"/>
              <a:ext cx="238925" cy="281547"/>
            </a:xfrm>
            <a:custGeom>
              <a:avLst/>
              <a:gdLst/>
              <a:ahLst/>
              <a:cxnLst/>
              <a:rect l="l" t="t" r="r" b="b"/>
              <a:pathLst>
                <a:path w="2389249" h="2815474" extrusionOk="0">
                  <a:moveTo>
                    <a:pt x="2388447" y="1379631"/>
                  </a:moveTo>
                  <a:lnTo>
                    <a:pt x="0" y="0"/>
                  </a:lnTo>
                  <a:lnTo>
                    <a:pt x="803" y="1245522"/>
                  </a:lnTo>
                  <a:lnTo>
                    <a:pt x="2178173" y="2503090"/>
                  </a:lnTo>
                  <a:lnTo>
                    <a:pt x="2389249" y="2815474"/>
                  </a:lnTo>
                  <a:lnTo>
                    <a:pt x="2388447" y="1379631"/>
                  </a:ln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8" name="Google Shape;1173;p46">
              <a:extLst>
                <a:ext uri="{FF2B5EF4-FFF2-40B4-BE49-F238E27FC236}">
                  <a16:creationId xmlns:a16="http://schemas.microsoft.com/office/drawing/2014/main" id="{933A2D64-80DC-6746-9B59-2085AEAAEC6E}"/>
                </a:ext>
              </a:extLst>
            </p:cNvPr>
            <p:cNvSpPr/>
            <p:nvPr/>
          </p:nvSpPr>
          <p:spPr>
            <a:xfrm>
              <a:off x="7142010" y="4233590"/>
              <a:ext cx="52327" cy="41116"/>
            </a:xfrm>
            <a:custGeom>
              <a:avLst/>
              <a:gdLst/>
              <a:ahLst/>
              <a:cxnLst/>
              <a:rect l="l" t="t" r="r" b="b"/>
              <a:pathLst>
                <a:path w="523275" h="411158" extrusionOk="0">
                  <a:moveTo>
                    <a:pt x="523275" y="301945"/>
                  </a:moveTo>
                  <a:lnTo>
                    <a:pt x="0" y="0"/>
                  </a:lnTo>
                  <a:lnTo>
                    <a:pt x="0" y="109214"/>
                  </a:lnTo>
                  <a:lnTo>
                    <a:pt x="523275" y="411159"/>
                  </a:lnTo>
                  <a:lnTo>
                    <a:pt x="523275" y="301945"/>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9" name="Google Shape;1174;p46">
              <a:extLst>
                <a:ext uri="{FF2B5EF4-FFF2-40B4-BE49-F238E27FC236}">
                  <a16:creationId xmlns:a16="http://schemas.microsoft.com/office/drawing/2014/main" id="{3F4E65C5-7F7E-0F4F-B2C6-80E93D82C7E8}"/>
                </a:ext>
              </a:extLst>
            </p:cNvPr>
            <p:cNvSpPr/>
            <p:nvPr/>
          </p:nvSpPr>
          <p:spPr>
            <a:xfrm>
              <a:off x="7064950" y="4210927"/>
              <a:ext cx="129615" cy="85765"/>
            </a:xfrm>
            <a:custGeom>
              <a:avLst/>
              <a:gdLst/>
              <a:ahLst/>
              <a:cxnLst/>
              <a:rect l="l" t="t" r="r" b="b"/>
              <a:pathLst>
                <a:path w="1296149" h="857651" extrusionOk="0">
                  <a:moveTo>
                    <a:pt x="1296150" y="748438"/>
                  </a:moveTo>
                  <a:lnTo>
                    <a:pt x="0" y="0"/>
                  </a:lnTo>
                  <a:lnTo>
                    <a:pt x="0" y="109214"/>
                  </a:lnTo>
                  <a:lnTo>
                    <a:pt x="1296150" y="857652"/>
                  </a:lnTo>
                  <a:lnTo>
                    <a:pt x="1296150" y="748438"/>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0" name="Google Shape;1175;p46">
              <a:extLst>
                <a:ext uri="{FF2B5EF4-FFF2-40B4-BE49-F238E27FC236}">
                  <a16:creationId xmlns:a16="http://schemas.microsoft.com/office/drawing/2014/main" id="{3EF8805A-AE6F-D343-BD55-33C408985582}"/>
                </a:ext>
              </a:extLst>
            </p:cNvPr>
            <p:cNvSpPr/>
            <p:nvPr/>
          </p:nvSpPr>
          <p:spPr>
            <a:xfrm>
              <a:off x="7038303" y="4217334"/>
              <a:ext cx="156340" cy="101264"/>
            </a:xfrm>
            <a:custGeom>
              <a:avLst/>
              <a:gdLst/>
              <a:ahLst/>
              <a:cxnLst/>
              <a:rect l="l" t="t" r="r" b="b"/>
              <a:pathLst>
                <a:path w="1563405" h="1012639" extrusionOk="0">
                  <a:moveTo>
                    <a:pt x="1563405" y="903425"/>
                  </a:moveTo>
                  <a:lnTo>
                    <a:pt x="0" y="0"/>
                  </a:lnTo>
                  <a:lnTo>
                    <a:pt x="0" y="109214"/>
                  </a:lnTo>
                  <a:lnTo>
                    <a:pt x="1563405" y="1012639"/>
                  </a:lnTo>
                  <a:lnTo>
                    <a:pt x="1563405" y="903425"/>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1" name="Google Shape;1176;p46">
              <a:extLst>
                <a:ext uri="{FF2B5EF4-FFF2-40B4-BE49-F238E27FC236}">
                  <a16:creationId xmlns:a16="http://schemas.microsoft.com/office/drawing/2014/main" id="{DB85EE08-57AA-304F-9281-620E4F00D77F}"/>
                </a:ext>
              </a:extLst>
            </p:cNvPr>
            <p:cNvSpPr/>
            <p:nvPr/>
          </p:nvSpPr>
          <p:spPr>
            <a:xfrm>
              <a:off x="7206986" y="4270200"/>
              <a:ext cx="27127" cy="40368"/>
            </a:xfrm>
            <a:custGeom>
              <a:avLst/>
              <a:gdLst/>
              <a:ahLst/>
              <a:cxnLst/>
              <a:rect l="l" t="t" r="r" b="b"/>
              <a:pathLst>
                <a:path w="271268" h="403680" extrusionOk="0">
                  <a:moveTo>
                    <a:pt x="0" y="123544"/>
                  </a:moveTo>
                  <a:cubicBezTo>
                    <a:pt x="0" y="226333"/>
                    <a:pt x="60995" y="344381"/>
                    <a:pt x="135634" y="387745"/>
                  </a:cubicBezTo>
                  <a:cubicBezTo>
                    <a:pt x="210273" y="431110"/>
                    <a:pt x="271268" y="382927"/>
                    <a:pt x="271268" y="280137"/>
                  </a:cubicBezTo>
                  <a:cubicBezTo>
                    <a:pt x="271268" y="177347"/>
                    <a:pt x="210273" y="59300"/>
                    <a:pt x="135634" y="15935"/>
                  </a:cubicBezTo>
                  <a:cubicBezTo>
                    <a:pt x="60995" y="-27429"/>
                    <a:pt x="0" y="20754"/>
                    <a:pt x="0" y="123544"/>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2" name="Google Shape;1177;p46">
              <a:extLst>
                <a:ext uri="{FF2B5EF4-FFF2-40B4-BE49-F238E27FC236}">
                  <a16:creationId xmlns:a16="http://schemas.microsoft.com/office/drawing/2014/main" id="{C5EFC99A-B8D7-484E-85C4-BC9519430A52}"/>
                </a:ext>
              </a:extLst>
            </p:cNvPr>
            <p:cNvSpPr/>
            <p:nvPr/>
          </p:nvSpPr>
          <p:spPr>
            <a:xfrm>
              <a:off x="7358065" y="4552792"/>
              <a:ext cx="238925" cy="262515"/>
            </a:xfrm>
            <a:custGeom>
              <a:avLst/>
              <a:gdLst/>
              <a:ahLst/>
              <a:cxnLst/>
              <a:rect l="l" t="t" r="r" b="b"/>
              <a:pathLst>
                <a:path w="2389248" h="2625152" extrusionOk="0">
                  <a:moveTo>
                    <a:pt x="0" y="0"/>
                  </a:moveTo>
                  <a:lnTo>
                    <a:pt x="2388447" y="1379630"/>
                  </a:lnTo>
                  <a:lnTo>
                    <a:pt x="2389249" y="2625153"/>
                  </a:lnTo>
                  <a:lnTo>
                    <a:pt x="211076" y="1367585"/>
                  </a:lnTo>
                  <a:lnTo>
                    <a:pt x="803" y="1436647"/>
                  </a:lnTo>
                  <a:lnTo>
                    <a:pt x="0" y="0"/>
                  </a:lnTo>
                  <a:close/>
                </a:path>
              </a:pathLst>
            </a:custGeom>
            <a:gradFill>
              <a:gsLst>
                <a:gs pos="0">
                  <a:srgbClr val="FFFFFF">
                    <a:alpha val="29803"/>
                    <a:alpha val="29800"/>
                  </a:srgbClr>
                </a:gs>
                <a:gs pos="99000">
                  <a:srgbClr val="FFFFFF">
                    <a:alpha val="0"/>
                  </a:srgbClr>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3" name="Google Shape;1178;p46">
              <a:extLst>
                <a:ext uri="{FF2B5EF4-FFF2-40B4-BE49-F238E27FC236}">
                  <a16:creationId xmlns:a16="http://schemas.microsoft.com/office/drawing/2014/main" id="{17F6C43F-8D1C-C94E-B682-D8A2B4723403}"/>
                </a:ext>
              </a:extLst>
            </p:cNvPr>
            <p:cNvSpPr/>
            <p:nvPr/>
          </p:nvSpPr>
          <p:spPr>
            <a:xfrm>
              <a:off x="7419281" y="4618458"/>
              <a:ext cx="52327" cy="41116"/>
            </a:xfrm>
            <a:custGeom>
              <a:avLst/>
              <a:gdLst/>
              <a:ahLst/>
              <a:cxnLst/>
              <a:rect l="l" t="t" r="r" b="b"/>
              <a:pathLst>
                <a:path w="523275" h="411158" extrusionOk="0">
                  <a:moveTo>
                    <a:pt x="0" y="0"/>
                  </a:moveTo>
                  <a:lnTo>
                    <a:pt x="523275" y="301945"/>
                  </a:lnTo>
                  <a:lnTo>
                    <a:pt x="523275" y="411159"/>
                  </a:lnTo>
                  <a:lnTo>
                    <a:pt x="0" y="109214"/>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4" name="Google Shape;1179;p46">
              <a:extLst>
                <a:ext uri="{FF2B5EF4-FFF2-40B4-BE49-F238E27FC236}">
                  <a16:creationId xmlns:a16="http://schemas.microsoft.com/office/drawing/2014/main" id="{8239D188-FF10-B144-BBCA-B1C91E8B82D2}"/>
                </a:ext>
              </a:extLst>
            </p:cNvPr>
            <p:cNvSpPr/>
            <p:nvPr/>
          </p:nvSpPr>
          <p:spPr>
            <a:xfrm>
              <a:off x="7419281" y="4640240"/>
              <a:ext cx="94462" cy="65448"/>
            </a:xfrm>
            <a:custGeom>
              <a:avLst/>
              <a:gdLst/>
              <a:ahLst/>
              <a:cxnLst/>
              <a:rect l="l" t="t" r="r" b="b"/>
              <a:pathLst>
                <a:path w="944624" h="654481" extrusionOk="0">
                  <a:moveTo>
                    <a:pt x="0" y="0"/>
                  </a:moveTo>
                  <a:lnTo>
                    <a:pt x="944624" y="545267"/>
                  </a:lnTo>
                  <a:lnTo>
                    <a:pt x="944624" y="654481"/>
                  </a:lnTo>
                  <a:lnTo>
                    <a:pt x="0" y="109214"/>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5" name="Google Shape;1180;p46">
              <a:extLst>
                <a:ext uri="{FF2B5EF4-FFF2-40B4-BE49-F238E27FC236}">
                  <a16:creationId xmlns:a16="http://schemas.microsoft.com/office/drawing/2014/main" id="{F103420C-D8B8-3B4C-BE84-631DD6D8C9B9}"/>
                </a:ext>
              </a:extLst>
            </p:cNvPr>
            <p:cNvSpPr/>
            <p:nvPr/>
          </p:nvSpPr>
          <p:spPr>
            <a:xfrm>
              <a:off x="7419281" y="4662102"/>
              <a:ext cx="122231" cy="81509"/>
            </a:xfrm>
            <a:custGeom>
              <a:avLst/>
              <a:gdLst/>
              <a:ahLst/>
              <a:cxnLst/>
              <a:rect l="l" t="t" r="r" b="b"/>
              <a:pathLst>
                <a:path w="1222313" h="815090" extrusionOk="0">
                  <a:moveTo>
                    <a:pt x="0" y="0"/>
                  </a:moveTo>
                  <a:lnTo>
                    <a:pt x="1222313" y="705876"/>
                  </a:lnTo>
                  <a:lnTo>
                    <a:pt x="1222313" y="815090"/>
                  </a:lnTo>
                  <a:lnTo>
                    <a:pt x="0" y="109214"/>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6" name="Google Shape;1181;p46">
              <a:extLst>
                <a:ext uri="{FF2B5EF4-FFF2-40B4-BE49-F238E27FC236}">
                  <a16:creationId xmlns:a16="http://schemas.microsoft.com/office/drawing/2014/main" id="{13CE0265-F5AC-B742-9206-C9DA29FF50A9}"/>
                </a:ext>
              </a:extLst>
            </p:cNvPr>
            <p:cNvSpPr/>
            <p:nvPr/>
          </p:nvSpPr>
          <p:spPr>
            <a:xfrm>
              <a:off x="7379431" y="4594446"/>
              <a:ext cx="27127" cy="40368"/>
            </a:xfrm>
            <a:custGeom>
              <a:avLst/>
              <a:gdLst/>
              <a:ahLst/>
              <a:cxnLst/>
              <a:rect l="l" t="t" r="r" b="b"/>
              <a:pathLst>
                <a:path w="271268" h="403680" extrusionOk="0">
                  <a:moveTo>
                    <a:pt x="271268" y="280137"/>
                  </a:moveTo>
                  <a:cubicBezTo>
                    <a:pt x="271268" y="382927"/>
                    <a:pt x="210273" y="431109"/>
                    <a:pt x="135634" y="387745"/>
                  </a:cubicBezTo>
                  <a:cubicBezTo>
                    <a:pt x="60995" y="344381"/>
                    <a:pt x="0" y="226333"/>
                    <a:pt x="0" y="123544"/>
                  </a:cubicBezTo>
                  <a:cubicBezTo>
                    <a:pt x="0" y="20754"/>
                    <a:pt x="60995" y="-27429"/>
                    <a:pt x="135634" y="15935"/>
                  </a:cubicBezTo>
                  <a:cubicBezTo>
                    <a:pt x="210273" y="59300"/>
                    <a:pt x="270466" y="177348"/>
                    <a:pt x="271268" y="280137"/>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7" name="Google Shape;1182;p46">
              <a:extLst>
                <a:ext uri="{FF2B5EF4-FFF2-40B4-BE49-F238E27FC236}">
                  <a16:creationId xmlns:a16="http://schemas.microsoft.com/office/drawing/2014/main" id="{D7467D72-ACF1-564E-9A83-E042225F0309}"/>
                </a:ext>
              </a:extLst>
            </p:cNvPr>
            <p:cNvSpPr/>
            <p:nvPr/>
          </p:nvSpPr>
          <p:spPr>
            <a:xfrm>
              <a:off x="7242195" y="4530298"/>
              <a:ext cx="67095" cy="91494"/>
            </a:xfrm>
            <a:custGeom>
              <a:avLst/>
              <a:gdLst/>
              <a:ahLst/>
              <a:cxnLst/>
              <a:rect l="l" t="t" r="r" b="b"/>
              <a:pathLst>
                <a:path w="670948" h="914939" extrusionOk="0">
                  <a:moveTo>
                    <a:pt x="335474" y="11956"/>
                  </a:moveTo>
                  <a:cubicBezTo>
                    <a:pt x="383628" y="39259"/>
                    <a:pt x="422152" y="106715"/>
                    <a:pt x="422152" y="162125"/>
                  </a:cubicBezTo>
                  <a:lnTo>
                    <a:pt x="422152" y="407054"/>
                  </a:lnTo>
                  <a:lnTo>
                    <a:pt x="584270" y="500207"/>
                  </a:lnTo>
                  <a:cubicBezTo>
                    <a:pt x="632425" y="527511"/>
                    <a:pt x="670948" y="594966"/>
                    <a:pt x="670948" y="650376"/>
                  </a:cubicBezTo>
                  <a:cubicBezTo>
                    <a:pt x="670948" y="705786"/>
                    <a:pt x="632425" y="728272"/>
                    <a:pt x="584270" y="700968"/>
                  </a:cubicBezTo>
                  <a:lnTo>
                    <a:pt x="422152" y="607815"/>
                  </a:lnTo>
                  <a:lnTo>
                    <a:pt x="422152" y="852744"/>
                  </a:lnTo>
                  <a:cubicBezTo>
                    <a:pt x="422152" y="908153"/>
                    <a:pt x="383628" y="930639"/>
                    <a:pt x="335474" y="903335"/>
                  </a:cubicBezTo>
                  <a:cubicBezTo>
                    <a:pt x="287320" y="876032"/>
                    <a:pt x="248797" y="808576"/>
                    <a:pt x="248797" y="753166"/>
                  </a:cubicBezTo>
                  <a:lnTo>
                    <a:pt x="248797" y="508237"/>
                  </a:lnTo>
                  <a:lnTo>
                    <a:pt x="86677" y="415084"/>
                  </a:lnTo>
                  <a:cubicBezTo>
                    <a:pt x="38523" y="387781"/>
                    <a:pt x="0" y="320325"/>
                    <a:pt x="0" y="264915"/>
                  </a:cubicBezTo>
                  <a:cubicBezTo>
                    <a:pt x="0" y="209505"/>
                    <a:pt x="38523" y="187020"/>
                    <a:pt x="86677" y="214323"/>
                  </a:cubicBezTo>
                  <a:lnTo>
                    <a:pt x="248797" y="307476"/>
                  </a:lnTo>
                  <a:lnTo>
                    <a:pt x="248797" y="62548"/>
                  </a:lnTo>
                  <a:cubicBezTo>
                    <a:pt x="247994" y="7138"/>
                    <a:pt x="287320" y="-16151"/>
                    <a:pt x="335474" y="11956"/>
                  </a:cubicBez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8" name="Google Shape;1183;p46">
              <a:extLst>
                <a:ext uri="{FF2B5EF4-FFF2-40B4-BE49-F238E27FC236}">
                  <a16:creationId xmlns:a16="http://schemas.microsoft.com/office/drawing/2014/main" id="{0823111E-A1B1-8046-B70A-000E2CE8F7DD}"/>
                </a:ext>
              </a:extLst>
            </p:cNvPr>
            <p:cNvSpPr/>
            <p:nvPr/>
          </p:nvSpPr>
          <p:spPr>
            <a:xfrm>
              <a:off x="7304559" y="4297072"/>
              <a:ext cx="70592" cy="94782"/>
            </a:xfrm>
            <a:custGeom>
              <a:avLst/>
              <a:gdLst/>
              <a:ahLst/>
              <a:cxnLst/>
              <a:rect l="l" t="t" r="r" b="b"/>
              <a:pathLst>
                <a:path w="705920" h="947817" extrusionOk="0">
                  <a:moveTo>
                    <a:pt x="352852" y="947818"/>
                  </a:moveTo>
                  <a:cubicBezTo>
                    <a:pt x="-335753" y="51620"/>
                    <a:pt x="162642" y="-272810"/>
                    <a:pt x="352852" y="252381"/>
                  </a:cubicBezTo>
                  <a:cubicBezTo>
                    <a:pt x="543863" y="-49564"/>
                    <a:pt x="1041456" y="855467"/>
                    <a:pt x="352852" y="947818"/>
                  </a:cubicBez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Tree>
    <p:extLst>
      <p:ext uri="{BB962C8B-B14F-4D97-AF65-F5344CB8AC3E}">
        <p14:creationId xmlns:p14="http://schemas.microsoft.com/office/powerpoint/2010/main" val="26826690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gradFill>
          <a:gsLst>
            <a:gs pos="0">
              <a:schemeClr val="accent1"/>
            </a:gs>
            <a:gs pos="100000">
              <a:schemeClr val="accent2"/>
            </a:gs>
          </a:gsLst>
          <a:path path="circle">
            <a:fillToRect l="100000" t="100000"/>
          </a:path>
          <a:tileRect r="-100000" b="-100000"/>
        </a:gradFill>
        <a:effectLst/>
      </p:bgPr>
    </p:bg>
    <p:spTree>
      <p:nvGrpSpPr>
        <p:cNvPr id="1" name="Shape 341"/>
        <p:cNvGrpSpPr/>
        <p:nvPr/>
      </p:nvGrpSpPr>
      <p:grpSpPr>
        <a:xfrm>
          <a:off x="0" y="0"/>
          <a:ext cx="0" cy="0"/>
          <a:chOff x="0" y="0"/>
          <a:chExt cx="0" cy="0"/>
        </a:xfrm>
      </p:grpSpPr>
      <p:sp>
        <p:nvSpPr>
          <p:cNvPr id="342" name="Google Shape;342;p25"/>
          <p:cNvSpPr txBox="1">
            <a:spLocks noGrp="1"/>
          </p:cNvSpPr>
          <p:nvPr>
            <p:ph type="ctrTitle" idx="4294967295"/>
          </p:nvPr>
        </p:nvSpPr>
        <p:spPr>
          <a:xfrm>
            <a:off x="855300" y="1991850"/>
            <a:ext cx="7433400" cy="11598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9600" dirty="0">
                <a:solidFill>
                  <a:schemeClr val="accent5"/>
                </a:solidFill>
              </a:rPr>
              <a:t>100,000</a:t>
            </a:r>
            <a:endParaRPr sz="9600" dirty="0">
              <a:solidFill>
                <a:schemeClr val="accent5"/>
              </a:solidFill>
            </a:endParaRPr>
          </a:p>
        </p:txBody>
      </p:sp>
      <p:sp>
        <p:nvSpPr>
          <p:cNvPr id="343" name="Google Shape;343;p25"/>
          <p:cNvSpPr txBox="1">
            <a:spLocks noGrp="1"/>
          </p:cNvSpPr>
          <p:nvPr>
            <p:ph type="subTitle" idx="4294967295"/>
          </p:nvPr>
        </p:nvSpPr>
        <p:spPr>
          <a:xfrm>
            <a:off x="6811600" y="1991850"/>
            <a:ext cx="1930500" cy="1159800"/>
          </a:xfrm>
          <a:prstGeom prst="rect">
            <a:avLst/>
          </a:prstGeom>
        </p:spPr>
        <p:txBody>
          <a:bodyPr spcFirstLastPara="1" wrap="square" lIns="0" tIns="0" rIns="0" bIns="0" anchor="ctr" anchorCtr="0">
            <a:noAutofit/>
          </a:bodyPr>
          <a:lstStyle/>
          <a:p>
            <a:pPr marL="0" lvl="0" indent="0" algn="l" rtl="0">
              <a:spcBef>
                <a:spcPts val="0"/>
              </a:spcBef>
              <a:spcAft>
                <a:spcPts val="800"/>
              </a:spcAft>
              <a:buNone/>
            </a:pPr>
            <a:r>
              <a:rPr lang="en" sz="2000" dirty="0"/>
              <a:t>Whoa! Distrubuted among all community participants</a:t>
            </a:r>
            <a:endParaRPr sz="2000" dirty="0"/>
          </a:p>
        </p:txBody>
      </p:sp>
      <p:sp>
        <p:nvSpPr>
          <p:cNvPr id="344" name="Google Shape;344;p25"/>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22</a:t>
            </a:fld>
            <a:endParaRPr/>
          </a:p>
        </p:txBody>
      </p:sp>
      <p:sp>
        <p:nvSpPr>
          <p:cNvPr id="2" name="TextBox 1">
            <a:extLst>
              <a:ext uri="{FF2B5EF4-FFF2-40B4-BE49-F238E27FC236}">
                <a16:creationId xmlns:a16="http://schemas.microsoft.com/office/drawing/2014/main" id="{B393CF0F-EDA6-4138-866C-8D9A2DF2BBE6}"/>
              </a:ext>
            </a:extLst>
          </p:cNvPr>
          <p:cNvSpPr txBox="1"/>
          <p:nvPr/>
        </p:nvSpPr>
        <p:spPr>
          <a:xfrm>
            <a:off x="2706130" y="3151650"/>
            <a:ext cx="4213654" cy="1015663"/>
          </a:xfrm>
          <a:prstGeom prst="rect">
            <a:avLst/>
          </a:prstGeom>
          <a:noFill/>
        </p:spPr>
        <p:txBody>
          <a:bodyPr wrap="square" rtlCol="0">
            <a:spAutoFit/>
          </a:bodyPr>
          <a:lstStyle/>
          <a:p>
            <a:r>
              <a:rPr lang="en-US" sz="6000" b="1" dirty="0">
                <a:solidFill>
                  <a:schemeClr val="bg1">
                    <a:lumMod val="75000"/>
                    <a:lumOff val="25000"/>
                  </a:schemeClr>
                </a:solidFill>
                <a:latin typeface="Barlow" panose="00000500000000000000" pitchFamily="2" charset="0"/>
              </a:rPr>
              <a:t>TOKENS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Google Shape;349;p26"/>
          <p:cNvSpPr txBox="1">
            <a:spLocks noGrp="1"/>
          </p:cNvSpPr>
          <p:nvPr>
            <p:ph type="ctrTitle" idx="4294967295"/>
          </p:nvPr>
        </p:nvSpPr>
        <p:spPr>
          <a:xfrm>
            <a:off x="855300" y="809850"/>
            <a:ext cx="4313100" cy="894900"/>
          </a:xfrm>
          <a:prstGeom prst="rect">
            <a:avLst/>
          </a:prstGeom>
        </p:spPr>
        <p:txBody>
          <a:bodyPr spcFirstLastPara="1" wrap="square" lIns="0" tIns="0" rIns="0" bIns="0" anchor="ctr" anchorCtr="0">
            <a:noAutofit/>
          </a:bodyPr>
          <a:lstStyle/>
          <a:p>
            <a:r>
              <a:rPr lang="en" sz="4800" dirty="0"/>
              <a:t>$50,124</a:t>
            </a:r>
            <a:endParaRPr sz="4800" dirty="0"/>
          </a:p>
        </p:txBody>
      </p:sp>
      <p:sp>
        <p:nvSpPr>
          <p:cNvPr id="350" name="Google Shape;350;p26"/>
          <p:cNvSpPr txBox="1">
            <a:spLocks noGrp="1"/>
          </p:cNvSpPr>
          <p:nvPr>
            <p:ph type="subTitle" idx="4294967295"/>
          </p:nvPr>
        </p:nvSpPr>
        <p:spPr>
          <a:xfrm>
            <a:off x="855300" y="1487508"/>
            <a:ext cx="4313100" cy="463200"/>
          </a:xfrm>
          <a:prstGeom prst="rect">
            <a:avLst/>
          </a:prstGeom>
        </p:spPr>
        <p:txBody>
          <a:bodyPr spcFirstLastPara="1" wrap="square" lIns="0" tIns="0" rIns="0" bIns="0" anchor="t" anchorCtr="0">
            <a:noAutofit/>
          </a:bodyPr>
          <a:lstStyle/>
          <a:p>
            <a:pPr marL="0" lvl="0" indent="0" algn="l" rtl="0">
              <a:spcBef>
                <a:spcPts val="0"/>
              </a:spcBef>
              <a:spcAft>
                <a:spcPts val="800"/>
              </a:spcAft>
              <a:buNone/>
            </a:pPr>
            <a:r>
              <a:rPr lang="en" sz="2000"/>
              <a:t>That’s a lot of money</a:t>
            </a:r>
            <a:endParaRPr sz="2000"/>
          </a:p>
        </p:txBody>
      </p:sp>
      <p:sp>
        <p:nvSpPr>
          <p:cNvPr id="351" name="Google Shape;351;p26"/>
          <p:cNvSpPr txBox="1">
            <a:spLocks noGrp="1"/>
          </p:cNvSpPr>
          <p:nvPr>
            <p:ph type="ctrTitle" idx="4294967295"/>
          </p:nvPr>
        </p:nvSpPr>
        <p:spPr>
          <a:xfrm>
            <a:off x="855300" y="3438743"/>
            <a:ext cx="4313100" cy="8949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4800" dirty="0"/>
              <a:t>100%</a:t>
            </a:r>
            <a:endParaRPr sz="4800" dirty="0"/>
          </a:p>
        </p:txBody>
      </p:sp>
      <p:sp>
        <p:nvSpPr>
          <p:cNvPr id="352" name="Google Shape;352;p26"/>
          <p:cNvSpPr txBox="1">
            <a:spLocks noGrp="1"/>
          </p:cNvSpPr>
          <p:nvPr>
            <p:ph type="subTitle" idx="4294967295"/>
          </p:nvPr>
        </p:nvSpPr>
        <p:spPr>
          <a:xfrm>
            <a:off x="855300" y="4116400"/>
            <a:ext cx="4313100" cy="463200"/>
          </a:xfrm>
          <a:prstGeom prst="rect">
            <a:avLst/>
          </a:prstGeom>
        </p:spPr>
        <p:txBody>
          <a:bodyPr spcFirstLastPara="1" wrap="square" lIns="0" tIns="0" rIns="0" bIns="0" anchor="t" anchorCtr="0">
            <a:noAutofit/>
          </a:bodyPr>
          <a:lstStyle/>
          <a:p>
            <a:pPr marL="0" lvl="0" indent="0" algn="l" rtl="0">
              <a:spcBef>
                <a:spcPts val="0"/>
              </a:spcBef>
              <a:spcAft>
                <a:spcPts val="800"/>
              </a:spcAft>
              <a:buNone/>
            </a:pPr>
            <a:r>
              <a:rPr lang="en" sz="2000"/>
              <a:t>Total success!</a:t>
            </a:r>
            <a:endParaRPr sz="2000"/>
          </a:p>
        </p:txBody>
      </p:sp>
      <p:sp>
        <p:nvSpPr>
          <p:cNvPr id="353" name="Google Shape;353;p26"/>
          <p:cNvSpPr txBox="1">
            <a:spLocks noGrp="1"/>
          </p:cNvSpPr>
          <p:nvPr>
            <p:ph type="ctrTitle" idx="4294967295"/>
          </p:nvPr>
        </p:nvSpPr>
        <p:spPr>
          <a:xfrm>
            <a:off x="855300" y="2124296"/>
            <a:ext cx="4313100" cy="8949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3600" dirty="0"/>
              <a:t>1,000,000 addresses</a:t>
            </a:r>
            <a:endParaRPr sz="3600" dirty="0"/>
          </a:p>
        </p:txBody>
      </p:sp>
      <p:sp>
        <p:nvSpPr>
          <p:cNvPr id="354" name="Google Shape;354;p26"/>
          <p:cNvSpPr txBox="1">
            <a:spLocks noGrp="1"/>
          </p:cNvSpPr>
          <p:nvPr>
            <p:ph type="subTitle" idx="4294967295"/>
          </p:nvPr>
        </p:nvSpPr>
        <p:spPr>
          <a:xfrm>
            <a:off x="855300" y="2801954"/>
            <a:ext cx="4313100" cy="463200"/>
          </a:xfrm>
          <a:prstGeom prst="rect">
            <a:avLst/>
          </a:prstGeom>
        </p:spPr>
        <p:txBody>
          <a:bodyPr spcFirstLastPara="1" wrap="square" lIns="0" tIns="0" rIns="0" bIns="0" anchor="t" anchorCtr="0">
            <a:noAutofit/>
          </a:bodyPr>
          <a:lstStyle/>
          <a:p>
            <a:pPr marL="0" lvl="0" indent="0" algn="l" rtl="0">
              <a:spcBef>
                <a:spcPts val="0"/>
              </a:spcBef>
              <a:spcAft>
                <a:spcPts val="800"/>
              </a:spcAft>
              <a:buNone/>
            </a:pPr>
            <a:r>
              <a:rPr lang="en" sz="2000" dirty="0"/>
              <a:t>And a lot of participants</a:t>
            </a:r>
            <a:endParaRPr sz="2000" dirty="0"/>
          </a:p>
        </p:txBody>
      </p:sp>
      <p:sp>
        <p:nvSpPr>
          <p:cNvPr id="355" name="Google Shape;355;p26"/>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23</a:t>
            </a:fld>
            <a:endParaRPr/>
          </a:p>
        </p:txBody>
      </p:sp>
      <p:grpSp>
        <p:nvGrpSpPr>
          <p:cNvPr id="51" name="Grupo 50">
            <a:extLst>
              <a:ext uri="{FF2B5EF4-FFF2-40B4-BE49-F238E27FC236}">
                <a16:creationId xmlns:a16="http://schemas.microsoft.com/office/drawing/2014/main" id="{4821C6E0-D628-1045-909A-C4A8E9F1A2C5}"/>
              </a:ext>
            </a:extLst>
          </p:cNvPr>
          <p:cNvGrpSpPr/>
          <p:nvPr/>
        </p:nvGrpSpPr>
        <p:grpSpPr>
          <a:xfrm>
            <a:off x="5274684" y="918580"/>
            <a:ext cx="3869316" cy="4436065"/>
            <a:chOff x="5419407" y="3281869"/>
            <a:chExt cx="743968" cy="852939"/>
          </a:xfrm>
        </p:grpSpPr>
        <p:sp>
          <p:nvSpPr>
            <p:cNvPr id="52" name="Google Shape;1068;p46">
              <a:extLst>
                <a:ext uri="{FF2B5EF4-FFF2-40B4-BE49-F238E27FC236}">
                  <a16:creationId xmlns:a16="http://schemas.microsoft.com/office/drawing/2014/main" id="{B93F5133-5C8E-934B-B826-EBAC0BE2DC05}"/>
                </a:ext>
              </a:extLst>
            </p:cNvPr>
            <p:cNvSpPr/>
            <p:nvPr/>
          </p:nvSpPr>
          <p:spPr>
            <a:xfrm>
              <a:off x="5419407" y="3621745"/>
              <a:ext cx="657536" cy="466127"/>
            </a:xfrm>
            <a:custGeom>
              <a:avLst/>
              <a:gdLst/>
              <a:ahLst/>
              <a:cxnLst/>
              <a:rect l="l" t="t" r="r" b="b"/>
              <a:pathLst>
                <a:path w="6575358" h="4661273" extrusionOk="0">
                  <a:moveTo>
                    <a:pt x="821939" y="267047"/>
                  </a:moveTo>
                  <a:cubicBezTo>
                    <a:pt x="148314" y="-318021"/>
                    <a:pt x="53758" y="239450"/>
                    <a:pt x="8896" y="247729"/>
                  </a:cubicBezTo>
                  <a:cubicBezTo>
                    <a:pt x="8896" y="247729"/>
                    <a:pt x="-11120" y="382267"/>
                    <a:pt x="8896" y="872814"/>
                  </a:cubicBezTo>
                  <a:lnTo>
                    <a:pt x="6575358" y="4661273"/>
                  </a:lnTo>
                  <a:lnTo>
                    <a:pt x="6575358" y="1995346"/>
                  </a:lnTo>
                  <a:cubicBezTo>
                    <a:pt x="5828573" y="658933"/>
                    <a:pt x="5334398" y="-274555"/>
                    <a:pt x="4848504" y="156657"/>
                  </a:cubicBezTo>
                  <a:cubicBezTo>
                    <a:pt x="4006473" y="902482"/>
                    <a:pt x="3596501" y="1403378"/>
                    <a:pt x="2595036" y="368469"/>
                  </a:cubicBezTo>
                  <a:cubicBezTo>
                    <a:pt x="2001473" y="-244888"/>
                    <a:pt x="1630841" y="969406"/>
                    <a:pt x="821939" y="267047"/>
                  </a:cubicBezTo>
                  <a:close/>
                </a:path>
              </a:pathLst>
            </a:custGeom>
            <a:gradFill>
              <a:gsLst>
                <a:gs pos="0">
                  <a:srgbClr val="FFFFFF">
                    <a:alpha val="19607"/>
                    <a:alpha val="29800"/>
                  </a:srgbClr>
                </a:gs>
                <a:gs pos="47000">
                  <a:srgbClr val="FFFFFF">
                    <a:alpha val="0"/>
                  </a:srgbClr>
                </a:gs>
                <a:gs pos="100000">
                  <a:srgbClr val="FFFFFF">
                    <a:alpha val="0"/>
                  </a:srgbClr>
                </a:gs>
              </a:gsLst>
              <a:lin ang="660013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3" name="Google Shape;1069;p46">
              <a:extLst>
                <a:ext uri="{FF2B5EF4-FFF2-40B4-BE49-F238E27FC236}">
                  <a16:creationId xmlns:a16="http://schemas.microsoft.com/office/drawing/2014/main" id="{3AC24FBA-4ED8-8245-A6BA-5C9E0A28A55E}"/>
                </a:ext>
              </a:extLst>
            </p:cNvPr>
            <p:cNvSpPr/>
            <p:nvPr/>
          </p:nvSpPr>
          <p:spPr>
            <a:xfrm>
              <a:off x="5505839" y="3664023"/>
              <a:ext cx="657536" cy="470785"/>
            </a:xfrm>
            <a:custGeom>
              <a:avLst/>
              <a:gdLst/>
              <a:ahLst/>
              <a:cxnLst/>
              <a:rect l="l" t="t" r="r" b="b"/>
              <a:pathLst>
                <a:path w="6575357" h="4707850" extrusionOk="0">
                  <a:moveTo>
                    <a:pt x="822629" y="313625"/>
                  </a:moveTo>
                  <a:cubicBezTo>
                    <a:pt x="149004" y="-271443"/>
                    <a:pt x="54448" y="285338"/>
                    <a:pt x="8896" y="294307"/>
                  </a:cubicBezTo>
                  <a:cubicBezTo>
                    <a:pt x="8896" y="294307"/>
                    <a:pt x="-11120" y="428845"/>
                    <a:pt x="8896" y="919392"/>
                  </a:cubicBezTo>
                  <a:lnTo>
                    <a:pt x="6575358" y="4707851"/>
                  </a:lnTo>
                  <a:lnTo>
                    <a:pt x="6575358" y="2041924"/>
                  </a:lnTo>
                  <a:cubicBezTo>
                    <a:pt x="5512466" y="499219"/>
                    <a:pt x="4811924" y="786234"/>
                    <a:pt x="4204557" y="1009085"/>
                  </a:cubicBezTo>
                  <a:cubicBezTo>
                    <a:pt x="3609614" y="1227105"/>
                    <a:pt x="3391514" y="771745"/>
                    <a:pt x="2638518" y="122512"/>
                  </a:cubicBezTo>
                  <a:cubicBezTo>
                    <a:pt x="2019418" y="-411501"/>
                    <a:pt x="1631531" y="1015984"/>
                    <a:pt x="822629" y="313625"/>
                  </a:cubicBezTo>
                  <a:close/>
                </a:path>
              </a:pathLst>
            </a:custGeom>
            <a:gradFill>
              <a:gsLst>
                <a:gs pos="0">
                  <a:srgbClr val="FFFFFF">
                    <a:alpha val="19607"/>
                    <a:alpha val="29800"/>
                  </a:srgbClr>
                </a:gs>
                <a:gs pos="47000">
                  <a:srgbClr val="FFFFFF">
                    <a:alpha val="0"/>
                  </a:srgbClr>
                </a:gs>
                <a:gs pos="100000">
                  <a:srgbClr val="FFFFFF">
                    <a:alpha val="0"/>
                  </a:srgbClr>
                </a:gs>
              </a:gsLst>
              <a:lin ang="660013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4" name="Google Shape;1070;p46">
              <a:extLst>
                <a:ext uri="{FF2B5EF4-FFF2-40B4-BE49-F238E27FC236}">
                  <a16:creationId xmlns:a16="http://schemas.microsoft.com/office/drawing/2014/main" id="{96A492FF-83E4-294B-930B-8514120432DA}"/>
                </a:ext>
              </a:extLst>
            </p:cNvPr>
            <p:cNvSpPr/>
            <p:nvPr/>
          </p:nvSpPr>
          <p:spPr>
            <a:xfrm>
              <a:off x="5932557" y="3619063"/>
              <a:ext cx="14356" cy="21562"/>
            </a:xfrm>
            <a:custGeom>
              <a:avLst/>
              <a:gdLst/>
              <a:ahLst/>
              <a:cxnLst/>
              <a:rect l="l" t="t" r="r" b="b"/>
              <a:pathLst>
                <a:path w="143559" h="215617" extrusionOk="0">
                  <a:moveTo>
                    <a:pt x="143559" y="149060"/>
                  </a:moveTo>
                  <a:cubicBezTo>
                    <a:pt x="143559" y="93865"/>
                    <a:pt x="111120" y="31080"/>
                    <a:pt x="71780" y="8312"/>
                  </a:cubicBezTo>
                  <a:cubicBezTo>
                    <a:pt x="31749" y="-14456"/>
                    <a:pt x="0" y="11072"/>
                    <a:pt x="0" y="66267"/>
                  </a:cubicBezTo>
                  <a:cubicBezTo>
                    <a:pt x="0" y="121463"/>
                    <a:pt x="32439" y="184247"/>
                    <a:pt x="71780" y="207015"/>
                  </a:cubicBezTo>
                  <a:cubicBezTo>
                    <a:pt x="111120" y="230473"/>
                    <a:pt x="143559" y="204255"/>
                    <a:pt x="143559" y="149060"/>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5" name="Google Shape;1071;p46">
              <a:extLst>
                <a:ext uri="{FF2B5EF4-FFF2-40B4-BE49-F238E27FC236}">
                  <a16:creationId xmlns:a16="http://schemas.microsoft.com/office/drawing/2014/main" id="{85A43A36-855C-A74C-A88D-734B7B07382A}"/>
                </a:ext>
              </a:extLst>
            </p:cNvPr>
            <p:cNvSpPr/>
            <p:nvPr/>
          </p:nvSpPr>
          <p:spPr>
            <a:xfrm>
              <a:off x="5742144" y="3656207"/>
              <a:ext cx="14908" cy="20998"/>
            </a:xfrm>
            <a:custGeom>
              <a:avLst/>
              <a:gdLst/>
              <a:ahLst/>
              <a:cxnLst/>
              <a:rect l="l" t="t" r="r" b="b"/>
              <a:pathLst>
                <a:path w="149080" h="209976" extrusionOk="0">
                  <a:moveTo>
                    <a:pt x="149081" y="147765"/>
                  </a:moveTo>
                  <a:cubicBezTo>
                    <a:pt x="149081" y="94639"/>
                    <a:pt x="115952" y="32544"/>
                    <a:pt x="74541" y="9087"/>
                  </a:cubicBezTo>
                  <a:cubicBezTo>
                    <a:pt x="33129" y="-14371"/>
                    <a:pt x="0" y="9087"/>
                    <a:pt x="0" y="62212"/>
                  </a:cubicBezTo>
                  <a:cubicBezTo>
                    <a:pt x="0" y="115337"/>
                    <a:pt x="33129" y="177432"/>
                    <a:pt x="74541" y="200890"/>
                  </a:cubicBezTo>
                  <a:cubicBezTo>
                    <a:pt x="115262" y="224348"/>
                    <a:pt x="149081" y="200890"/>
                    <a:pt x="149081" y="147765"/>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6" name="Google Shape;1072;p46">
              <a:extLst>
                <a:ext uri="{FF2B5EF4-FFF2-40B4-BE49-F238E27FC236}">
                  <a16:creationId xmlns:a16="http://schemas.microsoft.com/office/drawing/2014/main" id="{4B93CDFD-74C4-5D42-A2DC-8F7483C7E160}"/>
                </a:ext>
              </a:extLst>
            </p:cNvPr>
            <p:cNvSpPr/>
            <p:nvPr/>
          </p:nvSpPr>
          <p:spPr>
            <a:xfrm>
              <a:off x="5901039" y="3281869"/>
              <a:ext cx="127409" cy="323789"/>
            </a:xfrm>
            <a:custGeom>
              <a:avLst/>
              <a:gdLst/>
              <a:ahLst/>
              <a:cxnLst/>
              <a:rect l="l" t="t" r="r" b="b"/>
              <a:pathLst>
                <a:path w="1274089" h="3237886" extrusionOk="0">
                  <a:moveTo>
                    <a:pt x="0" y="0"/>
                  </a:moveTo>
                  <a:lnTo>
                    <a:pt x="1274090" y="734786"/>
                  </a:lnTo>
                  <a:lnTo>
                    <a:pt x="1274090" y="3237887"/>
                  </a:lnTo>
                  <a:lnTo>
                    <a:pt x="0" y="2503101"/>
                  </a:lnTo>
                  <a:lnTo>
                    <a:pt x="0" y="0"/>
                  </a:ln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7" name="Google Shape;1073;p46">
              <a:extLst>
                <a:ext uri="{FF2B5EF4-FFF2-40B4-BE49-F238E27FC236}">
                  <a16:creationId xmlns:a16="http://schemas.microsoft.com/office/drawing/2014/main" id="{4B722715-C2F6-E64D-8C4E-3BA59EE8AA23}"/>
                </a:ext>
              </a:extLst>
            </p:cNvPr>
            <p:cNvSpPr/>
            <p:nvPr/>
          </p:nvSpPr>
          <p:spPr>
            <a:xfrm>
              <a:off x="5876197" y="3303335"/>
              <a:ext cx="127478" cy="323789"/>
            </a:xfrm>
            <a:custGeom>
              <a:avLst/>
              <a:gdLst/>
              <a:ahLst/>
              <a:cxnLst/>
              <a:rect l="l" t="t" r="r" b="b"/>
              <a:pathLst>
                <a:path w="1274779" h="3237886" extrusionOk="0">
                  <a:moveTo>
                    <a:pt x="1274780" y="734786"/>
                  </a:moveTo>
                  <a:lnTo>
                    <a:pt x="690" y="0"/>
                  </a:lnTo>
                  <a:lnTo>
                    <a:pt x="0" y="2503101"/>
                  </a:lnTo>
                  <a:lnTo>
                    <a:pt x="550772" y="2820473"/>
                  </a:lnTo>
                  <a:lnTo>
                    <a:pt x="637735" y="2991578"/>
                  </a:lnTo>
                  <a:lnTo>
                    <a:pt x="724009" y="2921205"/>
                  </a:lnTo>
                  <a:lnTo>
                    <a:pt x="1274780" y="3237887"/>
                  </a:ln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8" name="Google Shape;1074;p46">
              <a:extLst>
                <a:ext uri="{FF2B5EF4-FFF2-40B4-BE49-F238E27FC236}">
                  <a16:creationId xmlns:a16="http://schemas.microsoft.com/office/drawing/2014/main" id="{AC7CD621-AFC8-C14E-9E8C-F2328893CEF3}"/>
                </a:ext>
              </a:extLst>
            </p:cNvPr>
            <p:cNvSpPr/>
            <p:nvPr/>
          </p:nvSpPr>
          <p:spPr>
            <a:xfrm>
              <a:off x="5942742" y="3429035"/>
              <a:ext cx="44034" cy="66165"/>
            </a:xfrm>
            <a:custGeom>
              <a:avLst/>
              <a:gdLst/>
              <a:ahLst/>
              <a:cxnLst/>
              <a:rect l="l" t="t" r="r" b="b"/>
              <a:pathLst>
                <a:path w="440340" h="661652" extrusionOk="0">
                  <a:moveTo>
                    <a:pt x="440341" y="254588"/>
                  </a:moveTo>
                  <a:cubicBezTo>
                    <a:pt x="440341" y="334621"/>
                    <a:pt x="428608" y="407754"/>
                    <a:pt x="406522" y="469159"/>
                  </a:cubicBezTo>
                  <a:cubicBezTo>
                    <a:pt x="384436" y="530564"/>
                    <a:pt x="351997" y="578859"/>
                    <a:pt x="311276" y="611976"/>
                  </a:cubicBezTo>
                  <a:cubicBezTo>
                    <a:pt x="270554" y="645094"/>
                    <a:pt x="221551" y="661652"/>
                    <a:pt x="168406" y="661652"/>
                  </a:cubicBezTo>
                  <a:cubicBezTo>
                    <a:pt x="115262" y="661652"/>
                    <a:pt x="57286" y="644404"/>
                    <a:pt x="0" y="610597"/>
                  </a:cubicBezTo>
                  <a:lnTo>
                    <a:pt x="0" y="0"/>
                  </a:lnTo>
                  <a:lnTo>
                    <a:pt x="440341" y="254588"/>
                  </a:ln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9" name="Google Shape;1075;p46">
              <a:extLst>
                <a:ext uri="{FF2B5EF4-FFF2-40B4-BE49-F238E27FC236}">
                  <a16:creationId xmlns:a16="http://schemas.microsoft.com/office/drawing/2014/main" id="{CA12BCA7-74AE-BF46-8EB3-819F21C956B5}"/>
                </a:ext>
              </a:extLst>
            </p:cNvPr>
            <p:cNvSpPr/>
            <p:nvPr/>
          </p:nvSpPr>
          <p:spPr>
            <a:xfrm>
              <a:off x="5898768" y="3376677"/>
              <a:ext cx="44103" cy="113633"/>
            </a:xfrm>
            <a:custGeom>
              <a:avLst/>
              <a:gdLst/>
              <a:ahLst/>
              <a:cxnLst/>
              <a:rect l="l" t="t" r="r" b="b"/>
              <a:pathLst>
                <a:path w="441030" h="1136330" extrusionOk="0">
                  <a:moveTo>
                    <a:pt x="441031" y="1136331"/>
                  </a:moveTo>
                  <a:cubicBezTo>
                    <a:pt x="363730" y="1091484"/>
                    <a:pt x="287809" y="1019731"/>
                    <a:pt x="220861" y="927279"/>
                  </a:cubicBezTo>
                  <a:cubicBezTo>
                    <a:pt x="153912" y="834827"/>
                    <a:pt x="98007" y="725817"/>
                    <a:pt x="59356" y="610597"/>
                  </a:cubicBezTo>
                  <a:cubicBezTo>
                    <a:pt x="20706" y="495377"/>
                    <a:pt x="0" y="378087"/>
                    <a:pt x="0" y="271146"/>
                  </a:cubicBezTo>
                  <a:cubicBezTo>
                    <a:pt x="0" y="164206"/>
                    <a:pt x="20706" y="70374"/>
                    <a:pt x="59356" y="0"/>
                  </a:cubicBezTo>
                  <a:lnTo>
                    <a:pt x="441031" y="525734"/>
                  </a:lnTo>
                  <a:lnTo>
                    <a:pt x="441031" y="1136331"/>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0" name="Google Shape;1076;p46">
              <a:extLst>
                <a:ext uri="{FF2B5EF4-FFF2-40B4-BE49-F238E27FC236}">
                  <a16:creationId xmlns:a16="http://schemas.microsoft.com/office/drawing/2014/main" id="{F97AE8BE-BC2B-4242-A443-A7F6A432F5AE}"/>
                </a:ext>
              </a:extLst>
            </p:cNvPr>
            <p:cNvSpPr/>
            <p:nvPr/>
          </p:nvSpPr>
          <p:spPr>
            <a:xfrm>
              <a:off x="5904618" y="3363123"/>
              <a:ext cx="82271" cy="91555"/>
            </a:xfrm>
            <a:custGeom>
              <a:avLst/>
              <a:gdLst/>
              <a:ahLst/>
              <a:cxnLst/>
              <a:rect l="l" t="t" r="r" b="b"/>
              <a:pathLst>
                <a:path w="822705" h="915549" extrusionOk="0">
                  <a:moveTo>
                    <a:pt x="822706" y="915550"/>
                  </a:moveTo>
                  <a:cubicBezTo>
                    <a:pt x="822706" y="781012"/>
                    <a:pt x="790957" y="631985"/>
                    <a:pt x="731601" y="491237"/>
                  </a:cubicBezTo>
                  <a:cubicBezTo>
                    <a:pt x="672244" y="350489"/>
                    <a:pt x="589422" y="226300"/>
                    <a:pt x="496246" y="137298"/>
                  </a:cubicBezTo>
                  <a:cubicBezTo>
                    <a:pt x="402380" y="48296"/>
                    <a:pt x="302993" y="0"/>
                    <a:pt x="213268" y="0"/>
                  </a:cubicBezTo>
                  <a:cubicBezTo>
                    <a:pt x="123544" y="0"/>
                    <a:pt x="49003" y="47606"/>
                    <a:pt x="0" y="135918"/>
                  </a:cubicBezTo>
                  <a:lnTo>
                    <a:pt x="381675" y="661652"/>
                  </a:lnTo>
                  <a:lnTo>
                    <a:pt x="822706" y="915550"/>
                  </a:ln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1" name="Google Shape;1077;p46">
              <a:extLst>
                <a:ext uri="{FF2B5EF4-FFF2-40B4-BE49-F238E27FC236}">
                  <a16:creationId xmlns:a16="http://schemas.microsoft.com/office/drawing/2014/main" id="{94DC4B67-80DF-2344-9ED5-EF435CCA7EA6}"/>
                </a:ext>
              </a:extLst>
            </p:cNvPr>
            <p:cNvSpPr/>
            <p:nvPr/>
          </p:nvSpPr>
          <p:spPr>
            <a:xfrm>
              <a:off x="5892850" y="3492608"/>
              <a:ext cx="77646" cy="54160"/>
            </a:xfrm>
            <a:custGeom>
              <a:avLst/>
              <a:gdLst/>
              <a:ahLst/>
              <a:cxnLst/>
              <a:rect l="l" t="t" r="r" b="b"/>
              <a:pathLst>
                <a:path w="776463" h="541602" extrusionOk="0">
                  <a:moveTo>
                    <a:pt x="0" y="0"/>
                  </a:moveTo>
                  <a:lnTo>
                    <a:pt x="776463" y="447771"/>
                  </a:lnTo>
                  <a:lnTo>
                    <a:pt x="776463" y="541603"/>
                  </a:lnTo>
                  <a:lnTo>
                    <a:pt x="0" y="93832"/>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2" name="Google Shape;1078;p46">
              <a:extLst>
                <a:ext uri="{FF2B5EF4-FFF2-40B4-BE49-F238E27FC236}">
                  <a16:creationId xmlns:a16="http://schemas.microsoft.com/office/drawing/2014/main" id="{DC36F33E-C286-5749-8C38-78BBF737B3A1}"/>
                </a:ext>
              </a:extLst>
            </p:cNvPr>
            <p:cNvSpPr/>
            <p:nvPr/>
          </p:nvSpPr>
          <p:spPr>
            <a:xfrm>
              <a:off x="5892850" y="3510909"/>
              <a:ext cx="94142" cy="63681"/>
            </a:xfrm>
            <a:custGeom>
              <a:avLst/>
              <a:gdLst/>
              <a:ahLst/>
              <a:cxnLst/>
              <a:rect l="l" t="t" r="r" b="b"/>
              <a:pathLst>
                <a:path w="941418" h="636814" extrusionOk="0">
                  <a:moveTo>
                    <a:pt x="0" y="0"/>
                  </a:moveTo>
                  <a:lnTo>
                    <a:pt x="941419" y="542982"/>
                  </a:lnTo>
                  <a:lnTo>
                    <a:pt x="941419" y="636814"/>
                  </a:lnTo>
                  <a:lnTo>
                    <a:pt x="0" y="93832"/>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3" name="Google Shape;1079;p46">
              <a:extLst>
                <a:ext uri="{FF2B5EF4-FFF2-40B4-BE49-F238E27FC236}">
                  <a16:creationId xmlns:a16="http://schemas.microsoft.com/office/drawing/2014/main" id="{68421109-41A2-4149-B559-F20C73D93297}"/>
                </a:ext>
              </a:extLst>
            </p:cNvPr>
            <p:cNvSpPr/>
            <p:nvPr/>
          </p:nvSpPr>
          <p:spPr>
            <a:xfrm>
              <a:off x="5892850" y="3529211"/>
              <a:ext cx="61013" cy="44570"/>
            </a:xfrm>
            <a:custGeom>
              <a:avLst/>
              <a:gdLst/>
              <a:ahLst/>
              <a:cxnLst/>
              <a:rect l="l" t="t" r="r" b="b"/>
              <a:pathLst>
                <a:path w="610127" h="445701" extrusionOk="0">
                  <a:moveTo>
                    <a:pt x="0" y="0"/>
                  </a:moveTo>
                  <a:lnTo>
                    <a:pt x="610128" y="351869"/>
                  </a:lnTo>
                  <a:lnTo>
                    <a:pt x="610128" y="445701"/>
                  </a:lnTo>
                  <a:lnTo>
                    <a:pt x="0" y="93832"/>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4" name="Google Shape;1080;p46">
              <a:extLst>
                <a:ext uri="{FF2B5EF4-FFF2-40B4-BE49-F238E27FC236}">
                  <a16:creationId xmlns:a16="http://schemas.microsoft.com/office/drawing/2014/main" id="{9ED438A9-FB81-5745-8151-D7A1568703C2}"/>
                </a:ext>
              </a:extLst>
            </p:cNvPr>
            <p:cNvSpPr/>
            <p:nvPr/>
          </p:nvSpPr>
          <p:spPr>
            <a:xfrm>
              <a:off x="5710489" y="3319159"/>
              <a:ext cx="127409" cy="323789"/>
            </a:xfrm>
            <a:custGeom>
              <a:avLst/>
              <a:gdLst/>
              <a:ahLst/>
              <a:cxnLst/>
              <a:rect l="l" t="t" r="r" b="b"/>
              <a:pathLst>
                <a:path w="1274089" h="3237886" extrusionOk="0">
                  <a:moveTo>
                    <a:pt x="0" y="0"/>
                  </a:moveTo>
                  <a:lnTo>
                    <a:pt x="1274090" y="734786"/>
                  </a:lnTo>
                  <a:lnTo>
                    <a:pt x="1274090" y="3237887"/>
                  </a:lnTo>
                  <a:lnTo>
                    <a:pt x="0" y="2503101"/>
                  </a:lnTo>
                  <a:lnTo>
                    <a:pt x="0" y="0"/>
                  </a:ln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5" name="Google Shape;1081;p46">
              <a:extLst>
                <a:ext uri="{FF2B5EF4-FFF2-40B4-BE49-F238E27FC236}">
                  <a16:creationId xmlns:a16="http://schemas.microsoft.com/office/drawing/2014/main" id="{35D39084-2A5E-F94F-8FBB-ECA9C2B7839B}"/>
                </a:ext>
              </a:extLst>
            </p:cNvPr>
            <p:cNvSpPr/>
            <p:nvPr/>
          </p:nvSpPr>
          <p:spPr>
            <a:xfrm>
              <a:off x="5685991" y="3340763"/>
              <a:ext cx="127478" cy="323789"/>
            </a:xfrm>
            <a:custGeom>
              <a:avLst/>
              <a:gdLst/>
              <a:ahLst/>
              <a:cxnLst/>
              <a:rect l="l" t="t" r="r" b="b"/>
              <a:pathLst>
                <a:path w="1274779" h="3237886" extrusionOk="0">
                  <a:moveTo>
                    <a:pt x="1274780" y="734786"/>
                  </a:moveTo>
                  <a:lnTo>
                    <a:pt x="690" y="0"/>
                  </a:lnTo>
                  <a:lnTo>
                    <a:pt x="0" y="2503791"/>
                  </a:lnTo>
                  <a:lnTo>
                    <a:pt x="551461" y="2821163"/>
                  </a:lnTo>
                  <a:lnTo>
                    <a:pt x="637735" y="2991578"/>
                  </a:lnTo>
                  <a:lnTo>
                    <a:pt x="724009" y="2921204"/>
                  </a:lnTo>
                  <a:lnTo>
                    <a:pt x="1274780" y="3237887"/>
                  </a:ln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6" name="Google Shape;1082;p46">
              <a:extLst>
                <a:ext uri="{FF2B5EF4-FFF2-40B4-BE49-F238E27FC236}">
                  <a16:creationId xmlns:a16="http://schemas.microsoft.com/office/drawing/2014/main" id="{1F33BEBB-932A-DF44-BD8B-79005F1955D5}"/>
                </a:ext>
              </a:extLst>
            </p:cNvPr>
            <p:cNvSpPr/>
            <p:nvPr/>
          </p:nvSpPr>
          <p:spPr>
            <a:xfrm>
              <a:off x="5752466" y="3466532"/>
              <a:ext cx="44103" cy="65613"/>
            </a:xfrm>
            <a:custGeom>
              <a:avLst/>
              <a:gdLst/>
              <a:ahLst/>
              <a:cxnLst/>
              <a:rect l="l" t="t" r="r" b="b"/>
              <a:pathLst>
                <a:path w="441031" h="656132" extrusionOk="0">
                  <a:moveTo>
                    <a:pt x="441031" y="254588"/>
                  </a:moveTo>
                  <a:cubicBezTo>
                    <a:pt x="441031" y="361528"/>
                    <a:pt x="420326" y="455360"/>
                    <a:pt x="381675" y="525734"/>
                  </a:cubicBezTo>
                  <a:cubicBezTo>
                    <a:pt x="343024" y="596108"/>
                    <a:pt x="287119" y="640954"/>
                    <a:pt x="220171" y="656132"/>
                  </a:cubicBezTo>
                  <a:lnTo>
                    <a:pt x="0" y="0"/>
                  </a:lnTo>
                  <a:lnTo>
                    <a:pt x="441031" y="254588"/>
                  </a:ln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7" name="Google Shape;1083;p46">
              <a:extLst>
                <a:ext uri="{FF2B5EF4-FFF2-40B4-BE49-F238E27FC236}">
                  <a16:creationId xmlns:a16="http://schemas.microsoft.com/office/drawing/2014/main" id="{88F836FA-32D6-D54B-9585-669FAB5414FE}"/>
                </a:ext>
              </a:extLst>
            </p:cNvPr>
            <p:cNvSpPr/>
            <p:nvPr/>
          </p:nvSpPr>
          <p:spPr>
            <a:xfrm>
              <a:off x="5721431" y="3466601"/>
              <a:ext cx="53214" cy="66087"/>
            </a:xfrm>
            <a:custGeom>
              <a:avLst/>
              <a:gdLst/>
              <a:ahLst/>
              <a:cxnLst/>
              <a:rect l="l" t="t" r="r" b="b"/>
              <a:pathLst>
                <a:path w="532135" h="660871" extrusionOk="0">
                  <a:moveTo>
                    <a:pt x="532136" y="655443"/>
                  </a:moveTo>
                  <a:cubicBezTo>
                    <a:pt x="447933" y="674071"/>
                    <a:pt x="350616" y="644404"/>
                    <a:pt x="253990" y="571960"/>
                  </a:cubicBezTo>
                  <a:cubicBezTo>
                    <a:pt x="158053" y="498827"/>
                    <a:pt x="68329" y="386366"/>
                    <a:pt x="0" y="251828"/>
                  </a:cubicBezTo>
                  <a:lnTo>
                    <a:pt x="311966" y="0"/>
                  </a:lnTo>
                  <a:lnTo>
                    <a:pt x="532136" y="655443"/>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8" name="Google Shape;1084;p46">
              <a:extLst>
                <a:ext uri="{FF2B5EF4-FFF2-40B4-BE49-F238E27FC236}">
                  <a16:creationId xmlns:a16="http://schemas.microsoft.com/office/drawing/2014/main" id="{F68D0A92-7731-1041-945E-31C5900B1570}"/>
                </a:ext>
              </a:extLst>
            </p:cNvPr>
            <p:cNvSpPr/>
            <p:nvPr/>
          </p:nvSpPr>
          <p:spPr>
            <a:xfrm>
              <a:off x="5708631" y="3400552"/>
              <a:ext cx="88068" cy="91624"/>
            </a:xfrm>
            <a:custGeom>
              <a:avLst/>
              <a:gdLst/>
              <a:ahLst/>
              <a:cxnLst/>
              <a:rect l="l" t="t" r="r" b="b"/>
              <a:pathLst>
                <a:path w="880681" h="916239" extrusionOk="0">
                  <a:moveTo>
                    <a:pt x="880682" y="916240"/>
                  </a:moveTo>
                  <a:cubicBezTo>
                    <a:pt x="880682" y="815509"/>
                    <a:pt x="862737" y="706498"/>
                    <a:pt x="828918" y="598178"/>
                  </a:cubicBezTo>
                  <a:cubicBezTo>
                    <a:pt x="794408" y="489857"/>
                    <a:pt x="745405" y="385676"/>
                    <a:pt x="685358" y="295294"/>
                  </a:cubicBezTo>
                  <a:cubicBezTo>
                    <a:pt x="625312" y="204912"/>
                    <a:pt x="555603" y="130399"/>
                    <a:pt x="483823" y="78653"/>
                  </a:cubicBezTo>
                  <a:cubicBezTo>
                    <a:pt x="411353" y="26908"/>
                    <a:pt x="338883" y="0"/>
                    <a:pt x="271935" y="0"/>
                  </a:cubicBezTo>
                  <a:cubicBezTo>
                    <a:pt x="204986" y="0"/>
                    <a:pt x="145630" y="26218"/>
                    <a:pt x="100078" y="77273"/>
                  </a:cubicBezTo>
                  <a:cubicBezTo>
                    <a:pt x="53835" y="128329"/>
                    <a:pt x="22776" y="202152"/>
                    <a:pt x="8282" y="292534"/>
                  </a:cubicBezTo>
                  <a:cubicBezTo>
                    <a:pt x="-5522" y="382917"/>
                    <a:pt x="-2071" y="486407"/>
                    <a:pt x="18635" y="594728"/>
                  </a:cubicBezTo>
                  <a:cubicBezTo>
                    <a:pt x="39341" y="703049"/>
                    <a:pt x="77301" y="812059"/>
                    <a:pt x="129065" y="912790"/>
                  </a:cubicBezTo>
                  <a:lnTo>
                    <a:pt x="441031" y="660962"/>
                  </a:lnTo>
                  <a:lnTo>
                    <a:pt x="880682" y="916240"/>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9" name="Google Shape;1085;p46">
              <a:extLst>
                <a:ext uri="{FF2B5EF4-FFF2-40B4-BE49-F238E27FC236}">
                  <a16:creationId xmlns:a16="http://schemas.microsoft.com/office/drawing/2014/main" id="{E6AB2160-6642-3941-9083-82414D72E258}"/>
                </a:ext>
              </a:extLst>
            </p:cNvPr>
            <p:cNvSpPr/>
            <p:nvPr/>
          </p:nvSpPr>
          <p:spPr>
            <a:xfrm>
              <a:off x="5702644" y="3530105"/>
              <a:ext cx="88137" cy="60232"/>
            </a:xfrm>
            <a:custGeom>
              <a:avLst/>
              <a:gdLst/>
              <a:ahLst/>
              <a:cxnLst/>
              <a:rect l="l" t="t" r="r" b="b"/>
              <a:pathLst>
                <a:path w="881371" h="602317" extrusionOk="0">
                  <a:moveTo>
                    <a:pt x="0" y="0"/>
                  </a:moveTo>
                  <a:lnTo>
                    <a:pt x="881372" y="508485"/>
                  </a:lnTo>
                  <a:lnTo>
                    <a:pt x="881372" y="602317"/>
                  </a:lnTo>
                  <a:lnTo>
                    <a:pt x="0" y="93832"/>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0" name="Google Shape;1086;p46">
              <a:extLst>
                <a:ext uri="{FF2B5EF4-FFF2-40B4-BE49-F238E27FC236}">
                  <a16:creationId xmlns:a16="http://schemas.microsoft.com/office/drawing/2014/main" id="{BE5EDE7C-673A-E740-BC0B-931F6D6DAF97}"/>
                </a:ext>
              </a:extLst>
            </p:cNvPr>
            <p:cNvSpPr/>
            <p:nvPr/>
          </p:nvSpPr>
          <p:spPr>
            <a:xfrm>
              <a:off x="5702644" y="3548338"/>
              <a:ext cx="91519" cy="62232"/>
            </a:xfrm>
            <a:custGeom>
              <a:avLst/>
              <a:gdLst/>
              <a:ahLst/>
              <a:cxnLst/>
              <a:rect l="l" t="t" r="r" b="b"/>
              <a:pathLst>
                <a:path w="915191" h="622325" extrusionOk="0">
                  <a:moveTo>
                    <a:pt x="0" y="0"/>
                  </a:moveTo>
                  <a:lnTo>
                    <a:pt x="915191" y="528494"/>
                  </a:lnTo>
                  <a:lnTo>
                    <a:pt x="915191" y="622325"/>
                  </a:lnTo>
                  <a:lnTo>
                    <a:pt x="0" y="93832"/>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1" name="Google Shape;1087;p46">
              <a:extLst>
                <a:ext uri="{FF2B5EF4-FFF2-40B4-BE49-F238E27FC236}">
                  <a16:creationId xmlns:a16="http://schemas.microsoft.com/office/drawing/2014/main" id="{E7066E60-596E-DB41-AAE5-08716DD92653}"/>
                </a:ext>
              </a:extLst>
            </p:cNvPr>
            <p:cNvSpPr/>
            <p:nvPr/>
          </p:nvSpPr>
          <p:spPr>
            <a:xfrm>
              <a:off x="5702644" y="3566639"/>
              <a:ext cx="61013" cy="44570"/>
            </a:xfrm>
            <a:custGeom>
              <a:avLst/>
              <a:gdLst/>
              <a:ahLst/>
              <a:cxnLst/>
              <a:rect l="l" t="t" r="r" b="b"/>
              <a:pathLst>
                <a:path w="610127" h="445700" extrusionOk="0">
                  <a:moveTo>
                    <a:pt x="0" y="0"/>
                  </a:moveTo>
                  <a:lnTo>
                    <a:pt x="610127" y="351869"/>
                  </a:lnTo>
                  <a:lnTo>
                    <a:pt x="610127" y="445701"/>
                  </a:lnTo>
                  <a:lnTo>
                    <a:pt x="0" y="93832"/>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sp>
        <p:nvSpPr>
          <p:cNvPr id="381" name="Google Shape;381;p27"/>
          <p:cNvSpPr txBox="1">
            <a:spLocks noGrp="1"/>
          </p:cNvSpPr>
          <p:nvPr>
            <p:ph type="title"/>
          </p:nvPr>
        </p:nvSpPr>
        <p:spPr>
          <a:xfrm>
            <a:off x="855300" y="836000"/>
            <a:ext cx="5307000"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t>MARKETING DIVISION</a:t>
            </a:r>
            <a:endParaRPr dirty="0"/>
          </a:p>
        </p:txBody>
      </p:sp>
      <p:sp>
        <p:nvSpPr>
          <p:cNvPr id="382" name="Google Shape;382;p27"/>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24</a:t>
            </a:fld>
            <a:endParaRPr/>
          </a:p>
        </p:txBody>
      </p:sp>
      <p:sp>
        <p:nvSpPr>
          <p:cNvPr id="383" name="Google Shape;383;p27"/>
          <p:cNvSpPr/>
          <p:nvPr/>
        </p:nvSpPr>
        <p:spPr>
          <a:xfrm>
            <a:off x="5888408" y="1722961"/>
            <a:ext cx="3305700" cy="669000"/>
          </a:xfrm>
          <a:prstGeom prst="chevron">
            <a:avLst>
              <a:gd name="adj" fmla="val 50000"/>
            </a:avLst>
          </a:prstGeom>
          <a:gradFill>
            <a:gsLst>
              <a:gs pos="0">
                <a:srgbClr val="FFFFFF">
                  <a:alpha val="29803"/>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accent2"/>
                </a:solidFill>
                <a:latin typeface="Barlow Light"/>
                <a:ea typeface="Barlow Light"/>
                <a:cs typeface="Barlow Light"/>
                <a:sym typeface="Barlow Light"/>
              </a:rPr>
              <a:t>MISSION 3</a:t>
            </a:r>
            <a:endParaRPr dirty="0">
              <a:solidFill>
                <a:schemeClr val="accent2"/>
              </a:solidFill>
              <a:latin typeface="Barlow Light"/>
              <a:ea typeface="Barlow Light"/>
              <a:cs typeface="Barlow Light"/>
              <a:sym typeface="Barlow Light"/>
            </a:endParaRPr>
          </a:p>
        </p:txBody>
      </p:sp>
      <p:sp>
        <p:nvSpPr>
          <p:cNvPr id="384" name="Google Shape;384;p27"/>
          <p:cNvSpPr txBox="1"/>
          <p:nvPr/>
        </p:nvSpPr>
        <p:spPr>
          <a:xfrm>
            <a:off x="6167068" y="2590525"/>
            <a:ext cx="2236200" cy="1805700"/>
          </a:xfrm>
          <a:prstGeom prst="rect">
            <a:avLst/>
          </a:prstGeom>
          <a:noFill/>
          <a:ln>
            <a:noFill/>
          </a:ln>
        </p:spPr>
        <p:txBody>
          <a:bodyPr spcFirstLastPara="1" wrap="square" lIns="91425" tIns="91425" rIns="91425" bIns="91425" anchor="t" anchorCtr="0">
            <a:noAutofit/>
          </a:bodyPr>
          <a:lstStyle/>
          <a:p>
            <a:pPr algn="ctr">
              <a:lnSpc>
                <a:spcPct val="115000"/>
              </a:lnSpc>
            </a:pPr>
            <a:r>
              <a:rPr lang="en-US" sz="2400" dirty="0">
                <a:solidFill>
                  <a:schemeClr val="tx1"/>
                </a:solidFill>
                <a:latin typeface="Arial" panose="020B0604020202020204" pitchFamily="34" charset="0"/>
                <a:ea typeface="Times New Roman" panose="02020603050405020304" pitchFamily="18" charset="0"/>
              </a:rPr>
              <a:t>P</a:t>
            </a:r>
            <a:r>
              <a:rPr lang="en-US" sz="2400" dirty="0">
                <a:solidFill>
                  <a:schemeClr val="tx1"/>
                </a:solidFill>
                <a:effectLst/>
                <a:latin typeface="Arial" panose="020B0604020202020204" pitchFamily="34" charset="0"/>
                <a:ea typeface="Times New Roman" panose="02020603050405020304" pitchFamily="18" charset="0"/>
              </a:rPr>
              <a:t>artnership </a:t>
            </a:r>
            <a:r>
              <a:rPr lang="en-US" sz="2400" dirty="0">
                <a:solidFill>
                  <a:schemeClr val="tx1"/>
                </a:solidFill>
                <a:latin typeface="Arial" panose="020B0604020202020204" pitchFamily="34" charset="0"/>
                <a:ea typeface="Times New Roman" panose="02020603050405020304" pitchFamily="18" charset="0"/>
              </a:rPr>
              <a:t>S</a:t>
            </a:r>
            <a:r>
              <a:rPr lang="en-US" sz="2400" dirty="0">
                <a:solidFill>
                  <a:schemeClr val="tx1"/>
                </a:solidFill>
                <a:effectLst/>
                <a:latin typeface="Arial" panose="020B0604020202020204" pitchFamily="34" charset="0"/>
                <a:ea typeface="Times New Roman" panose="02020603050405020304" pitchFamily="18" charset="0"/>
              </a:rPr>
              <a:t>ponsorship</a:t>
            </a:r>
            <a:endParaRPr lang="en-US" sz="2400" dirty="0">
              <a:solidFill>
                <a:schemeClr val="tx1"/>
              </a:solidFill>
              <a:latin typeface="Barlow Light"/>
              <a:ea typeface="Barlow Light"/>
              <a:cs typeface="Barlow Light"/>
              <a:sym typeface="Barlow Light"/>
            </a:endParaRPr>
          </a:p>
          <a:p>
            <a:pPr marL="0" lvl="0" indent="0" algn="ctr" rtl="0">
              <a:lnSpc>
                <a:spcPct val="115000"/>
              </a:lnSpc>
              <a:spcBef>
                <a:spcPts val="0"/>
              </a:spcBef>
              <a:spcAft>
                <a:spcPts val="0"/>
              </a:spcAft>
              <a:buNone/>
            </a:pPr>
            <a:endParaRPr sz="2400" dirty="0">
              <a:solidFill>
                <a:schemeClr val="dk1"/>
              </a:solidFill>
              <a:latin typeface="Barlow Light"/>
              <a:ea typeface="Barlow Light"/>
              <a:cs typeface="Barlow Light"/>
              <a:sym typeface="Barlow Light"/>
            </a:endParaRPr>
          </a:p>
        </p:txBody>
      </p:sp>
      <p:sp>
        <p:nvSpPr>
          <p:cNvPr id="385" name="Google Shape;385;p27"/>
          <p:cNvSpPr/>
          <p:nvPr/>
        </p:nvSpPr>
        <p:spPr>
          <a:xfrm>
            <a:off x="0" y="1723389"/>
            <a:ext cx="3546900" cy="669000"/>
          </a:xfrm>
          <a:prstGeom prst="homePlate">
            <a:avLst>
              <a:gd name="adj" fmla="val 50000"/>
            </a:avLst>
          </a:prstGeom>
          <a:gradFill>
            <a:gsLst>
              <a:gs pos="0">
                <a:srgbClr val="FFFFFF">
                  <a:alpha val="29803"/>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accent2"/>
                </a:solidFill>
                <a:latin typeface="Barlow Light"/>
                <a:ea typeface="Barlow Light"/>
                <a:cs typeface="Barlow Light"/>
                <a:sym typeface="Barlow Light"/>
              </a:rPr>
              <a:t>MISSION 1</a:t>
            </a:r>
            <a:endParaRPr dirty="0">
              <a:solidFill>
                <a:schemeClr val="accent2"/>
              </a:solidFill>
              <a:latin typeface="Barlow Light"/>
              <a:ea typeface="Barlow Light"/>
              <a:cs typeface="Barlow Light"/>
              <a:sym typeface="Barlow Light"/>
            </a:endParaRPr>
          </a:p>
        </p:txBody>
      </p:sp>
      <p:sp>
        <p:nvSpPr>
          <p:cNvPr id="386" name="Google Shape;386;p27"/>
          <p:cNvSpPr txBox="1"/>
          <p:nvPr/>
        </p:nvSpPr>
        <p:spPr>
          <a:xfrm>
            <a:off x="655350" y="2590525"/>
            <a:ext cx="2236200" cy="18057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US" sz="2400" dirty="0">
                <a:solidFill>
                  <a:schemeClr val="tx1"/>
                </a:solidFill>
                <a:effectLst/>
                <a:latin typeface="Arial" panose="020B0604020202020204" pitchFamily="34" charset="0"/>
                <a:ea typeface="Times New Roman" panose="02020603050405020304" pitchFamily="18" charset="0"/>
              </a:rPr>
              <a:t>Awareness</a:t>
            </a:r>
            <a:r>
              <a:rPr lang="en-US" sz="2400" dirty="0">
                <a:solidFill>
                  <a:schemeClr val="tx1"/>
                </a:solidFill>
                <a:latin typeface="Arial" panose="020B0604020202020204" pitchFamily="34" charset="0"/>
                <a:ea typeface="Times New Roman" panose="02020603050405020304" pitchFamily="18" charset="0"/>
              </a:rPr>
              <a:t> </a:t>
            </a:r>
          </a:p>
          <a:p>
            <a:pPr marL="0" lvl="0" indent="0" algn="ctr" rtl="0">
              <a:lnSpc>
                <a:spcPct val="115000"/>
              </a:lnSpc>
              <a:spcBef>
                <a:spcPts val="0"/>
              </a:spcBef>
              <a:spcAft>
                <a:spcPts val="0"/>
              </a:spcAft>
              <a:buNone/>
            </a:pPr>
            <a:endParaRPr sz="2400" dirty="0">
              <a:solidFill>
                <a:schemeClr val="tx1"/>
              </a:solidFill>
              <a:latin typeface="Barlow Light"/>
              <a:ea typeface="Barlow Light"/>
              <a:cs typeface="Barlow Light"/>
              <a:sym typeface="Barlow Light"/>
            </a:endParaRPr>
          </a:p>
        </p:txBody>
      </p:sp>
      <p:sp>
        <p:nvSpPr>
          <p:cNvPr id="387" name="Google Shape;387;p27"/>
          <p:cNvSpPr/>
          <p:nvPr/>
        </p:nvSpPr>
        <p:spPr>
          <a:xfrm>
            <a:off x="2944204" y="1723175"/>
            <a:ext cx="3305700" cy="669000"/>
          </a:xfrm>
          <a:prstGeom prst="chevron">
            <a:avLst>
              <a:gd name="adj" fmla="val 50000"/>
            </a:avLst>
          </a:prstGeom>
          <a:gradFill>
            <a:gsLst>
              <a:gs pos="0">
                <a:srgbClr val="FFFFFF">
                  <a:alpha val="29803"/>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accent2"/>
                </a:solidFill>
                <a:latin typeface="Barlow Light"/>
                <a:ea typeface="Barlow Light"/>
                <a:cs typeface="Barlow Light"/>
                <a:sym typeface="Barlow Light"/>
              </a:rPr>
              <a:t>MISSION 2</a:t>
            </a:r>
            <a:endParaRPr dirty="0">
              <a:solidFill>
                <a:schemeClr val="accent2"/>
              </a:solidFill>
              <a:latin typeface="Barlow Light"/>
              <a:ea typeface="Barlow Light"/>
              <a:cs typeface="Barlow Light"/>
              <a:sym typeface="Barlow Light"/>
            </a:endParaRPr>
          </a:p>
        </p:txBody>
      </p:sp>
      <p:sp>
        <p:nvSpPr>
          <p:cNvPr id="388" name="Google Shape;388;p27"/>
          <p:cNvSpPr txBox="1"/>
          <p:nvPr/>
        </p:nvSpPr>
        <p:spPr>
          <a:xfrm>
            <a:off x="3478947" y="2590525"/>
            <a:ext cx="2236200" cy="1805700"/>
          </a:xfrm>
          <a:prstGeom prst="rect">
            <a:avLst/>
          </a:prstGeom>
          <a:noFill/>
          <a:ln>
            <a:noFill/>
          </a:ln>
        </p:spPr>
        <p:txBody>
          <a:bodyPr spcFirstLastPara="1" wrap="square" lIns="91425" tIns="91425" rIns="91425" bIns="91425" anchor="t" anchorCtr="0">
            <a:noAutofit/>
          </a:bodyPr>
          <a:lstStyle/>
          <a:p>
            <a:pPr algn="ctr">
              <a:lnSpc>
                <a:spcPct val="115000"/>
              </a:lnSpc>
            </a:pPr>
            <a:r>
              <a:rPr lang="en-US" sz="2400" dirty="0">
                <a:solidFill>
                  <a:schemeClr val="tx1"/>
                </a:solidFill>
                <a:latin typeface="Arial" panose="020B0604020202020204" pitchFamily="34" charset="0"/>
                <a:ea typeface="Times New Roman" panose="02020603050405020304" pitchFamily="18" charset="0"/>
              </a:rPr>
              <a:t>S</a:t>
            </a:r>
            <a:r>
              <a:rPr lang="en-US" sz="2400" dirty="0">
                <a:solidFill>
                  <a:schemeClr val="tx1"/>
                </a:solidFill>
                <a:effectLst/>
                <a:latin typeface="Arial" panose="020B0604020202020204" pitchFamily="34" charset="0"/>
                <a:ea typeface="Times New Roman" panose="02020603050405020304" pitchFamily="18" charset="0"/>
              </a:rPr>
              <a:t>trategy </a:t>
            </a:r>
          </a:p>
          <a:p>
            <a:pPr algn="ctr">
              <a:lnSpc>
                <a:spcPct val="115000"/>
              </a:lnSpc>
            </a:pPr>
            <a:r>
              <a:rPr lang="en-US" sz="2400" dirty="0">
                <a:solidFill>
                  <a:schemeClr val="tx1"/>
                </a:solidFill>
                <a:latin typeface="Arial" panose="020B0604020202020204" pitchFamily="34" charset="0"/>
                <a:ea typeface="Times New Roman" panose="02020603050405020304" pitchFamily="18" charset="0"/>
              </a:rPr>
              <a:t>L</a:t>
            </a:r>
            <a:r>
              <a:rPr lang="en-US" sz="2400" dirty="0">
                <a:solidFill>
                  <a:schemeClr val="tx1"/>
                </a:solidFill>
                <a:effectLst/>
                <a:latin typeface="Arial" panose="020B0604020202020204" pitchFamily="34" charset="0"/>
                <a:ea typeface="Times New Roman" panose="02020603050405020304" pitchFamily="18" charset="0"/>
              </a:rPr>
              <a:t>isting</a:t>
            </a:r>
            <a:endParaRPr sz="2400" dirty="0">
              <a:solidFill>
                <a:schemeClr val="dk1"/>
              </a:solidFill>
              <a:latin typeface="Barlow Light"/>
              <a:ea typeface="Barlow Light"/>
              <a:cs typeface="Barlow Light"/>
              <a:sym typeface="Barlow Light"/>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661"/>
        <p:cNvGrpSpPr/>
        <p:nvPr/>
      </p:nvGrpSpPr>
      <p:grpSpPr>
        <a:xfrm>
          <a:off x="0" y="0"/>
          <a:ext cx="0" cy="0"/>
          <a:chOff x="0" y="0"/>
          <a:chExt cx="0" cy="0"/>
        </a:xfrm>
      </p:grpSpPr>
      <p:sp>
        <p:nvSpPr>
          <p:cNvPr id="662" name="Google Shape;662;p42"/>
          <p:cNvSpPr txBox="1">
            <a:spLocks noGrp="1"/>
          </p:cNvSpPr>
          <p:nvPr>
            <p:ph type="ctrTitle"/>
          </p:nvPr>
        </p:nvSpPr>
        <p:spPr>
          <a:prstGeom prst="rect">
            <a:avLst/>
          </a:prstGeom>
        </p:spPr>
        <p:txBody>
          <a:bodyPr spcFirstLastPara="1" wrap="square" lIns="0" tIns="0" rIns="0" bIns="0" anchor="b" anchorCtr="0">
            <a:noAutofit/>
          </a:bodyPr>
          <a:lstStyle/>
          <a:p>
            <a:pPr marL="0" lvl="0" indent="0" rtl="0">
              <a:spcBef>
                <a:spcPts val="0"/>
              </a:spcBef>
              <a:spcAft>
                <a:spcPts val="0"/>
              </a:spcAft>
              <a:buNone/>
            </a:pPr>
            <a:r>
              <a:rPr lang="en" dirty="0"/>
              <a:t>MARKETING GOALS</a:t>
            </a:r>
            <a:endParaRPr dirty="0"/>
          </a:p>
        </p:txBody>
      </p:sp>
      <p:sp>
        <p:nvSpPr>
          <p:cNvPr id="663" name="Google Shape;663;p42"/>
          <p:cNvSpPr txBox="1">
            <a:spLocks noGrp="1"/>
          </p:cNvSpPr>
          <p:nvPr>
            <p:ph type="sldNum" idx="4294967295"/>
          </p:nvPr>
        </p:nvSpPr>
        <p:spPr>
          <a:xfrm>
            <a:off x="8693150" y="4749800"/>
            <a:ext cx="450850" cy="347663"/>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25</a:t>
            </a:fld>
            <a:endParaRPr/>
          </a:p>
        </p:txBody>
      </p:sp>
      <p:grpSp>
        <p:nvGrpSpPr>
          <p:cNvPr id="664" name="Google Shape;664;p42"/>
          <p:cNvGrpSpPr/>
          <p:nvPr/>
        </p:nvGrpSpPr>
        <p:grpSpPr>
          <a:xfrm>
            <a:off x="4212206" y="1223694"/>
            <a:ext cx="3608219" cy="3243858"/>
            <a:chOff x="855292" y="1413043"/>
            <a:chExt cx="3608219" cy="3243858"/>
          </a:xfrm>
        </p:grpSpPr>
        <p:sp>
          <p:nvSpPr>
            <p:cNvPr id="665" name="Google Shape;665;p42"/>
            <p:cNvSpPr/>
            <p:nvPr/>
          </p:nvSpPr>
          <p:spPr>
            <a:xfrm>
              <a:off x="1748547" y="3626620"/>
              <a:ext cx="1827373" cy="554243"/>
            </a:xfrm>
            <a:custGeom>
              <a:avLst/>
              <a:gdLst/>
              <a:ahLst/>
              <a:cxnLst/>
              <a:rect l="l" t="t" r="r" b="b"/>
              <a:pathLst>
                <a:path w="640" h="194" extrusionOk="0">
                  <a:moveTo>
                    <a:pt x="0" y="0"/>
                  </a:moveTo>
                  <a:cubicBezTo>
                    <a:pt x="63" y="130"/>
                    <a:pt x="63" y="130"/>
                    <a:pt x="63" y="130"/>
                  </a:cubicBezTo>
                  <a:cubicBezTo>
                    <a:pt x="64" y="130"/>
                    <a:pt x="64" y="130"/>
                    <a:pt x="64" y="130"/>
                  </a:cubicBezTo>
                  <a:cubicBezTo>
                    <a:pt x="64" y="130"/>
                    <a:pt x="64" y="130"/>
                    <a:pt x="64" y="131"/>
                  </a:cubicBezTo>
                  <a:cubicBezTo>
                    <a:pt x="70" y="143"/>
                    <a:pt x="70" y="143"/>
                    <a:pt x="70" y="143"/>
                  </a:cubicBezTo>
                  <a:cubicBezTo>
                    <a:pt x="93" y="170"/>
                    <a:pt x="188" y="194"/>
                    <a:pt x="320" y="194"/>
                  </a:cubicBezTo>
                  <a:cubicBezTo>
                    <a:pt x="452" y="194"/>
                    <a:pt x="547" y="170"/>
                    <a:pt x="571" y="143"/>
                  </a:cubicBezTo>
                  <a:cubicBezTo>
                    <a:pt x="577" y="131"/>
                    <a:pt x="577" y="131"/>
                    <a:pt x="577" y="131"/>
                  </a:cubicBezTo>
                  <a:cubicBezTo>
                    <a:pt x="577" y="130"/>
                    <a:pt x="577" y="130"/>
                    <a:pt x="577" y="130"/>
                  </a:cubicBezTo>
                  <a:cubicBezTo>
                    <a:pt x="577" y="130"/>
                    <a:pt x="577" y="130"/>
                    <a:pt x="577" y="130"/>
                  </a:cubicBezTo>
                  <a:cubicBezTo>
                    <a:pt x="640" y="0"/>
                    <a:pt x="640" y="0"/>
                    <a:pt x="640" y="0"/>
                  </a:cubicBezTo>
                  <a:cubicBezTo>
                    <a:pt x="587" y="29"/>
                    <a:pt x="452" y="46"/>
                    <a:pt x="320" y="46"/>
                  </a:cubicBezTo>
                  <a:cubicBezTo>
                    <a:pt x="189" y="46"/>
                    <a:pt x="53" y="29"/>
                    <a:pt x="0" y="0"/>
                  </a:cubicBezTo>
                  <a:close/>
                </a:path>
              </a:pathLst>
            </a:custGeom>
            <a:solidFill>
              <a:schemeClr val="accent5"/>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200">
                  <a:solidFill>
                    <a:schemeClr val="dk1"/>
                  </a:solidFill>
                  <a:latin typeface="Barlow Light"/>
                  <a:ea typeface="Barlow Light"/>
                  <a:cs typeface="Barlow Light"/>
                  <a:sym typeface="Barlow Light"/>
                </a:rPr>
                <a:t>PURCHASE</a:t>
              </a:r>
              <a:endParaRPr sz="1200" i="0" u="none" strike="noStrike" cap="none">
                <a:solidFill>
                  <a:schemeClr val="dk1"/>
                </a:solidFill>
                <a:latin typeface="Barlow Light"/>
                <a:ea typeface="Barlow Light"/>
                <a:cs typeface="Barlow Light"/>
                <a:sym typeface="Barlow Light"/>
              </a:endParaRPr>
            </a:p>
          </p:txBody>
        </p:sp>
        <p:sp>
          <p:nvSpPr>
            <p:cNvPr id="666" name="Google Shape;666;p42"/>
            <p:cNvSpPr/>
            <p:nvPr/>
          </p:nvSpPr>
          <p:spPr>
            <a:xfrm>
              <a:off x="1974416" y="4115125"/>
              <a:ext cx="1377910" cy="541775"/>
            </a:xfrm>
            <a:custGeom>
              <a:avLst/>
              <a:gdLst/>
              <a:ahLst/>
              <a:cxnLst/>
              <a:rect l="l" t="t" r="r" b="b"/>
              <a:pathLst>
                <a:path w="483" h="190" extrusionOk="0">
                  <a:moveTo>
                    <a:pt x="0" y="0"/>
                  </a:moveTo>
                  <a:cubicBezTo>
                    <a:pt x="61" y="125"/>
                    <a:pt x="61" y="125"/>
                    <a:pt x="61" y="125"/>
                  </a:cubicBezTo>
                  <a:cubicBezTo>
                    <a:pt x="62" y="126"/>
                    <a:pt x="62" y="127"/>
                    <a:pt x="63" y="128"/>
                  </a:cubicBezTo>
                  <a:cubicBezTo>
                    <a:pt x="70" y="144"/>
                    <a:pt x="70" y="144"/>
                    <a:pt x="70" y="144"/>
                  </a:cubicBezTo>
                  <a:cubicBezTo>
                    <a:pt x="93" y="170"/>
                    <a:pt x="162" y="190"/>
                    <a:pt x="241" y="190"/>
                  </a:cubicBezTo>
                  <a:cubicBezTo>
                    <a:pt x="320" y="190"/>
                    <a:pt x="389" y="170"/>
                    <a:pt x="412" y="144"/>
                  </a:cubicBezTo>
                  <a:cubicBezTo>
                    <a:pt x="420" y="128"/>
                    <a:pt x="420" y="128"/>
                    <a:pt x="420" y="128"/>
                  </a:cubicBezTo>
                  <a:cubicBezTo>
                    <a:pt x="421" y="127"/>
                    <a:pt x="421" y="126"/>
                    <a:pt x="421" y="125"/>
                  </a:cubicBezTo>
                  <a:cubicBezTo>
                    <a:pt x="483" y="0"/>
                    <a:pt x="483" y="0"/>
                    <a:pt x="483" y="0"/>
                  </a:cubicBezTo>
                  <a:cubicBezTo>
                    <a:pt x="437" y="26"/>
                    <a:pt x="338" y="41"/>
                    <a:pt x="241" y="41"/>
                  </a:cubicBezTo>
                  <a:cubicBezTo>
                    <a:pt x="144" y="41"/>
                    <a:pt x="45" y="26"/>
                    <a:pt x="0" y="0"/>
                  </a:cubicBezTo>
                  <a:close/>
                </a:path>
              </a:pathLst>
            </a:custGeom>
            <a:solidFill>
              <a:schemeClr val="accent6"/>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200">
                  <a:solidFill>
                    <a:schemeClr val="dk1"/>
                  </a:solidFill>
                  <a:latin typeface="Barlow Light"/>
                  <a:ea typeface="Barlow Light"/>
                  <a:cs typeface="Barlow Light"/>
                  <a:sym typeface="Barlow Light"/>
                </a:rPr>
                <a:t>LOYALTY</a:t>
              </a:r>
              <a:endParaRPr sz="1200" i="0" u="none" strike="noStrike" cap="none">
                <a:solidFill>
                  <a:schemeClr val="dk1"/>
                </a:solidFill>
                <a:latin typeface="Barlow Light"/>
                <a:ea typeface="Barlow Light"/>
                <a:cs typeface="Barlow Light"/>
                <a:sym typeface="Barlow Light"/>
              </a:endParaRPr>
            </a:p>
          </p:txBody>
        </p:sp>
        <p:sp>
          <p:nvSpPr>
            <p:cNvPr id="667" name="Google Shape;667;p42"/>
            <p:cNvSpPr/>
            <p:nvPr/>
          </p:nvSpPr>
          <p:spPr>
            <a:xfrm>
              <a:off x="863236" y="1706600"/>
              <a:ext cx="3600274" cy="576911"/>
            </a:xfrm>
            <a:custGeom>
              <a:avLst/>
              <a:gdLst/>
              <a:ahLst/>
              <a:cxnLst/>
              <a:rect l="l" t="t" r="r" b="b"/>
              <a:pathLst>
                <a:path w="1261" h="202" extrusionOk="0">
                  <a:moveTo>
                    <a:pt x="630" y="53"/>
                  </a:moveTo>
                  <a:cubicBezTo>
                    <a:pt x="363" y="53"/>
                    <a:pt x="82" y="34"/>
                    <a:pt x="0" y="0"/>
                  </a:cubicBezTo>
                  <a:cubicBezTo>
                    <a:pt x="71" y="146"/>
                    <a:pt x="71" y="146"/>
                    <a:pt x="71" y="146"/>
                  </a:cubicBezTo>
                  <a:cubicBezTo>
                    <a:pt x="88" y="157"/>
                    <a:pt x="134" y="170"/>
                    <a:pt x="227" y="181"/>
                  </a:cubicBezTo>
                  <a:cubicBezTo>
                    <a:pt x="334" y="194"/>
                    <a:pt x="478" y="202"/>
                    <a:pt x="630" y="202"/>
                  </a:cubicBezTo>
                  <a:cubicBezTo>
                    <a:pt x="630" y="202"/>
                    <a:pt x="630" y="202"/>
                    <a:pt x="630" y="202"/>
                  </a:cubicBezTo>
                  <a:cubicBezTo>
                    <a:pt x="929" y="202"/>
                    <a:pt x="1147" y="174"/>
                    <a:pt x="1189" y="146"/>
                  </a:cubicBezTo>
                  <a:cubicBezTo>
                    <a:pt x="1261" y="0"/>
                    <a:pt x="1261" y="0"/>
                    <a:pt x="1261" y="0"/>
                  </a:cubicBezTo>
                  <a:cubicBezTo>
                    <a:pt x="1179" y="34"/>
                    <a:pt x="897" y="53"/>
                    <a:pt x="630" y="53"/>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200">
                  <a:solidFill>
                    <a:schemeClr val="lt1"/>
                  </a:solidFill>
                  <a:latin typeface="Barlow Light"/>
                  <a:ea typeface="Barlow Light"/>
                  <a:cs typeface="Barlow Light"/>
                  <a:sym typeface="Barlow Light"/>
                </a:rPr>
                <a:t>AWARENESS</a:t>
              </a:r>
              <a:endParaRPr sz="1200" i="0" u="none" strike="noStrike" cap="none">
                <a:solidFill>
                  <a:schemeClr val="lt1"/>
                </a:solidFill>
                <a:latin typeface="Barlow Light"/>
                <a:ea typeface="Barlow Light"/>
                <a:cs typeface="Barlow Light"/>
                <a:sym typeface="Barlow Light"/>
              </a:endParaRPr>
            </a:p>
          </p:txBody>
        </p:sp>
        <p:sp>
          <p:nvSpPr>
            <p:cNvPr id="668" name="Google Shape;668;p42"/>
            <p:cNvSpPr/>
            <p:nvPr/>
          </p:nvSpPr>
          <p:spPr>
            <a:xfrm>
              <a:off x="1305892" y="2665477"/>
              <a:ext cx="2714957" cy="564446"/>
            </a:xfrm>
            <a:custGeom>
              <a:avLst/>
              <a:gdLst/>
              <a:ahLst/>
              <a:cxnLst/>
              <a:rect l="l" t="t" r="r" b="b"/>
              <a:pathLst>
                <a:path w="951" h="198" extrusionOk="0">
                  <a:moveTo>
                    <a:pt x="0" y="0"/>
                  </a:moveTo>
                  <a:cubicBezTo>
                    <a:pt x="70" y="144"/>
                    <a:pt x="70" y="144"/>
                    <a:pt x="70" y="144"/>
                  </a:cubicBezTo>
                  <a:cubicBezTo>
                    <a:pt x="101" y="171"/>
                    <a:pt x="259" y="198"/>
                    <a:pt x="475" y="198"/>
                  </a:cubicBezTo>
                  <a:cubicBezTo>
                    <a:pt x="692" y="198"/>
                    <a:pt x="849" y="171"/>
                    <a:pt x="881" y="144"/>
                  </a:cubicBezTo>
                  <a:cubicBezTo>
                    <a:pt x="951" y="0"/>
                    <a:pt x="951" y="0"/>
                    <a:pt x="951" y="0"/>
                  </a:cubicBezTo>
                  <a:cubicBezTo>
                    <a:pt x="881" y="32"/>
                    <a:pt x="673" y="50"/>
                    <a:pt x="475" y="50"/>
                  </a:cubicBezTo>
                  <a:cubicBezTo>
                    <a:pt x="277" y="50"/>
                    <a:pt x="69" y="32"/>
                    <a:pt x="0" y="0"/>
                  </a:cubicBezTo>
                  <a:close/>
                </a:path>
              </a:pathLst>
            </a:custGeom>
            <a:solidFill>
              <a:schemeClr val="accent3"/>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200">
                  <a:solidFill>
                    <a:schemeClr val="lt1"/>
                  </a:solidFill>
                  <a:latin typeface="Barlow Light"/>
                  <a:ea typeface="Barlow Light"/>
                  <a:cs typeface="Barlow Light"/>
                  <a:sym typeface="Barlow Light"/>
                </a:rPr>
                <a:t>EVALUATION</a:t>
              </a:r>
              <a:endParaRPr sz="1200" i="0" u="none" strike="noStrike" cap="none">
                <a:solidFill>
                  <a:schemeClr val="lt1"/>
                </a:solidFill>
                <a:latin typeface="Barlow Light"/>
                <a:ea typeface="Barlow Light"/>
                <a:cs typeface="Barlow Light"/>
                <a:sym typeface="Barlow Light"/>
              </a:endParaRPr>
            </a:p>
          </p:txBody>
        </p:sp>
        <p:sp>
          <p:nvSpPr>
            <p:cNvPr id="669" name="Google Shape;669;p42"/>
            <p:cNvSpPr/>
            <p:nvPr/>
          </p:nvSpPr>
          <p:spPr>
            <a:xfrm>
              <a:off x="1086835" y="2186038"/>
              <a:ext cx="3154201" cy="571244"/>
            </a:xfrm>
            <a:custGeom>
              <a:avLst/>
              <a:gdLst/>
              <a:ahLst/>
              <a:cxnLst/>
              <a:rect l="l" t="t" r="r" b="b"/>
              <a:pathLst>
                <a:path w="1105" h="200" extrusionOk="0">
                  <a:moveTo>
                    <a:pt x="552" y="51"/>
                  </a:moveTo>
                  <a:cubicBezTo>
                    <a:pt x="399" y="51"/>
                    <a:pt x="255" y="44"/>
                    <a:pt x="147" y="31"/>
                  </a:cubicBezTo>
                  <a:cubicBezTo>
                    <a:pt x="76" y="22"/>
                    <a:pt x="26" y="12"/>
                    <a:pt x="0" y="0"/>
                  </a:cubicBezTo>
                  <a:cubicBezTo>
                    <a:pt x="70" y="145"/>
                    <a:pt x="70" y="145"/>
                    <a:pt x="70" y="145"/>
                  </a:cubicBezTo>
                  <a:cubicBezTo>
                    <a:pt x="108" y="173"/>
                    <a:pt x="296" y="200"/>
                    <a:pt x="552" y="200"/>
                  </a:cubicBezTo>
                  <a:cubicBezTo>
                    <a:pt x="809" y="200"/>
                    <a:pt x="996" y="173"/>
                    <a:pt x="1034" y="145"/>
                  </a:cubicBezTo>
                  <a:cubicBezTo>
                    <a:pt x="1105" y="0"/>
                    <a:pt x="1105" y="0"/>
                    <a:pt x="1105" y="0"/>
                  </a:cubicBezTo>
                  <a:cubicBezTo>
                    <a:pt x="1030" y="33"/>
                    <a:pt x="785" y="51"/>
                    <a:pt x="552" y="51"/>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200">
                  <a:solidFill>
                    <a:schemeClr val="lt1"/>
                  </a:solidFill>
                  <a:latin typeface="Barlow Light"/>
                  <a:ea typeface="Barlow Light"/>
                  <a:cs typeface="Barlow Light"/>
                  <a:sym typeface="Barlow Light"/>
                </a:rPr>
                <a:t>DISCOVERY</a:t>
              </a:r>
              <a:endParaRPr sz="1200" i="0" u="none" strike="noStrike" cap="none">
                <a:solidFill>
                  <a:schemeClr val="lt1"/>
                </a:solidFill>
                <a:latin typeface="Barlow Light"/>
                <a:ea typeface="Barlow Light"/>
                <a:cs typeface="Barlow Light"/>
                <a:sym typeface="Barlow Light"/>
              </a:endParaRPr>
            </a:p>
          </p:txBody>
        </p:sp>
        <p:sp>
          <p:nvSpPr>
            <p:cNvPr id="670" name="Google Shape;670;p42"/>
            <p:cNvSpPr/>
            <p:nvPr/>
          </p:nvSpPr>
          <p:spPr>
            <a:xfrm>
              <a:off x="1526085" y="3144914"/>
              <a:ext cx="2272296" cy="562177"/>
            </a:xfrm>
            <a:custGeom>
              <a:avLst/>
              <a:gdLst/>
              <a:ahLst/>
              <a:cxnLst/>
              <a:rect l="l" t="t" r="r" b="b"/>
              <a:pathLst>
                <a:path w="796" h="197" extrusionOk="0">
                  <a:moveTo>
                    <a:pt x="0" y="0"/>
                  </a:moveTo>
                  <a:cubicBezTo>
                    <a:pt x="65" y="132"/>
                    <a:pt x="65" y="132"/>
                    <a:pt x="65" y="132"/>
                  </a:cubicBezTo>
                  <a:cubicBezTo>
                    <a:pt x="65" y="132"/>
                    <a:pt x="65" y="132"/>
                    <a:pt x="65" y="132"/>
                  </a:cubicBezTo>
                  <a:cubicBezTo>
                    <a:pt x="65" y="133"/>
                    <a:pt x="65" y="133"/>
                    <a:pt x="65" y="133"/>
                  </a:cubicBezTo>
                  <a:cubicBezTo>
                    <a:pt x="70" y="142"/>
                    <a:pt x="70" y="142"/>
                    <a:pt x="70" y="142"/>
                  </a:cubicBezTo>
                  <a:cubicBezTo>
                    <a:pt x="95" y="170"/>
                    <a:pt x="221" y="197"/>
                    <a:pt x="398" y="197"/>
                  </a:cubicBezTo>
                  <a:cubicBezTo>
                    <a:pt x="576" y="197"/>
                    <a:pt x="702" y="170"/>
                    <a:pt x="727" y="142"/>
                  </a:cubicBezTo>
                  <a:cubicBezTo>
                    <a:pt x="732" y="133"/>
                    <a:pt x="732" y="133"/>
                    <a:pt x="732" y="133"/>
                  </a:cubicBezTo>
                  <a:cubicBezTo>
                    <a:pt x="732" y="132"/>
                    <a:pt x="732" y="132"/>
                    <a:pt x="732" y="132"/>
                  </a:cubicBezTo>
                  <a:cubicBezTo>
                    <a:pt x="732" y="132"/>
                    <a:pt x="732" y="132"/>
                    <a:pt x="732" y="132"/>
                  </a:cubicBezTo>
                  <a:cubicBezTo>
                    <a:pt x="796" y="0"/>
                    <a:pt x="796" y="0"/>
                    <a:pt x="796" y="0"/>
                  </a:cubicBezTo>
                  <a:cubicBezTo>
                    <a:pt x="735" y="31"/>
                    <a:pt x="562" y="48"/>
                    <a:pt x="398" y="48"/>
                  </a:cubicBezTo>
                  <a:cubicBezTo>
                    <a:pt x="234" y="48"/>
                    <a:pt x="62" y="31"/>
                    <a:pt x="0" y="0"/>
                  </a:cubicBezTo>
                  <a:close/>
                </a:path>
              </a:pathLst>
            </a:custGeom>
            <a:solidFill>
              <a:schemeClr val="accent4"/>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200">
                  <a:solidFill>
                    <a:schemeClr val="lt1"/>
                  </a:solidFill>
                  <a:latin typeface="Barlow Light"/>
                  <a:ea typeface="Barlow Light"/>
                  <a:cs typeface="Barlow Light"/>
                  <a:sym typeface="Barlow Light"/>
                </a:rPr>
                <a:t>INTENT</a:t>
              </a:r>
              <a:endParaRPr sz="1200" i="0" u="none" strike="noStrike" cap="none">
                <a:solidFill>
                  <a:schemeClr val="lt1"/>
                </a:solidFill>
                <a:latin typeface="Barlow Light"/>
                <a:ea typeface="Barlow Light"/>
                <a:cs typeface="Barlow Light"/>
                <a:sym typeface="Barlow Light"/>
              </a:endParaRPr>
            </a:p>
          </p:txBody>
        </p:sp>
        <p:sp>
          <p:nvSpPr>
            <p:cNvPr id="671" name="Google Shape;671;p42"/>
            <p:cNvSpPr/>
            <p:nvPr/>
          </p:nvSpPr>
          <p:spPr>
            <a:xfrm>
              <a:off x="855292" y="1413043"/>
              <a:ext cx="3602907" cy="396816"/>
            </a:xfrm>
            <a:prstGeom prst="ellipse">
              <a:avLst/>
            </a:prstGeom>
            <a:solidFill>
              <a:schemeClr val="lt2"/>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200" b="1" i="0" u="none" strike="noStrike" cap="none" dirty="0">
                <a:solidFill>
                  <a:schemeClr val="lt1"/>
                </a:solidFill>
                <a:latin typeface="Calibri"/>
                <a:ea typeface="Calibri"/>
                <a:cs typeface="Calibri"/>
                <a:sym typeface="Calibri"/>
              </a:endParaRPr>
            </a:p>
          </p:txBody>
        </p:sp>
      </p:grpSp>
      <p:sp>
        <p:nvSpPr>
          <p:cNvPr id="673" name="Google Shape;673;p42"/>
          <p:cNvSpPr txBox="1"/>
          <p:nvPr/>
        </p:nvSpPr>
        <p:spPr>
          <a:xfrm>
            <a:off x="5502050" y="1778025"/>
            <a:ext cx="2786700" cy="3441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endParaRPr sz="1000" dirty="0">
              <a:solidFill>
                <a:schemeClr val="dk2"/>
              </a:solidFill>
              <a:latin typeface="Barlow Light"/>
              <a:ea typeface="Barlow Light"/>
              <a:cs typeface="Barlow Light"/>
              <a:sym typeface="Barlow Light"/>
            </a:endParaRPr>
          </a:p>
        </p:txBody>
      </p:sp>
      <p:sp>
        <p:nvSpPr>
          <p:cNvPr id="675" name="Google Shape;675;p42"/>
          <p:cNvSpPr txBox="1"/>
          <p:nvPr/>
        </p:nvSpPr>
        <p:spPr>
          <a:xfrm>
            <a:off x="5502050" y="2259640"/>
            <a:ext cx="2786700" cy="3441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endParaRPr sz="1000" dirty="0">
              <a:solidFill>
                <a:schemeClr val="dk2"/>
              </a:solidFill>
              <a:latin typeface="Barlow Light"/>
              <a:ea typeface="Barlow Light"/>
              <a:cs typeface="Barlow Light"/>
              <a:sym typeface="Barlow Light"/>
            </a:endParaRPr>
          </a:p>
        </p:txBody>
      </p:sp>
      <p:sp>
        <p:nvSpPr>
          <p:cNvPr id="677" name="Google Shape;677;p42"/>
          <p:cNvSpPr txBox="1"/>
          <p:nvPr/>
        </p:nvSpPr>
        <p:spPr>
          <a:xfrm>
            <a:off x="5502050" y="2741255"/>
            <a:ext cx="2786700" cy="3441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endParaRPr sz="1000" dirty="0">
              <a:solidFill>
                <a:schemeClr val="dk2"/>
              </a:solidFill>
              <a:latin typeface="Barlow Light"/>
              <a:ea typeface="Barlow Light"/>
              <a:cs typeface="Barlow Light"/>
              <a:sym typeface="Barlow Light"/>
            </a:endParaRPr>
          </a:p>
        </p:txBody>
      </p:sp>
      <p:sp>
        <p:nvSpPr>
          <p:cNvPr id="679" name="Google Shape;679;p42"/>
          <p:cNvSpPr txBox="1"/>
          <p:nvPr/>
        </p:nvSpPr>
        <p:spPr>
          <a:xfrm>
            <a:off x="5502050" y="3222870"/>
            <a:ext cx="2786700" cy="3441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endParaRPr sz="1000" dirty="0">
              <a:solidFill>
                <a:schemeClr val="dk2"/>
              </a:solidFill>
              <a:latin typeface="Barlow Light"/>
              <a:ea typeface="Barlow Light"/>
              <a:cs typeface="Barlow Light"/>
              <a:sym typeface="Barlow Light"/>
            </a:endParaRPr>
          </a:p>
        </p:txBody>
      </p:sp>
      <p:sp>
        <p:nvSpPr>
          <p:cNvPr id="681" name="Google Shape;681;p42"/>
          <p:cNvSpPr txBox="1"/>
          <p:nvPr/>
        </p:nvSpPr>
        <p:spPr>
          <a:xfrm>
            <a:off x="5502050" y="3704485"/>
            <a:ext cx="2786700" cy="3441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endParaRPr sz="1000" dirty="0">
              <a:solidFill>
                <a:schemeClr val="dk2"/>
              </a:solidFill>
              <a:latin typeface="Barlow Light"/>
              <a:ea typeface="Barlow Light"/>
              <a:cs typeface="Barlow Light"/>
              <a:sym typeface="Barlow Light"/>
            </a:endParaRPr>
          </a:p>
        </p:txBody>
      </p:sp>
      <p:sp>
        <p:nvSpPr>
          <p:cNvPr id="683" name="Google Shape;683;p42"/>
          <p:cNvSpPr txBox="1"/>
          <p:nvPr/>
        </p:nvSpPr>
        <p:spPr>
          <a:xfrm>
            <a:off x="5502050" y="4186100"/>
            <a:ext cx="2786700" cy="3441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endParaRPr sz="1000" dirty="0">
              <a:solidFill>
                <a:schemeClr val="dk2"/>
              </a:solidFill>
              <a:latin typeface="Barlow Light"/>
              <a:ea typeface="Barlow Light"/>
              <a:cs typeface="Barlow Light"/>
              <a:sym typeface="Barlow Light"/>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521"/>
        <p:cNvGrpSpPr/>
        <p:nvPr/>
      </p:nvGrpSpPr>
      <p:grpSpPr>
        <a:xfrm>
          <a:off x="0" y="0"/>
          <a:ext cx="0" cy="0"/>
          <a:chOff x="0" y="0"/>
          <a:chExt cx="0" cy="0"/>
        </a:xfrm>
      </p:grpSpPr>
      <p:sp>
        <p:nvSpPr>
          <p:cNvPr id="522" name="Google Shape;522;p37"/>
          <p:cNvSpPr txBox="1">
            <a:spLocks noGrp="1"/>
          </p:cNvSpPr>
          <p:nvPr>
            <p:ph type="title"/>
          </p:nvPr>
        </p:nvSpPr>
        <p:spPr>
          <a:xfrm>
            <a:off x="855300" y="836000"/>
            <a:ext cx="5307000"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t>ROADMAP</a:t>
            </a:r>
            <a:endParaRPr dirty="0"/>
          </a:p>
        </p:txBody>
      </p:sp>
      <p:sp>
        <p:nvSpPr>
          <p:cNvPr id="523" name="Google Shape;523;p37"/>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26</a:t>
            </a:fld>
            <a:endParaRPr/>
          </a:p>
        </p:txBody>
      </p:sp>
      <p:sp>
        <p:nvSpPr>
          <p:cNvPr id="524" name="Google Shape;524;p37"/>
          <p:cNvSpPr/>
          <p:nvPr/>
        </p:nvSpPr>
        <p:spPr>
          <a:xfrm>
            <a:off x="6680361" y="2740345"/>
            <a:ext cx="1838883" cy="393600"/>
          </a:xfrm>
          <a:prstGeom prst="homePlate">
            <a:avLst>
              <a:gd name="adj" fmla="val 32030"/>
            </a:avLst>
          </a:prstGeom>
          <a:solidFill>
            <a:schemeClr val="accent4"/>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US" sz="1000" dirty="0">
                <a:solidFill>
                  <a:schemeClr val="dk1"/>
                </a:solidFill>
                <a:latin typeface="Barlow Light"/>
                <a:ea typeface="Barlow Light"/>
                <a:cs typeface="Barlow Light"/>
                <a:sym typeface="Barlow Light"/>
              </a:rPr>
              <a:t>  Quarter Four</a:t>
            </a:r>
            <a:endParaRPr sz="1000" dirty="0">
              <a:solidFill>
                <a:schemeClr val="dk1"/>
              </a:solidFill>
              <a:latin typeface="Barlow Light"/>
              <a:ea typeface="Barlow Light"/>
              <a:cs typeface="Barlow Light"/>
              <a:sym typeface="Barlow Light"/>
            </a:endParaRPr>
          </a:p>
        </p:txBody>
      </p:sp>
      <p:sp>
        <p:nvSpPr>
          <p:cNvPr id="529" name="Google Shape;529;p37"/>
          <p:cNvSpPr/>
          <p:nvPr/>
        </p:nvSpPr>
        <p:spPr>
          <a:xfrm>
            <a:off x="4833000" y="2740345"/>
            <a:ext cx="2106366" cy="393600"/>
          </a:xfrm>
          <a:prstGeom prst="homePlate">
            <a:avLst>
              <a:gd name="adj" fmla="val 32030"/>
            </a:avLst>
          </a:prstGeom>
          <a:solidFill>
            <a:schemeClr val="accent3"/>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US" sz="1000" dirty="0">
                <a:solidFill>
                  <a:schemeClr val="dk1"/>
                </a:solidFill>
                <a:latin typeface="Barlow Light"/>
                <a:ea typeface="Barlow Light"/>
                <a:cs typeface="Barlow Light"/>
                <a:sym typeface="Barlow Light"/>
              </a:rPr>
              <a:t>Quarter  Three</a:t>
            </a:r>
            <a:endParaRPr sz="1000" dirty="0">
              <a:solidFill>
                <a:schemeClr val="dk1"/>
              </a:solidFill>
              <a:latin typeface="Barlow Light"/>
              <a:ea typeface="Barlow Light"/>
              <a:cs typeface="Barlow Light"/>
              <a:sym typeface="Barlow Light"/>
            </a:endParaRPr>
          </a:p>
        </p:txBody>
      </p:sp>
      <p:sp>
        <p:nvSpPr>
          <p:cNvPr id="531" name="Google Shape;531;p37"/>
          <p:cNvSpPr/>
          <p:nvPr/>
        </p:nvSpPr>
        <p:spPr>
          <a:xfrm>
            <a:off x="3107860" y="2739479"/>
            <a:ext cx="1947223" cy="393600"/>
          </a:xfrm>
          <a:prstGeom prst="homePlate">
            <a:avLst>
              <a:gd name="adj" fmla="val 32030"/>
            </a:avLst>
          </a:prstGeom>
          <a:solidFill>
            <a:schemeClr val="accent2"/>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US" sz="1000" dirty="0">
                <a:solidFill>
                  <a:schemeClr val="dk1"/>
                </a:solidFill>
                <a:latin typeface="Barlow Light"/>
                <a:ea typeface="Barlow Light"/>
                <a:cs typeface="Barlow Light"/>
                <a:sym typeface="Barlow Light"/>
              </a:rPr>
              <a:t>Quarter Two</a:t>
            </a:r>
            <a:endParaRPr sz="1000" dirty="0">
              <a:solidFill>
                <a:schemeClr val="dk1"/>
              </a:solidFill>
              <a:latin typeface="Barlow Light"/>
              <a:ea typeface="Barlow Light"/>
              <a:cs typeface="Barlow Light"/>
              <a:sym typeface="Barlow Light"/>
            </a:endParaRPr>
          </a:p>
        </p:txBody>
      </p:sp>
      <p:sp>
        <p:nvSpPr>
          <p:cNvPr id="535" name="Google Shape;535;p37"/>
          <p:cNvSpPr/>
          <p:nvPr/>
        </p:nvSpPr>
        <p:spPr>
          <a:xfrm>
            <a:off x="933974" y="2742002"/>
            <a:ext cx="2319148" cy="393600"/>
          </a:xfrm>
          <a:prstGeom prst="homePlate">
            <a:avLst>
              <a:gd name="adj" fmla="val 32030"/>
            </a:avLst>
          </a:prstGeom>
          <a:solidFill>
            <a:schemeClr val="accent1"/>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US" sz="1000" dirty="0">
                <a:solidFill>
                  <a:schemeClr val="dk1"/>
                </a:solidFill>
                <a:latin typeface="Barlow Light"/>
                <a:ea typeface="Barlow Light"/>
                <a:cs typeface="Barlow Light"/>
                <a:sym typeface="Barlow Light"/>
              </a:rPr>
              <a:t>Quarter One</a:t>
            </a:r>
            <a:endParaRPr sz="1000" dirty="0">
              <a:solidFill>
                <a:schemeClr val="dk1"/>
              </a:solidFill>
              <a:latin typeface="Barlow Light"/>
              <a:ea typeface="Barlow Light"/>
              <a:cs typeface="Barlow Light"/>
              <a:sym typeface="Barlow Light"/>
            </a:endParaRPr>
          </a:p>
        </p:txBody>
      </p:sp>
      <p:sp>
        <p:nvSpPr>
          <p:cNvPr id="536" name="Google Shape;536;p37"/>
          <p:cNvSpPr/>
          <p:nvPr/>
        </p:nvSpPr>
        <p:spPr>
          <a:xfrm>
            <a:off x="-1" y="2745317"/>
            <a:ext cx="1117231" cy="393600"/>
          </a:xfrm>
          <a:prstGeom prst="homePlate">
            <a:avLst>
              <a:gd name="adj" fmla="val 32030"/>
            </a:avLst>
          </a:prstGeom>
          <a:gradFill>
            <a:gsLst>
              <a:gs pos="0">
                <a:schemeClr val="accent6"/>
              </a:gs>
              <a:gs pos="100000">
                <a:schemeClr val="accent5"/>
              </a:gs>
            </a:gsLst>
            <a:lin ang="2700006" scaled="0"/>
          </a:gradFill>
          <a:ln>
            <a:noFill/>
          </a:ln>
          <a:effectLst>
            <a:outerShdw blurRad="28575" dist="9525" algn="bl" rotWithShape="0">
              <a:srgbClr val="000000">
                <a:alpha val="20000"/>
              </a:srgbClr>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sz="1000">
              <a:solidFill>
                <a:schemeClr val="dk1"/>
              </a:solidFill>
            </a:endParaRPr>
          </a:p>
        </p:txBody>
      </p:sp>
      <p:cxnSp>
        <p:nvCxnSpPr>
          <p:cNvPr id="537" name="Google Shape;537;p37"/>
          <p:cNvCxnSpPr/>
          <p:nvPr/>
        </p:nvCxnSpPr>
        <p:spPr>
          <a:xfrm rot="10800000">
            <a:off x="1248194" y="2260601"/>
            <a:ext cx="0" cy="498600"/>
          </a:xfrm>
          <a:prstGeom prst="straightConnector1">
            <a:avLst/>
          </a:prstGeom>
          <a:noFill/>
          <a:ln w="9525" cap="flat" cmpd="sng">
            <a:solidFill>
              <a:schemeClr val="lt2"/>
            </a:solidFill>
            <a:prstDash val="solid"/>
            <a:round/>
            <a:headEnd type="oval" w="med" len="med"/>
            <a:tailEnd type="oval" w="med" len="med"/>
          </a:ln>
        </p:spPr>
      </p:cxnSp>
      <p:sp>
        <p:nvSpPr>
          <p:cNvPr id="538" name="Google Shape;538;p37"/>
          <p:cNvSpPr txBox="1"/>
          <p:nvPr/>
        </p:nvSpPr>
        <p:spPr>
          <a:xfrm>
            <a:off x="928885" y="1685347"/>
            <a:ext cx="1249500" cy="5334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None/>
            </a:pPr>
            <a:br>
              <a:rPr lang="en-US" sz="900" dirty="0">
                <a:solidFill>
                  <a:schemeClr val="tx1"/>
                </a:solidFill>
              </a:rPr>
            </a:br>
            <a:r>
              <a:rPr lang="en-US" sz="900" b="0" i="0" dirty="0">
                <a:solidFill>
                  <a:schemeClr val="tx1"/>
                </a:solidFill>
                <a:effectLst/>
                <a:latin typeface="Roboto" panose="02000000000000000000" pitchFamily="2" charset="0"/>
              </a:rPr>
              <a:t>Token development</a:t>
            </a:r>
            <a:br>
              <a:rPr lang="en-US" sz="900" dirty="0">
                <a:solidFill>
                  <a:schemeClr val="tx1"/>
                </a:solidFill>
              </a:rPr>
            </a:br>
            <a:r>
              <a:rPr lang="en-US" sz="900" b="0" i="0" dirty="0">
                <a:solidFill>
                  <a:schemeClr val="tx1"/>
                </a:solidFill>
                <a:effectLst/>
                <a:latin typeface="Roboto" panose="02000000000000000000" pitchFamily="2" charset="0"/>
              </a:rPr>
              <a:t>Community building</a:t>
            </a:r>
            <a:endParaRPr sz="900" dirty="0">
              <a:solidFill>
                <a:schemeClr val="dk2"/>
              </a:solidFill>
              <a:latin typeface="Barlow Light"/>
              <a:ea typeface="Barlow Light"/>
              <a:cs typeface="Barlow Light"/>
              <a:sym typeface="Barlow Light"/>
            </a:endParaRPr>
          </a:p>
        </p:txBody>
      </p:sp>
      <p:cxnSp>
        <p:nvCxnSpPr>
          <p:cNvPr id="539" name="Google Shape;539;p37"/>
          <p:cNvCxnSpPr/>
          <p:nvPr/>
        </p:nvCxnSpPr>
        <p:spPr>
          <a:xfrm rot="10800000">
            <a:off x="2532067" y="2281931"/>
            <a:ext cx="0" cy="498600"/>
          </a:xfrm>
          <a:prstGeom prst="straightConnector1">
            <a:avLst/>
          </a:prstGeom>
          <a:noFill/>
          <a:ln w="9525" cap="flat" cmpd="sng">
            <a:solidFill>
              <a:schemeClr val="lt2"/>
            </a:solidFill>
            <a:prstDash val="solid"/>
            <a:round/>
            <a:headEnd type="oval" w="med" len="med"/>
            <a:tailEnd type="oval" w="med" len="med"/>
          </a:ln>
        </p:spPr>
      </p:cxnSp>
      <p:sp>
        <p:nvSpPr>
          <p:cNvPr id="540" name="Google Shape;540;p37"/>
          <p:cNvSpPr txBox="1"/>
          <p:nvPr/>
        </p:nvSpPr>
        <p:spPr>
          <a:xfrm>
            <a:off x="2352731" y="1696093"/>
            <a:ext cx="1249500" cy="5334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None/>
            </a:pPr>
            <a:r>
              <a:rPr lang="en-US" sz="900" b="0" i="0" dirty="0">
                <a:solidFill>
                  <a:schemeClr val="tx1"/>
                </a:solidFill>
                <a:effectLst/>
                <a:latin typeface="Roboto" panose="02000000000000000000" pitchFamily="2" charset="0"/>
              </a:rPr>
              <a:t>ITO stage 1</a:t>
            </a:r>
            <a:br>
              <a:rPr lang="en-US" sz="900" dirty="0">
                <a:solidFill>
                  <a:schemeClr val="tx1"/>
                </a:solidFill>
              </a:rPr>
            </a:br>
            <a:r>
              <a:rPr lang="en-US" sz="900" b="0" i="0" dirty="0">
                <a:solidFill>
                  <a:schemeClr val="tx1"/>
                </a:solidFill>
                <a:effectLst/>
                <a:latin typeface="Roboto" panose="02000000000000000000" pitchFamily="2" charset="0"/>
              </a:rPr>
              <a:t>ITO stage 2</a:t>
            </a:r>
            <a:endParaRPr sz="900" dirty="0">
              <a:solidFill>
                <a:schemeClr val="dk2"/>
              </a:solidFill>
              <a:latin typeface="Barlow Light"/>
              <a:ea typeface="Barlow Light"/>
              <a:cs typeface="Barlow Light"/>
              <a:sym typeface="Barlow Light"/>
            </a:endParaRPr>
          </a:p>
        </p:txBody>
      </p:sp>
      <p:cxnSp>
        <p:nvCxnSpPr>
          <p:cNvPr id="541" name="Google Shape;541;p37"/>
          <p:cNvCxnSpPr/>
          <p:nvPr/>
        </p:nvCxnSpPr>
        <p:spPr>
          <a:xfrm rot="10800000">
            <a:off x="3895057" y="2271986"/>
            <a:ext cx="0" cy="498600"/>
          </a:xfrm>
          <a:prstGeom prst="straightConnector1">
            <a:avLst/>
          </a:prstGeom>
          <a:noFill/>
          <a:ln w="9525" cap="flat" cmpd="sng">
            <a:solidFill>
              <a:schemeClr val="lt2"/>
            </a:solidFill>
            <a:prstDash val="solid"/>
            <a:round/>
            <a:headEnd type="oval" w="med" len="med"/>
            <a:tailEnd type="oval" w="med" len="med"/>
          </a:ln>
        </p:spPr>
      </p:cxnSp>
      <p:sp>
        <p:nvSpPr>
          <p:cNvPr id="542" name="Google Shape;542;p37"/>
          <p:cNvSpPr txBox="1"/>
          <p:nvPr/>
        </p:nvSpPr>
        <p:spPr>
          <a:xfrm>
            <a:off x="3373384" y="1727200"/>
            <a:ext cx="1249500" cy="5334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None/>
            </a:pPr>
            <a:r>
              <a:rPr lang="en-US" sz="900" b="0" i="0" dirty="0">
                <a:solidFill>
                  <a:schemeClr val="tx1"/>
                </a:solidFill>
                <a:effectLst/>
                <a:latin typeface="Roboto" panose="02000000000000000000" pitchFamily="2" charset="0"/>
              </a:rPr>
              <a:t>Airdrop distribution</a:t>
            </a:r>
            <a:br>
              <a:rPr lang="en-US" sz="900" dirty="0">
                <a:solidFill>
                  <a:schemeClr val="tx1"/>
                </a:solidFill>
              </a:rPr>
            </a:br>
            <a:r>
              <a:rPr lang="en-US" sz="900" b="0" i="0" dirty="0">
                <a:solidFill>
                  <a:schemeClr val="tx1"/>
                </a:solidFill>
                <a:effectLst/>
                <a:latin typeface="Roboto" panose="02000000000000000000" pitchFamily="2" charset="0"/>
              </a:rPr>
              <a:t>Liquidity pool creation (locked)</a:t>
            </a:r>
            <a:endParaRPr sz="900" dirty="0">
              <a:solidFill>
                <a:schemeClr val="dk2"/>
              </a:solidFill>
              <a:latin typeface="Barlow Light"/>
              <a:ea typeface="Barlow Light"/>
              <a:cs typeface="Barlow Light"/>
              <a:sym typeface="Barlow Light"/>
            </a:endParaRPr>
          </a:p>
        </p:txBody>
      </p:sp>
      <p:cxnSp>
        <p:nvCxnSpPr>
          <p:cNvPr id="543" name="Google Shape;543;p37"/>
          <p:cNvCxnSpPr/>
          <p:nvPr/>
        </p:nvCxnSpPr>
        <p:spPr>
          <a:xfrm rot="10800000">
            <a:off x="5306688" y="2281932"/>
            <a:ext cx="0" cy="498600"/>
          </a:xfrm>
          <a:prstGeom prst="straightConnector1">
            <a:avLst/>
          </a:prstGeom>
          <a:noFill/>
          <a:ln w="9525" cap="flat" cmpd="sng">
            <a:solidFill>
              <a:schemeClr val="lt2"/>
            </a:solidFill>
            <a:prstDash val="solid"/>
            <a:round/>
            <a:headEnd type="oval" w="med" len="med"/>
            <a:tailEnd type="oval" w="med" len="med"/>
          </a:ln>
        </p:spPr>
      </p:cxnSp>
      <p:sp>
        <p:nvSpPr>
          <p:cNvPr id="544" name="Google Shape;544;p37"/>
          <p:cNvSpPr txBox="1"/>
          <p:nvPr/>
        </p:nvSpPr>
        <p:spPr>
          <a:xfrm>
            <a:off x="4833000" y="1727200"/>
            <a:ext cx="1195142" cy="5334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None/>
            </a:pPr>
            <a:r>
              <a:rPr lang="en-US" sz="900" b="0" i="0" dirty="0">
                <a:solidFill>
                  <a:schemeClr val="tx1"/>
                </a:solidFill>
                <a:effectLst/>
                <a:latin typeface="Roboto" panose="02000000000000000000" pitchFamily="2" charset="0"/>
              </a:rPr>
              <a:t>Phase 2 reward distribution</a:t>
            </a:r>
            <a:br>
              <a:rPr lang="en-US" sz="900" dirty="0">
                <a:solidFill>
                  <a:schemeClr val="tx1"/>
                </a:solidFill>
              </a:rPr>
            </a:br>
            <a:r>
              <a:rPr lang="en-US" sz="900" b="0" i="0" dirty="0" err="1">
                <a:solidFill>
                  <a:schemeClr val="tx1"/>
                </a:solidFill>
                <a:effectLst/>
                <a:latin typeface="Roboto" panose="02000000000000000000" pitchFamily="2" charset="0"/>
              </a:rPr>
              <a:t>Certik</a:t>
            </a:r>
            <a:r>
              <a:rPr lang="en-US" sz="900" b="0" i="0" dirty="0">
                <a:solidFill>
                  <a:schemeClr val="tx1"/>
                </a:solidFill>
                <a:effectLst/>
                <a:latin typeface="Roboto" panose="02000000000000000000" pitchFamily="2" charset="0"/>
              </a:rPr>
              <a:t> verification</a:t>
            </a:r>
            <a:endParaRPr sz="900" dirty="0">
              <a:solidFill>
                <a:schemeClr val="dk2"/>
              </a:solidFill>
              <a:latin typeface="Barlow Light"/>
              <a:ea typeface="Barlow Light"/>
              <a:cs typeface="Barlow Light"/>
              <a:sym typeface="Barlow Light"/>
            </a:endParaRPr>
          </a:p>
        </p:txBody>
      </p:sp>
      <p:cxnSp>
        <p:nvCxnSpPr>
          <p:cNvPr id="545" name="Google Shape;545;p37"/>
          <p:cNvCxnSpPr/>
          <p:nvPr/>
        </p:nvCxnSpPr>
        <p:spPr>
          <a:xfrm rot="10800000">
            <a:off x="6436635" y="2281931"/>
            <a:ext cx="0" cy="498600"/>
          </a:xfrm>
          <a:prstGeom prst="straightConnector1">
            <a:avLst/>
          </a:prstGeom>
          <a:noFill/>
          <a:ln w="9525" cap="flat" cmpd="sng">
            <a:solidFill>
              <a:schemeClr val="lt2"/>
            </a:solidFill>
            <a:prstDash val="solid"/>
            <a:round/>
            <a:headEnd type="oval" w="med" len="med"/>
            <a:tailEnd type="oval" w="med" len="med"/>
          </a:ln>
        </p:spPr>
      </p:cxnSp>
      <p:sp>
        <p:nvSpPr>
          <p:cNvPr id="546" name="Google Shape;546;p37"/>
          <p:cNvSpPr txBox="1"/>
          <p:nvPr/>
        </p:nvSpPr>
        <p:spPr>
          <a:xfrm>
            <a:off x="5936352" y="1727200"/>
            <a:ext cx="1332016" cy="533400"/>
          </a:xfrm>
          <a:prstGeom prst="rect">
            <a:avLst/>
          </a:prstGeom>
          <a:noFill/>
          <a:ln>
            <a:noFill/>
          </a:ln>
        </p:spPr>
        <p:txBody>
          <a:bodyPr spcFirstLastPara="1" wrap="square" lIns="0" tIns="0" rIns="0" bIns="0" anchor="b" anchorCtr="0">
            <a:noAutofit/>
          </a:bodyPr>
          <a:lstStyle/>
          <a:p>
            <a:r>
              <a:rPr lang="en-US" sz="900" b="0" i="0" dirty="0">
                <a:solidFill>
                  <a:schemeClr val="tx1"/>
                </a:solidFill>
                <a:effectLst/>
                <a:latin typeface="Roboto" panose="02000000000000000000" pitchFamily="2" charset="0"/>
              </a:rPr>
              <a:t>Listing on DEX - </a:t>
            </a:r>
            <a:r>
              <a:rPr lang="en-US" sz="900" b="0" i="0" dirty="0" err="1">
                <a:solidFill>
                  <a:schemeClr val="tx1"/>
                </a:solidFill>
                <a:effectLst/>
                <a:latin typeface="Roboto" panose="02000000000000000000" pitchFamily="2" charset="0"/>
              </a:rPr>
              <a:t>Apeswap</a:t>
            </a:r>
            <a:r>
              <a:rPr lang="en-US" sz="900" b="0" i="0" dirty="0">
                <a:solidFill>
                  <a:schemeClr val="tx1"/>
                </a:solidFill>
                <a:effectLst/>
                <a:latin typeface="Roboto" panose="02000000000000000000" pitchFamily="2" charset="0"/>
              </a:rPr>
              <a:t>, MDEX (channel community voting)</a:t>
            </a:r>
            <a:endParaRPr lang="en-US" sz="900" dirty="0">
              <a:solidFill>
                <a:schemeClr val="tx1"/>
              </a:solidFill>
            </a:endParaRPr>
          </a:p>
        </p:txBody>
      </p:sp>
      <p:cxnSp>
        <p:nvCxnSpPr>
          <p:cNvPr id="547" name="Google Shape;547;p37"/>
          <p:cNvCxnSpPr/>
          <p:nvPr/>
        </p:nvCxnSpPr>
        <p:spPr>
          <a:xfrm rot="10800000">
            <a:off x="7630280" y="2271986"/>
            <a:ext cx="0" cy="498600"/>
          </a:xfrm>
          <a:prstGeom prst="straightConnector1">
            <a:avLst/>
          </a:prstGeom>
          <a:noFill/>
          <a:ln w="9525" cap="flat" cmpd="sng">
            <a:solidFill>
              <a:schemeClr val="lt2"/>
            </a:solidFill>
            <a:prstDash val="solid"/>
            <a:round/>
            <a:headEnd type="oval" w="med" len="med"/>
            <a:tailEnd type="oval" w="med" len="med"/>
          </a:ln>
        </p:spPr>
      </p:cxnSp>
      <p:sp>
        <p:nvSpPr>
          <p:cNvPr id="548" name="Google Shape;548;p37"/>
          <p:cNvSpPr txBox="1"/>
          <p:nvPr/>
        </p:nvSpPr>
        <p:spPr>
          <a:xfrm>
            <a:off x="7341610" y="1727200"/>
            <a:ext cx="1249500" cy="5334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None/>
            </a:pPr>
            <a:r>
              <a:rPr lang="en-US" sz="900" spc="10" dirty="0">
                <a:solidFill>
                  <a:schemeClr val="tx1"/>
                </a:solidFill>
                <a:effectLst/>
                <a:latin typeface="Roboto" panose="02000000000000000000" pitchFamily="2" charset="0"/>
                <a:ea typeface="Roboto" panose="02000000000000000000" pitchFamily="2" charset="0"/>
                <a:cs typeface="Times New Roman" panose="02020603050405020304" pitchFamily="18" charset="0"/>
              </a:rPr>
              <a:t>Rebranding and website Redevelopment (web 3.0). Listing on CEX</a:t>
            </a:r>
            <a:endParaRPr sz="900" dirty="0">
              <a:solidFill>
                <a:schemeClr val="dk2"/>
              </a:solidFill>
              <a:latin typeface="Barlow Light"/>
              <a:ea typeface="Barlow Light"/>
              <a:cs typeface="Barlow Light"/>
              <a:sym typeface="Barlow Light"/>
            </a:endParaRPr>
          </a:p>
        </p:txBody>
      </p:sp>
      <p:cxnSp>
        <p:nvCxnSpPr>
          <p:cNvPr id="549" name="Google Shape;549;p37"/>
          <p:cNvCxnSpPr/>
          <p:nvPr/>
        </p:nvCxnSpPr>
        <p:spPr>
          <a:xfrm rot="10800000">
            <a:off x="2119105" y="3092068"/>
            <a:ext cx="0" cy="498600"/>
          </a:xfrm>
          <a:prstGeom prst="straightConnector1">
            <a:avLst/>
          </a:prstGeom>
          <a:noFill/>
          <a:ln w="9525" cap="flat" cmpd="sng">
            <a:solidFill>
              <a:schemeClr val="lt2"/>
            </a:solidFill>
            <a:prstDash val="solid"/>
            <a:round/>
            <a:headEnd type="oval" w="med" len="med"/>
            <a:tailEnd type="oval" w="med" len="med"/>
          </a:ln>
        </p:spPr>
      </p:cxnSp>
      <p:sp>
        <p:nvSpPr>
          <p:cNvPr id="550" name="Google Shape;550;p37"/>
          <p:cNvSpPr txBox="1"/>
          <p:nvPr/>
        </p:nvSpPr>
        <p:spPr>
          <a:xfrm>
            <a:off x="1468798" y="3684952"/>
            <a:ext cx="1249500" cy="533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900" b="0" i="0" dirty="0">
                <a:solidFill>
                  <a:schemeClr val="tx1"/>
                </a:solidFill>
                <a:effectLst/>
                <a:latin typeface="Roboto" panose="02000000000000000000" pitchFamily="2" charset="0"/>
              </a:rPr>
              <a:t>Social media creation</a:t>
            </a:r>
            <a:br>
              <a:rPr lang="en-US" sz="900" dirty="0">
                <a:solidFill>
                  <a:schemeClr val="tx1"/>
                </a:solidFill>
              </a:rPr>
            </a:br>
            <a:r>
              <a:rPr lang="en-US" sz="900" b="0" i="0" dirty="0">
                <a:solidFill>
                  <a:schemeClr val="tx1"/>
                </a:solidFill>
                <a:effectLst/>
                <a:latin typeface="Roboto" panose="02000000000000000000" pitchFamily="2" charset="0"/>
              </a:rPr>
              <a:t>BSc scan verification</a:t>
            </a:r>
            <a:br>
              <a:rPr lang="en-US" sz="900" dirty="0">
                <a:solidFill>
                  <a:schemeClr val="tx1"/>
                </a:solidFill>
              </a:rPr>
            </a:br>
            <a:r>
              <a:rPr lang="en-US" sz="900" b="0" i="0" dirty="0">
                <a:solidFill>
                  <a:schemeClr val="tx1"/>
                </a:solidFill>
                <a:effectLst/>
                <a:latin typeface="Roboto" panose="02000000000000000000" pitchFamily="2" charset="0"/>
              </a:rPr>
              <a:t>Website development</a:t>
            </a:r>
            <a:br>
              <a:rPr lang="en-US" sz="900" dirty="0">
                <a:solidFill>
                  <a:schemeClr val="tx1"/>
                </a:solidFill>
              </a:rPr>
            </a:br>
            <a:endParaRPr sz="900" dirty="0">
              <a:solidFill>
                <a:schemeClr val="dk2"/>
              </a:solidFill>
              <a:latin typeface="Barlow Light"/>
              <a:ea typeface="Barlow Light"/>
              <a:cs typeface="Barlow Light"/>
              <a:sym typeface="Barlow Light"/>
            </a:endParaRPr>
          </a:p>
        </p:txBody>
      </p:sp>
      <p:sp>
        <p:nvSpPr>
          <p:cNvPr id="552" name="Google Shape;552;p37"/>
          <p:cNvSpPr txBox="1"/>
          <p:nvPr/>
        </p:nvSpPr>
        <p:spPr>
          <a:xfrm>
            <a:off x="1828120" y="4317182"/>
            <a:ext cx="1249500" cy="533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900" dirty="0">
              <a:solidFill>
                <a:schemeClr val="dk2"/>
              </a:solidFill>
              <a:latin typeface="Barlow Light"/>
              <a:ea typeface="Barlow Light"/>
              <a:cs typeface="Barlow Light"/>
              <a:sym typeface="Barlow Light"/>
            </a:endParaRPr>
          </a:p>
        </p:txBody>
      </p:sp>
      <p:cxnSp>
        <p:nvCxnSpPr>
          <p:cNvPr id="553" name="Google Shape;553;p37"/>
          <p:cNvCxnSpPr/>
          <p:nvPr/>
        </p:nvCxnSpPr>
        <p:spPr>
          <a:xfrm rot="10800000">
            <a:off x="4082157" y="3124969"/>
            <a:ext cx="0" cy="498600"/>
          </a:xfrm>
          <a:prstGeom prst="straightConnector1">
            <a:avLst/>
          </a:prstGeom>
          <a:noFill/>
          <a:ln w="9525" cap="flat" cmpd="sng">
            <a:solidFill>
              <a:schemeClr val="lt2"/>
            </a:solidFill>
            <a:prstDash val="solid"/>
            <a:round/>
            <a:headEnd type="oval" w="med" len="med"/>
            <a:tailEnd type="oval" w="med" len="med"/>
          </a:ln>
        </p:spPr>
      </p:cxnSp>
      <p:sp>
        <p:nvSpPr>
          <p:cNvPr id="554" name="Google Shape;554;p37"/>
          <p:cNvSpPr txBox="1"/>
          <p:nvPr/>
        </p:nvSpPr>
        <p:spPr>
          <a:xfrm>
            <a:off x="3700130" y="3668464"/>
            <a:ext cx="1471615" cy="533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900" b="0" i="0" dirty="0">
                <a:solidFill>
                  <a:schemeClr val="tx1"/>
                </a:solidFill>
                <a:effectLst/>
                <a:latin typeface="Roboto" panose="02000000000000000000" pitchFamily="2" charset="0"/>
              </a:rPr>
              <a:t>Listing on pancake swap, Forming reward contract release</a:t>
            </a:r>
            <a:br>
              <a:rPr lang="en-US" sz="900" dirty="0">
                <a:solidFill>
                  <a:schemeClr val="tx1"/>
                </a:solidFill>
              </a:rPr>
            </a:br>
            <a:endParaRPr sz="900" dirty="0">
              <a:solidFill>
                <a:schemeClr val="dk2"/>
              </a:solidFill>
              <a:latin typeface="Barlow Light"/>
              <a:ea typeface="Barlow Light"/>
              <a:cs typeface="Barlow Light"/>
              <a:sym typeface="Barlow Light"/>
            </a:endParaRPr>
          </a:p>
        </p:txBody>
      </p:sp>
      <p:cxnSp>
        <p:nvCxnSpPr>
          <p:cNvPr id="555" name="Google Shape;555;p37"/>
          <p:cNvCxnSpPr/>
          <p:nvPr/>
        </p:nvCxnSpPr>
        <p:spPr>
          <a:xfrm rot="10800000">
            <a:off x="5541615" y="3092069"/>
            <a:ext cx="0" cy="498600"/>
          </a:xfrm>
          <a:prstGeom prst="straightConnector1">
            <a:avLst/>
          </a:prstGeom>
          <a:noFill/>
          <a:ln w="9525" cap="flat" cmpd="sng">
            <a:solidFill>
              <a:schemeClr val="lt2"/>
            </a:solidFill>
            <a:prstDash val="solid"/>
            <a:round/>
            <a:headEnd type="oval" w="med" len="med"/>
            <a:tailEnd type="oval" w="med" len="med"/>
          </a:ln>
        </p:spPr>
      </p:cxnSp>
      <p:sp>
        <p:nvSpPr>
          <p:cNvPr id="556" name="Google Shape;556;p37"/>
          <p:cNvSpPr txBox="1"/>
          <p:nvPr/>
        </p:nvSpPr>
        <p:spPr>
          <a:xfrm>
            <a:off x="5233951" y="3668464"/>
            <a:ext cx="1544344" cy="533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900" b="0" i="0" dirty="0">
                <a:solidFill>
                  <a:schemeClr val="tx1"/>
                </a:solidFill>
                <a:effectLst/>
                <a:latin typeface="Roboto" panose="02000000000000000000" pitchFamily="2" charset="0"/>
              </a:rPr>
              <a:t>Partnership NFT creation &amp; release. Strategic partnership, marketing and sponsorship</a:t>
            </a:r>
            <a:r>
              <a:rPr lang="en-US" sz="900" dirty="0">
                <a:solidFill>
                  <a:schemeClr val="tx1"/>
                </a:solidFill>
                <a:latin typeface="Roboto" panose="02000000000000000000" pitchFamily="2" charset="0"/>
              </a:rPr>
              <a:t>.</a:t>
            </a:r>
            <a:endParaRPr sz="900" dirty="0">
              <a:solidFill>
                <a:schemeClr val="dk2"/>
              </a:solidFill>
              <a:latin typeface="Barlow Light"/>
              <a:ea typeface="Barlow Light"/>
              <a:cs typeface="Barlow Light"/>
              <a:sym typeface="Barlow Light"/>
            </a:endParaRPr>
          </a:p>
        </p:txBody>
      </p:sp>
      <p:sp>
        <p:nvSpPr>
          <p:cNvPr id="558" name="Google Shape;558;p37"/>
          <p:cNvSpPr txBox="1"/>
          <p:nvPr/>
        </p:nvSpPr>
        <p:spPr>
          <a:xfrm>
            <a:off x="6556188" y="3668464"/>
            <a:ext cx="1249500" cy="533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900" dirty="0">
              <a:solidFill>
                <a:schemeClr val="dk2"/>
              </a:solidFill>
              <a:latin typeface="Barlow Light"/>
              <a:ea typeface="Barlow Light"/>
              <a:cs typeface="Barlow Light"/>
              <a:sym typeface="Barlow Light"/>
            </a:endParaRPr>
          </a:p>
        </p:txBody>
      </p:sp>
      <p:cxnSp>
        <p:nvCxnSpPr>
          <p:cNvPr id="559" name="Google Shape;559;p37"/>
          <p:cNvCxnSpPr/>
          <p:nvPr/>
        </p:nvCxnSpPr>
        <p:spPr>
          <a:xfrm rot="10800000">
            <a:off x="7966360" y="3092068"/>
            <a:ext cx="0" cy="498600"/>
          </a:xfrm>
          <a:prstGeom prst="straightConnector1">
            <a:avLst/>
          </a:prstGeom>
          <a:noFill/>
          <a:ln w="9525" cap="flat" cmpd="sng">
            <a:solidFill>
              <a:schemeClr val="lt2"/>
            </a:solidFill>
            <a:prstDash val="solid"/>
            <a:round/>
            <a:headEnd type="oval" w="med" len="med"/>
            <a:tailEnd type="oval" w="med" len="med"/>
          </a:ln>
        </p:spPr>
      </p:cxnSp>
      <p:sp>
        <p:nvSpPr>
          <p:cNvPr id="560" name="Google Shape;560;p37"/>
          <p:cNvSpPr txBox="1"/>
          <p:nvPr/>
        </p:nvSpPr>
        <p:spPr>
          <a:xfrm>
            <a:off x="7074767" y="3624688"/>
            <a:ext cx="1544344" cy="533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900" spc="10" dirty="0">
                <a:solidFill>
                  <a:schemeClr val="tx1"/>
                </a:solidFill>
                <a:effectLst/>
                <a:latin typeface="Roboto" panose="02000000000000000000" pitchFamily="2" charset="0"/>
                <a:ea typeface="Roboto" panose="02000000000000000000" pitchFamily="2" charset="0"/>
                <a:cs typeface="Times New Roman" panose="02020603050405020304" pitchFamily="18" charset="0"/>
              </a:rPr>
              <a:t>Channel community voting</a:t>
            </a:r>
            <a:br>
              <a:rPr lang="en-US" sz="900" spc="10" dirty="0">
                <a:solidFill>
                  <a:schemeClr val="tx1"/>
                </a:solidFill>
                <a:effectLst/>
                <a:latin typeface="Roboto" panose="02000000000000000000" pitchFamily="2" charset="0"/>
                <a:ea typeface="Roboto" panose="02000000000000000000" pitchFamily="2" charset="0"/>
                <a:cs typeface="Times New Roman" panose="02020603050405020304" pitchFamily="18" charset="0"/>
              </a:rPr>
            </a:br>
            <a:r>
              <a:rPr lang="en-US" sz="900" spc="10" dirty="0">
                <a:solidFill>
                  <a:schemeClr val="tx1"/>
                </a:solidFill>
                <a:effectLst/>
                <a:latin typeface="Roboto" panose="02000000000000000000" pitchFamily="2" charset="0"/>
                <a:ea typeface="Roboto" panose="02000000000000000000" pitchFamily="2" charset="0"/>
                <a:cs typeface="Times New Roman" panose="02020603050405020304" pitchFamily="18" charset="0"/>
              </a:rPr>
              <a:t>Cross chain bridge for avalanche, polygon, stellar, </a:t>
            </a:r>
            <a:r>
              <a:rPr lang="en-US" sz="900" spc="10" dirty="0" err="1">
                <a:solidFill>
                  <a:schemeClr val="tx1"/>
                </a:solidFill>
                <a:effectLst/>
                <a:latin typeface="Roboto" panose="02000000000000000000" pitchFamily="2" charset="0"/>
                <a:ea typeface="Roboto" panose="02000000000000000000" pitchFamily="2" charset="0"/>
                <a:cs typeface="Times New Roman" panose="02020603050405020304" pitchFamily="18" charset="0"/>
              </a:rPr>
              <a:t>solana</a:t>
            </a:r>
            <a:r>
              <a:rPr lang="en-US" sz="900" spc="10" dirty="0">
                <a:solidFill>
                  <a:schemeClr val="tx1"/>
                </a:solidFill>
                <a:effectLst/>
                <a:latin typeface="Roboto" panose="02000000000000000000" pitchFamily="2" charset="0"/>
                <a:ea typeface="Roboto" panose="02000000000000000000" pitchFamily="2" charset="0"/>
                <a:cs typeface="Times New Roman" panose="02020603050405020304" pitchFamily="18" charset="0"/>
              </a:rPr>
              <a:t>, </a:t>
            </a:r>
            <a:r>
              <a:rPr lang="en-US" sz="900" spc="10" dirty="0" err="1">
                <a:solidFill>
                  <a:schemeClr val="tx1"/>
                </a:solidFill>
                <a:effectLst/>
                <a:latin typeface="Roboto" panose="02000000000000000000" pitchFamily="2" charset="0"/>
                <a:ea typeface="Roboto" panose="02000000000000000000" pitchFamily="2" charset="0"/>
                <a:cs typeface="Times New Roman" panose="02020603050405020304" pitchFamily="18" charset="0"/>
              </a:rPr>
              <a:t>algorand</a:t>
            </a:r>
            <a:r>
              <a:rPr lang="en-US" sz="900" spc="10" dirty="0">
                <a:solidFill>
                  <a:schemeClr val="tx1"/>
                </a:solidFill>
                <a:effectLst/>
                <a:latin typeface="Roboto" panose="02000000000000000000" pitchFamily="2" charset="0"/>
                <a:ea typeface="Roboto" panose="02000000000000000000" pitchFamily="2" charset="0"/>
                <a:cs typeface="Times New Roman" panose="02020603050405020304" pitchFamily="18" charset="0"/>
              </a:rPr>
              <a:t>, </a:t>
            </a:r>
            <a:r>
              <a:rPr lang="en-US" sz="900" spc="10" dirty="0" err="1">
                <a:solidFill>
                  <a:schemeClr val="tx1"/>
                </a:solidFill>
                <a:effectLst/>
                <a:latin typeface="Roboto" panose="02000000000000000000" pitchFamily="2" charset="0"/>
                <a:ea typeface="Roboto" panose="02000000000000000000" pitchFamily="2" charset="0"/>
                <a:cs typeface="Times New Roman" panose="02020603050405020304" pitchFamily="18" charset="0"/>
              </a:rPr>
              <a:t>cardano</a:t>
            </a:r>
            <a:r>
              <a:rPr lang="en-US" sz="900" spc="10" dirty="0">
                <a:solidFill>
                  <a:schemeClr val="tx1"/>
                </a:solidFill>
                <a:effectLst/>
                <a:latin typeface="Roboto" panose="02000000000000000000" pitchFamily="2" charset="0"/>
                <a:ea typeface="Roboto" panose="02000000000000000000" pitchFamily="2" charset="0"/>
                <a:cs typeface="Times New Roman" panose="02020603050405020304" pitchFamily="18" charset="0"/>
              </a:rPr>
              <a:t>, fantom</a:t>
            </a:r>
            <a:endParaRPr sz="900" dirty="0">
              <a:solidFill>
                <a:schemeClr val="dk2"/>
              </a:solidFill>
              <a:latin typeface="Barlow Light"/>
              <a:ea typeface="Barlow Light"/>
              <a:cs typeface="Barlow Light"/>
              <a:sym typeface="Barlow Light"/>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CECCF0B-EC7C-4D37-B934-AC6785094196}"/>
              </a:ext>
            </a:extLst>
          </p:cNvPr>
          <p:cNvSpPr>
            <a:spLocks noGrp="1"/>
          </p:cNvSpPr>
          <p:nvPr>
            <p:ph type="title"/>
          </p:nvPr>
        </p:nvSpPr>
        <p:spPr/>
        <p:txBody>
          <a:bodyPr/>
          <a:lstStyle/>
          <a:p>
            <a:r>
              <a:rPr lang="en-US" b="1" dirty="0">
                <a:effectLst/>
                <a:latin typeface="Barlow" panose="00000500000000000000" pitchFamily="2" charset="0"/>
                <a:ea typeface="Times New Roman" panose="02020603050405020304" pitchFamily="18" charset="0"/>
              </a:rPr>
              <a:t>LISTING </a:t>
            </a:r>
            <a:r>
              <a:rPr lang="en-US" dirty="0">
                <a:latin typeface="Barlow" panose="00000500000000000000" pitchFamily="2" charset="0"/>
                <a:ea typeface="Times New Roman" panose="02020603050405020304" pitchFamily="18" charset="0"/>
              </a:rPr>
              <a:t>&amp; </a:t>
            </a:r>
            <a:r>
              <a:rPr lang="en-US" b="1" dirty="0">
                <a:effectLst/>
                <a:latin typeface="Barlow" panose="00000500000000000000" pitchFamily="2" charset="0"/>
                <a:ea typeface="Times New Roman" panose="02020603050405020304" pitchFamily="18" charset="0"/>
                <a:cs typeface="Times New Roman" panose="02020603050405020304" pitchFamily="18" charset="0"/>
              </a:rPr>
              <a:t>AUDIT PLATFORMS</a:t>
            </a:r>
            <a:endParaRPr lang="en-US" dirty="0">
              <a:latin typeface="Barlow" panose="00000500000000000000" pitchFamily="2" charset="0"/>
            </a:endParaRPr>
          </a:p>
        </p:txBody>
      </p:sp>
      <p:sp>
        <p:nvSpPr>
          <p:cNvPr id="8" name="Text Placeholder 7">
            <a:extLst>
              <a:ext uri="{FF2B5EF4-FFF2-40B4-BE49-F238E27FC236}">
                <a16:creationId xmlns:a16="http://schemas.microsoft.com/office/drawing/2014/main" id="{0F5A19E2-A3A8-42E4-A30E-01467A7F9750}"/>
              </a:ext>
            </a:extLst>
          </p:cNvPr>
          <p:cNvSpPr>
            <a:spLocks noGrp="1"/>
          </p:cNvSpPr>
          <p:nvPr>
            <p:ph type="body" idx="1"/>
          </p:nvPr>
        </p:nvSpPr>
        <p:spPr>
          <a:xfrm>
            <a:off x="493295" y="1505200"/>
            <a:ext cx="4608094" cy="3418200"/>
          </a:xfrm>
        </p:spPr>
        <p:txBody>
          <a:bodyPr/>
          <a:lstStyle/>
          <a:p>
            <a:pPr marL="0" marR="0" indent="0">
              <a:lnSpc>
                <a:spcPct val="107000"/>
              </a:lnSpc>
              <a:spcBef>
                <a:spcPts val="0"/>
              </a:spcBef>
              <a:spcAft>
                <a:spcPts val="0"/>
              </a:spcAft>
              <a:buNone/>
            </a:pPr>
            <a:r>
              <a:rPr lang="en-US" sz="1800" dirty="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rPr>
              <a:t>On DEX, Swaps, </a:t>
            </a:r>
            <a:r>
              <a:rPr lang="en-US" sz="1800" dirty="0" err="1">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rPr>
              <a:t>CoinMarketcap</a:t>
            </a:r>
            <a:r>
              <a:rPr lang="en-US" sz="1800" dirty="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rPr>
              <a:t>Coingecko</a:t>
            </a:r>
            <a:r>
              <a:rPr lang="en-US" sz="1800" dirty="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rPr>
              <a:t>, Trust wallet</a:t>
            </a:r>
            <a:endPar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buFont typeface="+mj-lt"/>
              <a:buAutoNum type="arabicPeriod"/>
            </a:pPr>
            <a:r>
              <a:rPr lang="en-US" sz="1800" dirty="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rPr>
              <a:t>DEX: </a:t>
            </a:r>
            <a:r>
              <a:rPr lang="en-US" sz="1800" dirty="0" err="1">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rPr>
              <a:t>Binance</a:t>
            </a:r>
            <a:r>
              <a:rPr lang="en-US" sz="1800" dirty="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rPr>
              <a:t> DEX</a:t>
            </a:r>
            <a:endPar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buFont typeface="+mj-lt"/>
              <a:buAutoNum type="arabicPeriod"/>
            </a:pPr>
            <a:r>
              <a:rPr lang="en-US" sz="1800" dirty="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rPr>
              <a:t>Swap: </a:t>
            </a:r>
            <a:r>
              <a:rPr lang="en-US" sz="1800" dirty="0" err="1">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rPr>
              <a:t>Pancakeswap</a:t>
            </a:r>
            <a:r>
              <a:rPr lang="en-US" sz="1800" dirty="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rPr>
              <a:t>Apeswap</a:t>
            </a:r>
            <a:endPar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buFont typeface="+mj-lt"/>
              <a:buAutoNum type="arabicPeriod"/>
            </a:pPr>
            <a:r>
              <a:rPr lang="en-US" sz="1800" dirty="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rPr>
              <a:t>Centralized Exchange: Gate.io, </a:t>
            </a:r>
            <a:r>
              <a:rPr lang="en-US" sz="1800" dirty="0" err="1">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rPr>
              <a:t>Bybit</a:t>
            </a:r>
            <a:r>
              <a:rPr lang="en-US" sz="1800" dirty="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rPr>
              <a:t>poloniex</a:t>
            </a:r>
            <a:r>
              <a:rPr lang="en-US" sz="1800" dirty="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rPr>
              <a:t>, MEXC, Liquid, </a:t>
            </a:r>
            <a:r>
              <a:rPr lang="en-US" sz="1800" dirty="0" err="1">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rPr>
              <a:t>upbit</a:t>
            </a:r>
            <a:r>
              <a:rPr lang="en-US" sz="1800" dirty="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rPr>
              <a:t>bittrex</a:t>
            </a:r>
            <a:r>
              <a:rPr lang="en-US" sz="1800" dirty="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rPr>
              <a:t>.</a:t>
            </a:r>
            <a:endPar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558800" indent="-457200">
              <a:buFont typeface="+mj-lt"/>
              <a:buAutoNum type="arabicPeriod"/>
            </a:pPr>
            <a:endParaRPr lang="en-US" dirty="0">
              <a:solidFill>
                <a:schemeClr val="tx1"/>
              </a:solidFill>
            </a:endParaRPr>
          </a:p>
        </p:txBody>
      </p:sp>
      <p:sp>
        <p:nvSpPr>
          <p:cNvPr id="9" name="Text Placeholder 8">
            <a:extLst>
              <a:ext uri="{FF2B5EF4-FFF2-40B4-BE49-F238E27FC236}">
                <a16:creationId xmlns:a16="http://schemas.microsoft.com/office/drawing/2014/main" id="{96F63D43-F717-4FB7-964C-7E5C40F574C3}"/>
              </a:ext>
            </a:extLst>
          </p:cNvPr>
          <p:cNvSpPr>
            <a:spLocks noGrp="1"/>
          </p:cNvSpPr>
          <p:nvPr>
            <p:ph type="body" idx="2"/>
          </p:nvPr>
        </p:nvSpPr>
        <p:spPr>
          <a:xfrm>
            <a:off x="5463372" y="1505200"/>
            <a:ext cx="3452028" cy="3418200"/>
          </a:xfrm>
        </p:spPr>
        <p:txBody>
          <a:bodyPr/>
          <a:lstStyle/>
          <a:p>
            <a:pPr marL="0" marR="0" algn="just">
              <a:lnSpc>
                <a:spcPct val="107000"/>
              </a:lnSpc>
              <a:spcBef>
                <a:spcPts val="0"/>
              </a:spcBef>
              <a:spcAft>
                <a:spcPts val="0"/>
              </a:spcAft>
              <a:buFont typeface="+mj-lt"/>
              <a:buAutoNum type="arabicPeriod"/>
            </a:pPr>
            <a:r>
              <a:rPr lang="en-US" sz="1800" dirty="0" err="1">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rPr>
              <a:t>BSCScan</a:t>
            </a:r>
            <a:endPar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buFont typeface="+mj-lt"/>
              <a:buAutoNum type="arabicPeriod"/>
            </a:pPr>
            <a:r>
              <a:rPr lang="en-US" sz="1800" dirty="0" err="1">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rPr>
              <a:t>Certik</a:t>
            </a:r>
            <a:endPar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buFont typeface="+mj-lt"/>
              <a:buAutoNum type="arabicPeriod"/>
            </a:pPr>
            <a:r>
              <a:rPr lang="en-US" sz="1800" dirty="0" err="1">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rPr>
              <a:t>Fairyproof</a:t>
            </a:r>
            <a:endPar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buFont typeface="+mj-lt"/>
              <a:buAutoNum type="arabicPeriod"/>
            </a:pPr>
            <a:r>
              <a:rPr lang="en-US" sz="1800" dirty="0" err="1">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rPr>
              <a:t>Slowmist</a:t>
            </a:r>
            <a:endPar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buFont typeface="+mj-lt"/>
              <a:buAutoNum type="arabicPeriod"/>
            </a:pPr>
            <a:r>
              <a:rPr lang="en-US" sz="1800" dirty="0" err="1">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rPr>
              <a:t>Quantstamp</a:t>
            </a:r>
            <a:endPar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558800" indent="-457200">
              <a:buFont typeface="+mj-lt"/>
              <a:buAutoNum type="arabicPeriod"/>
            </a:pPr>
            <a:endParaRPr lang="en-US" dirty="0">
              <a:solidFill>
                <a:schemeClr val="tx1"/>
              </a:solidFill>
            </a:endParaRPr>
          </a:p>
        </p:txBody>
      </p:sp>
      <p:sp>
        <p:nvSpPr>
          <p:cNvPr id="4" name="Slide Number Placeholder 3">
            <a:extLst>
              <a:ext uri="{FF2B5EF4-FFF2-40B4-BE49-F238E27FC236}">
                <a16:creationId xmlns:a16="http://schemas.microsoft.com/office/drawing/2014/main" id="{E46EB06F-60AD-4C25-BE1C-FE1BB6F0E6A2}"/>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27</a:t>
            </a:fld>
            <a:endParaRPr lang="en"/>
          </a:p>
        </p:txBody>
      </p:sp>
    </p:spTree>
    <p:extLst>
      <p:ext uri="{BB962C8B-B14F-4D97-AF65-F5344CB8AC3E}">
        <p14:creationId xmlns:p14="http://schemas.microsoft.com/office/powerpoint/2010/main" val="42513032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6A1BF-D779-41F8-BB44-790E60FBF734}"/>
              </a:ext>
            </a:extLst>
          </p:cNvPr>
          <p:cNvSpPr>
            <a:spLocks noGrp="1"/>
          </p:cNvSpPr>
          <p:nvPr>
            <p:ph type="ctrTitle"/>
          </p:nvPr>
        </p:nvSpPr>
        <p:spPr/>
        <p:txBody>
          <a:bodyPr/>
          <a:lstStyle/>
          <a:p>
            <a:r>
              <a:rPr lang="en" dirty="0"/>
              <a:t>DEVELOPMENT TEAM</a:t>
            </a:r>
            <a:endParaRPr lang="en-US" dirty="0"/>
          </a:p>
        </p:txBody>
      </p:sp>
      <p:sp>
        <p:nvSpPr>
          <p:cNvPr id="28" name="Subtitle 27">
            <a:extLst>
              <a:ext uri="{FF2B5EF4-FFF2-40B4-BE49-F238E27FC236}">
                <a16:creationId xmlns:a16="http://schemas.microsoft.com/office/drawing/2014/main" id="{4CC1547F-38AD-4059-9B12-EF188C97DE35}"/>
              </a:ext>
            </a:extLst>
          </p:cNvPr>
          <p:cNvSpPr>
            <a:spLocks noGrp="1"/>
          </p:cNvSpPr>
          <p:nvPr>
            <p:ph type="subTitle" idx="1"/>
          </p:nvPr>
        </p:nvSpPr>
        <p:spPr/>
        <p:txBody>
          <a:bodyPr/>
          <a:lstStyle/>
          <a:p>
            <a:pPr marL="0" marR="0" algn="just">
              <a:lnSpc>
                <a:spcPct val="107000"/>
              </a:lnSpc>
              <a:spcBef>
                <a:spcPts val="0"/>
              </a:spcBef>
              <a:spcAft>
                <a:spcPts val="0"/>
              </a:spcAft>
            </a:pPr>
            <a:r>
              <a:rPr lang="en-US" sz="1800" dirty="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rPr>
              <a:t>Token Allocation </a:t>
            </a:r>
            <a:r>
              <a:rPr lang="en-US" sz="1800" dirty="0">
                <a:solidFill>
                  <a:schemeClr val="tx1"/>
                </a:solidFill>
                <a:latin typeface="Arial" panose="020B0604020202020204" pitchFamily="34" charset="0"/>
                <a:ea typeface="Times New Roman" panose="02020603050405020304" pitchFamily="18" charset="0"/>
                <a:cs typeface="Times New Roman" panose="02020603050405020304" pitchFamily="18" charset="0"/>
              </a:rPr>
              <a:t>5</a:t>
            </a:r>
            <a:r>
              <a:rPr lang="en-US" sz="1800" dirty="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rPr>
              <a:t>0,000 $NRF Tokens</a:t>
            </a:r>
            <a:endPar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solidFill>
                <a:schemeClr val="tx1"/>
              </a:solidFill>
            </a:endParaRPr>
          </a:p>
        </p:txBody>
      </p:sp>
      <p:sp>
        <p:nvSpPr>
          <p:cNvPr id="3" name="Slide Number Placeholder 2">
            <a:extLst>
              <a:ext uri="{FF2B5EF4-FFF2-40B4-BE49-F238E27FC236}">
                <a16:creationId xmlns:a16="http://schemas.microsoft.com/office/drawing/2014/main" id="{0F3A7FDF-57D0-4707-BEE0-0F627F83F6A8}"/>
              </a:ext>
            </a:extLst>
          </p:cNvPr>
          <p:cNvSpPr>
            <a:spLocks noGrp="1"/>
          </p:cNvSpPr>
          <p:nvPr>
            <p:ph type="sldNum" idx="4294967295"/>
          </p:nvPr>
        </p:nvSpPr>
        <p:spPr>
          <a:xfrm>
            <a:off x="8693150" y="4749800"/>
            <a:ext cx="450850" cy="347663"/>
          </a:xfrm>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28</a:t>
            </a:fld>
            <a:endParaRPr lang="en"/>
          </a:p>
        </p:txBody>
      </p:sp>
      <p:grpSp>
        <p:nvGrpSpPr>
          <p:cNvPr id="4" name="Grupo 3">
            <a:extLst>
              <a:ext uri="{FF2B5EF4-FFF2-40B4-BE49-F238E27FC236}">
                <a16:creationId xmlns:a16="http://schemas.microsoft.com/office/drawing/2014/main" id="{AFC6FE09-BD53-4B45-A78C-1096A58B0462}"/>
              </a:ext>
            </a:extLst>
          </p:cNvPr>
          <p:cNvGrpSpPr/>
          <p:nvPr/>
        </p:nvGrpSpPr>
        <p:grpSpPr>
          <a:xfrm>
            <a:off x="4962028" y="366226"/>
            <a:ext cx="3867912" cy="4416552"/>
            <a:chOff x="3901448" y="1603620"/>
            <a:chExt cx="642025" cy="684521"/>
          </a:xfrm>
        </p:grpSpPr>
        <p:sp>
          <p:nvSpPr>
            <p:cNvPr id="5" name="Google Shape;878;p46">
              <a:extLst>
                <a:ext uri="{FF2B5EF4-FFF2-40B4-BE49-F238E27FC236}">
                  <a16:creationId xmlns:a16="http://schemas.microsoft.com/office/drawing/2014/main" id="{10CA2443-235F-4A9C-A414-74E4F5728699}"/>
                </a:ext>
              </a:extLst>
            </p:cNvPr>
            <p:cNvSpPr/>
            <p:nvPr/>
          </p:nvSpPr>
          <p:spPr>
            <a:xfrm>
              <a:off x="4417115" y="1603620"/>
              <a:ext cx="125464" cy="188513"/>
            </a:xfrm>
            <a:custGeom>
              <a:avLst/>
              <a:gdLst/>
              <a:ahLst/>
              <a:cxnLst/>
              <a:rect l="l" t="t" r="r" b="b"/>
              <a:pathLst>
                <a:path w="1254638" h="1885134" extrusionOk="0">
                  <a:moveTo>
                    <a:pt x="1254638" y="1305215"/>
                  </a:moveTo>
                  <a:cubicBezTo>
                    <a:pt x="1254638" y="1785455"/>
                    <a:pt x="973936" y="2012559"/>
                    <a:pt x="626871" y="1812384"/>
                  </a:cubicBezTo>
                  <a:cubicBezTo>
                    <a:pt x="280702" y="1612210"/>
                    <a:pt x="0" y="1061056"/>
                    <a:pt x="0" y="579919"/>
                  </a:cubicBezTo>
                  <a:cubicBezTo>
                    <a:pt x="0" y="99680"/>
                    <a:pt x="280702" y="-127424"/>
                    <a:pt x="627767" y="72750"/>
                  </a:cubicBezTo>
                  <a:cubicBezTo>
                    <a:pt x="973936" y="272925"/>
                    <a:pt x="1254638" y="824976"/>
                    <a:pt x="1254638" y="1305215"/>
                  </a:cubicBez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 name="Google Shape;879;p46">
              <a:extLst>
                <a:ext uri="{FF2B5EF4-FFF2-40B4-BE49-F238E27FC236}">
                  <a16:creationId xmlns:a16="http://schemas.microsoft.com/office/drawing/2014/main" id="{AA7C8F5A-F5CA-4AF1-8E63-B41F42A4A8D5}"/>
                </a:ext>
              </a:extLst>
            </p:cNvPr>
            <p:cNvSpPr/>
            <p:nvPr/>
          </p:nvSpPr>
          <p:spPr>
            <a:xfrm>
              <a:off x="4187314" y="1682392"/>
              <a:ext cx="125464" cy="188513"/>
            </a:xfrm>
            <a:custGeom>
              <a:avLst/>
              <a:gdLst/>
              <a:ahLst/>
              <a:cxnLst/>
              <a:rect l="l" t="t" r="r" b="b"/>
              <a:pathLst>
                <a:path w="1254637" h="1885134" extrusionOk="0">
                  <a:moveTo>
                    <a:pt x="1254638" y="1305215"/>
                  </a:moveTo>
                  <a:cubicBezTo>
                    <a:pt x="1254638" y="1785455"/>
                    <a:pt x="973936" y="2012559"/>
                    <a:pt x="626870" y="1812384"/>
                  </a:cubicBezTo>
                  <a:cubicBezTo>
                    <a:pt x="280702" y="1612210"/>
                    <a:pt x="0" y="1060159"/>
                    <a:pt x="0" y="579919"/>
                  </a:cubicBezTo>
                  <a:cubicBezTo>
                    <a:pt x="0" y="99680"/>
                    <a:pt x="280702" y="-127424"/>
                    <a:pt x="627767" y="72750"/>
                  </a:cubicBezTo>
                  <a:cubicBezTo>
                    <a:pt x="973936" y="272925"/>
                    <a:pt x="1254638" y="824976"/>
                    <a:pt x="1254638" y="1305215"/>
                  </a:cubicBez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 name="Google Shape;880;p46">
              <a:extLst>
                <a:ext uri="{FF2B5EF4-FFF2-40B4-BE49-F238E27FC236}">
                  <a16:creationId xmlns:a16="http://schemas.microsoft.com/office/drawing/2014/main" id="{12D6667F-FA19-4BA6-ACDF-5164973ADAB1}"/>
                </a:ext>
              </a:extLst>
            </p:cNvPr>
            <p:cNvSpPr/>
            <p:nvPr/>
          </p:nvSpPr>
          <p:spPr>
            <a:xfrm>
              <a:off x="4418009" y="2002853"/>
              <a:ext cx="125464" cy="188513"/>
            </a:xfrm>
            <a:custGeom>
              <a:avLst/>
              <a:gdLst/>
              <a:ahLst/>
              <a:cxnLst/>
              <a:rect l="l" t="t" r="r" b="b"/>
              <a:pathLst>
                <a:path w="1254638" h="1885134" extrusionOk="0">
                  <a:moveTo>
                    <a:pt x="1254638" y="1305216"/>
                  </a:moveTo>
                  <a:cubicBezTo>
                    <a:pt x="1254638" y="1785455"/>
                    <a:pt x="973936" y="2012559"/>
                    <a:pt x="626871" y="1812385"/>
                  </a:cubicBezTo>
                  <a:cubicBezTo>
                    <a:pt x="280702" y="1612210"/>
                    <a:pt x="0" y="1060158"/>
                    <a:pt x="0" y="579919"/>
                  </a:cubicBezTo>
                  <a:cubicBezTo>
                    <a:pt x="0" y="99680"/>
                    <a:pt x="280702" y="-127424"/>
                    <a:pt x="627767" y="72750"/>
                  </a:cubicBezTo>
                  <a:cubicBezTo>
                    <a:pt x="973936" y="272925"/>
                    <a:pt x="1254638" y="824976"/>
                    <a:pt x="1254638" y="1305216"/>
                  </a:cubicBez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 name="Google Shape;881;p46">
              <a:extLst>
                <a:ext uri="{FF2B5EF4-FFF2-40B4-BE49-F238E27FC236}">
                  <a16:creationId xmlns:a16="http://schemas.microsoft.com/office/drawing/2014/main" id="{E1622A90-541A-4238-B155-F483A676E268}"/>
                </a:ext>
              </a:extLst>
            </p:cNvPr>
            <p:cNvSpPr/>
            <p:nvPr/>
          </p:nvSpPr>
          <p:spPr>
            <a:xfrm>
              <a:off x="4151994" y="1630832"/>
              <a:ext cx="355854" cy="588504"/>
            </a:xfrm>
            <a:custGeom>
              <a:avLst/>
              <a:gdLst/>
              <a:ahLst/>
              <a:cxnLst/>
              <a:rect l="l" t="t" r="r" b="b"/>
              <a:pathLst>
                <a:path w="3558543" h="5885036" extrusionOk="0">
                  <a:moveTo>
                    <a:pt x="2930777" y="1812384"/>
                  </a:moveTo>
                  <a:cubicBezTo>
                    <a:pt x="3276946" y="2012559"/>
                    <a:pt x="3557647" y="1785455"/>
                    <a:pt x="3558544" y="1305215"/>
                  </a:cubicBezTo>
                  <a:cubicBezTo>
                    <a:pt x="3558544" y="824976"/>
                    <a:pt x="3277842" y="272925"/>
                    <a:pt x="2931674" y="72750"/>
                  </a:cubicBezTo>
                  <a:cubicBezTo>
                    <a:pt x="2585505" y="-127424"/>
                    <a:pt x="2304803" y="99680"/>
                    <a:pt x="2303906" y="579919"/>
                  </a:cubicBezTo>
                  <a:cubicBezTo>
                    <a:pt x="2303906" y="685841"/>
                    <a:pt x="2317359" y="794456"/>
                    <a:pt x="2342469" y="902173"/>
                  </a:cubicBezTo>
                  <a:lnTo>
                    <a:pt x="1066308" y="1378822"/>
                  </a:lnTo>
                  <a:cubicBezTo>
                    <a:pt x="953309" y="1160695"/>
                    <a:pt x="798161" y="976678"/>
                    <a:pt x="627767" y="877937"/>
                  </a:cubicBezTo>
                  <a:cubicBezTo>
                    <a:pt x="281598" y="677762"/>
                    <a:pt x="897" y="904866"/>
                    <a:pt x="0" y="1385106"/>
                  </a:cubicBezTo>
                  <a:cubicBezTo>
                    <a:pt x="0" y="1865345"/>
                    <a:pt x="280702" y="2417397"/>
                    <a:pt x="626870" y="2617571"/>
                  </a:cubicBezTo>
                  <a:cubicBezTo>
                    <a:pt x="790987" y="2712721"/>
                    <a:pt x="940754" y="2710926"/>
                    <a:pt x="1052855" y="2632831"/>
                  </a:cubicBezTo>
                  <a:lnTo>
                    <a:pt x="2303906" y="4545710"/>
                  </a:lnTo>
                  <a:cubicBezTo>
                    <a:pt x="2303906" y="4557380"/>
                    <a:pt x="2303009" y="4568151"/>
                    <a:pt x="2303009" y="4579821"/>
                  </a:cubicBezTo>
                  <a:cubicBezTo>
                    <a:pt x="2303009" y="5060060"/>
                    <a:pt x="2583711" y="5612111"/>
                    <a:pt x="2929880" y="5812286"/>
                  </a:cubicBezTo>
                  <a:cubicBezTo>
                    <a:pt x="3276049" y="6012461"/>
                    <a:pt x="3556750" y="5785357"/>
                    <a:pt x="3557647" y="5305117"/>
                  </a:cubicBezTo>
                  <a:cubicBezTo>
                    <a:pt x="3557647" y="4824878"/>
                    <a:pt x="3276946" y="4272827"/>
                    <a:pt x="2930777" y="4072652"/>
                  </a:cubicBezTo>
                  <a:cubicBezTo>
                    <a:pt x="2702987" y="3941596"/>
                    <a:pt x="2503895" y="3994557"/>
                    <a:pt x="2393587" y="4182164"/>
                  </a:cubicBezTo>
                  <a:lnTo>
                    <a:pt x="1217869" y="2384184"/>
                  </a:lnTo>
                  <a:cubicBezTo>
                    <a:pt x="1242083" y="2306088"/>
                    <a:pt x="1254638" y="2214529"/>
                    <a:pt x="1254638" y="2110402"/>
                  </a:cubicBezTo>
                  <a:cubicBezTo>
                    <a:pt x="1254638" y="2015252"/>
                    <a:pt x="1243876" y="1918306"/>
                    <a:pt x="1223249" y="1821361"/>
                  </a:cubicBezTo>
                  <a:lnTo>
                    <a:pt x="2508379" y="1341121"/>
                  </a:lnTo>
                  <a:cubicBezTo>
                    <a:pt x="2619583" y="1546682"/>
                    <a:pt x="2768454" y="1718132"/>
                    <a:pt x="2930777" y="1812384"/>
                  </a:cubicBezTo>
                  <a:close/>
                </a:path>
              </a:pathLst>
            </a:custGeom>
            <a:gradFill>
              <a:gsLst>
                <a:gs pos="0">
                  <a:srgbClr val="FFFFFF">
                    <a:alpha val="40000"/>
                  </a:srgbClr>
                </a:gs>
                <a:gs pos="100000">
                  <a:srgbClr val="FFFFFF">
                    <a:alpha val="0"/>
                  </a:srgbClr>
                </a:gs>
              </a:gsLst>
              <a:lin ang="6600474"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 name="Google Shape;882;p46">
              <a:extLst>
                <a:ext uri="{FF2B5EF4-FFF2-40B4-BE49-F238E27FC236}">
                  <a16:creationId xmlns:a16="http://schemas.microsoft.com/office/drawing/2014/main" id="{36FEFE4F-9513-4D7E-A9B9-A6EACE22F386}"/>
                </a:ext>
              </a:extLst>
            </p:cNvPr>
            <p:cNvSpPr/>
            <p:nvPr/>
          </p:nvSpPr>
          <p:spPr>
            <a:xfrm>
              <a:off x="4013845" y="1984954"/>
              <a:ext cx="178196" cy="261663"/>
            </a:xfrm>
            <a:custGeom>
              <a:avLst/>
              <a:gdLst/>
              <a:ahLst/>
              <a:cxnLst/>
              <a:rect l="l" t="t" r="r" b="b"/>
              <a:pathLst>
                <a:path w="1781962" h="2616632" extrusionOk="0">
                  <a:moveTo>
                    <a:pt x="0" y="0"/>
                  </a:moveTo>
                  <a:lnTo>
                    <a:pt x="1781066" y="1029598"/>
                  </a:lnTo>
                  <a:lnTo>
                    <a:pt x="1781963" y="2616632"/>
                  </a:lnTo>
                  <a:lnTo>
                    <a:pt x="897" y="1587035"/>
                  </a:lnTo>
                  <a:lnTo>
                    <a:pt x="0" y="0"/>
                  </a:ln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 name="Google Shape;883;p46">
              <a:extLst>
                <a:ext uri="{FF2B5EF4-FFF2-40B4-BE49-F238E27FC236}">
                  <a16:creationId xmlns:a16="http://schemas.microsoft.com/office/drawing/2014/main" id="{B7CB9FDA-1D6D-40EE-A58B-B14D826802E4}"/>
                </a:ext>
              </a:extLst>
            </p:cNvPr>
            <p:cNvSpPr/>
            <p:nvPr/>
          </p:nvSpPr>
          <p:spPr>
            <a:xfrm>
              <a:off x="4013845" y="1984954"/>
              <a:ext cx="178196" cy="146675"/>
            </a:xfrm>
            <a:custGeom>
              <a:avLst/>
              <a:gdLst/>
              <a:ahLst/>
              <a:cxnLst/>
              <a:rect l="l" t="t" r="r" b="b"/>
              <a:pathLst>
                <a:path w="1781962" h="1466750" extrusionOk="0">
                  <a:moveTo>
                    <a:pt x="0" y="0"/>
                  </a:moveTo>
                  <a:lnTo>
                    <a:pt x="891430" y="1466751"/>
                  </a:lnTo>
                  <a:lnTo>
                    <a:pt x="1781963" y="1028700"/>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 name="Google Shape;884;p46">
              <a:extLst>
                <a:ext uri="{FF2B5EF4-FFF2-40B4-BE49-F238E27FC236}">
                  <a16:creationId xmlns:a16="http://schemas.microsoft.com/office/drawing/2014/main" id="{21526BEE-BAB7-4922-8092-B00331CC80EE}"/>
                </a:ext>
              </a:extLst>
            </p:cNvPr>
            <p:cNvSpPr/>
            <p:nvPr/>
          </p:nvSpPr>
          <p:spPr>
            <a:xfrm>
              <a:off x="4087793" y="2103886"/>
              <a:ext cx="30312" cy="44141"/>
            </a:xfrm>
            <a:custGeom>
              <a:avLst/>
              <a:gdLst/>
              <a:ahLst/>
              <a:cxnLst/>
              <a:rect l="l" t="t" r="r" b="b"/>
              <a:pathLst>
                <a:path w="303121" h="441407" extrusionOk="0">
                  <a:moveTo>
                    <a:pt x="303122" y="308224"/>
                  </a:moveTo>
                  <a:cubicBezTo>
                    <a:pt x="303122" y="420429"/>
                    <a:pt x="235861" y="471595"/>
                    <a:pt x="151561" y="423122"/>
                  </a:cubicBezTo>
                  <a:cubicBezTo>
                    <a:pt x="68158" y="374649"/>
                    <a:pt x="0" y="244491"/>
                    <a:pt x="0" y="133183"/>
                  </a:cubicBezTo>
                  <a:cubicBezTo>
                    <a:pt x="0" y="20978"/>
                    <a:pt x="67261" y="-30188"/>
                    <a:pt x="151561" y="18285"/>
                  </a:cubicBezTo>
                  <a:cubicBezTo>
                    <a:pt x="235861" y="66758"/>
                    <a:pt x="303122" y="196916"/>
                    <a:pt x="303122" y="308224"/>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 name="Google Shape;885;p46">
              <a:extLst>
                <a:ext uri="{FF2B5EF4-FFF2-40B4-BE49-F238E27FC236}">
                  <a16:creationId xmlns:a16="http://schemas.microsoft.com/office/drawing/2014/main" id="{DC823CDE-5192-4E13-981E-A38FDDF26971}"/>
                </a:ext>
              </a:extLst>
            </p:cNvPr>
            <p:cNvSpPr/>
            <p:nvPr/>
          </p:nvSpPr>
          <p:spPr>
            <a:xfrm>
              <a:off x="3929793" y="1754097"/>
              <a:ext cx="266980" cy="310674"/>
            </a:xfrm>
            <a:custGeom>
              <a:avLst/>
              <a:gdLst/>
              <a:ahLst/>
              <a:cxnLst/>
              <a:rect l="l" t="t" r="r" b="b"/>
              <a:pathLst>
                <a:path w="2669804" h="3106745" extrusionOk="0">
                  <a:moveTo>
                    <a:pt x="2668011" y="1540357"/>
                  </a:moveTo>
                  <a:lnTo>
                    <a:pt x="0" y="0"/>
                  </a:lnTo>
                  <a:lnTo>
                    <a:pt x="897" y="1358135"/>
                  </a:lnTo>
                  <a:lnTo>
                    <a:pt x="2433944" y="2762948"/>
                  </a:lnTo>
                  <a:lnTo>
                    <a:pt x="2669805" y="3106746"/>
                  </a:lnTo>
                  <a:lnTo>
                    <a:pt x="2668011" y="1540357"/>
                  </a:ln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3" name="Google Shape;886;p46">
              <a:extLst>
                <a:ext uri="{FF2B5EF4-FFF2-40B4-BE49-F238E27FC236}">
                  <a16:creationId xmlns:a16="http://schemas.microsoft.com/office/drawing/2014/main" id="{A4D2289D-B8F7-407B-A87A-D0F35C8DE486}"/>
                </a:ext>
              </a:extLst>
            </p:cNvPr>
            <p:cNvSpPr/>
            <p:nvPr/>
          </p:nvSpPr>
          <p:spPr>
            <a:xfrm>
              <a:off x="3901448" y="1769762"/>
              <a:ext cx="100712" cy="95060"/>
            </a:xfrm>
            <a:custGeom>
              <a:avLst/>
              <a:gdLst/>
              <a:ahLst/>
              <a:cxnLst/>
              <a:rect l="l" t="t" r="r" b="b"/>
              <a:pathLst>
                <a:path w="1007118" h="950604" extrusionOk="0">
                  <a:moveTo>
                    <a:pt x="0" y="368932"/>
                  </a:moveTo>
                  <a:lnTo>
                    <a:pt x="0" y="0"/>
                  </a:lnTo>
                  <a:lnTo>
                    <a:pt x="1007118" y="581673"/>
                  </a:lnTo>
                  <a:lnTo>
                    <a:pt x="1007118" y="950605"/>
                  </a:lnTo>
                  <a:lnTo>
                    <a:pt x="0" y="368932"/>
                  </a:lnTo>
                  <a:close/>
                </a:path>
              </a:pathLst>
            </a:custGeom>
            <a:gradFill>
              <a:gsLst>
                <a:gs pos="0">
                  <a:schemeClr val="accent1"/>
                </a:gs>
                <a:gs pos="100000">
                  <a:schemeClr val="accent2"/>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4" name="Google Shape;887;p46">
              <a:extLst>
                <a:ext uri="{FF2B5EF4-FFF2-40B4-BE49-F238E27FC236}">
                  <a16:creationId xmlns:a16="http://schemas.microsoft.com/office/drawing/2014/main" id="{6F709142-78AE-464E-A61B-831815F40FA4}"/>
                </a:ext>
              </a:extLst>
            </p:cNvPr>
            <p:cNvSpPr/>
            <p:nvPr/>
          </p:nvSpPr>
          <p:spPr>
            <a:xfrm>
              <a:off x="4069105" y="1867512"/>
              <a:ext cx="58472" cy="45690"/>
            </a:xfrm>
            <a:custGeom>
              <a:avLst/>
              <a:gdLst/>
              <a:ahLst/>
              <a:cxnLst/>
              <a:rect l="l" t="t" r="r" b="b"/>
              <a:pathLst>
                <a:path w="584720" h="456901" extrusionOk="0">
                  <a:moveTo>
                    <a:pt x="584720" y="337514"/>
                  </a:moveTo>
                  <a:lnTo>
                    <a:pt x="0" y="0"/>
                  </a:lnTo>
                  <a:lnTo>
                    <a:pt x="0" y="119387"/>
                  </a:lnTo>
                  <a:lnTo>
                    <a:pt x="584720" y="456901"/>
                  </a:lnTo>
                  <a:lnTo>
                    <a:pt x="584720" y="337514"/>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 name="Google Shape;888;p46">
              <a:extLst>
                <a:ext uri="{FF2B5EF4-FFF2-40B4-BE49-F238E27FC236}">
                  <a16:creationId xmlns:a16="http://schemas.microsoft.com/office/drawing/2014/main" id="{5D43311E-23A9-486E-B04E-91A0FAD90149}"/>
                </a:ext>
              </a:extLst>
            </p:cNvPr>
            <p:cNvSpPr/>
            <p:nvPr/>
          </p:nvSpPr>
          <p:spPr>
            <a:xfrm>
              <a:off x="4015097" y="1860082"/>
              <a:ext cx="112729" cy="77018"/>
            </a:xfrm>
            <a:custGeom>
              <a:avLst/>
              <a:gdLst/>
              <a:ahLst/>
              <a:cxnLst/>
              <a:rect l="l" t="t" r="r" b="b"/>
              <a:pathLst>
                <a:path w="1127290" h="770178" extrusionOk="0">
                  <a:moveTo>
                    <a:pt x="1127291" y="650792"/>
                  </a:moveTo>
                  <a:lnTo>
                    <a:pt x="0" y="0"/>
                  </a:lnTo>
                  <a:lnTo>
                    <a:pt x="0" y="119387"/>
                  </a:lnTo>
                  <a:lnTo>
                    <a:pt x="1127291" y="770178"/>
                  </a:lnTo>
                  <a:lnTo>
                    <a:pt x="1127291" y="650792"/>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6" name="Google Shape;889;p46">
              <a:extLst>
                <a:ext uri="{FF2B5EF4-FFF2-40B4-BE49-F238E27FC236}">
                  <a16:creationId xmlns:a16="http://schemas.microsoft.com/office/drawing/2014/main" id="{FDC04A15-3634-4AB3-B03C-E44DE9C64472}"/>
                </a:ext>
              </a:extLst>
            </p:cNvPr>
            <p:cNvSpPr/>
            <p:nvPr/>
          </p:nvSpPr>
          <p:spPr>
            <a:xfrm>
              <a:off x="3991312" y="1870197"/>
              <a:ext cx="136584" cy="90752"/>
            </a:xfrm>
            <a:custGeom>
              <a:avLst/>
              <a:gdLst/>
              <a:ahLst/>
              <a:cxnLst/>
              <a:rect l="l" t="t" r="r" b="b"/>
              <a:pathLst>
                <a:path w="1365842" h="907518" extrusionOk="0">
                  <a:moveTo>
                    <a:pt x="1365842" y="788132"/>
                  </a:moveTo>
                  <a:lnTo>
                    <a:pt x="0" y="0"/>
                  </a:lnTo>
                  <a:lnTo>
                    <a:pt x="0" y="119387"/>
                  </a:lnTo>
                  <a:lnTo>
                    <a:pt x="1365842" y="907518"/>
                  </a:lnTo>
                  <a:lnTo>
                    <a:pt x="1365842" y="788132"/>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7" name="Google Shape;890;p46">
              <a:extLst>
                <a:ext uri="{FF2B5EF4-FFF2-40B4-BE49-F238E27FC236}">
                  <a16:creationId xmlns:a16="http://schemas.microsoft.com/office/drawing/2014/main" id="{9E879596-8F27-43F6-890F-7E48519D1D23}"/>
                </a:ext>
              </a:extLst>
            </p:cNvPr>
            <p:cNvSpPr/>
            <p:nvPr/>
          </p:nvSpPr>
          <p:spPr>
            <a:xfrm>
              <a:off x="4141801" y="1908579"/>
              <a:ext cx="30312" cy="44115"/>
            </a:xfrm>
            <a:custGeom>
              <a:avLst/>
              <a:gdLst/>
              <a:ahLst/>
              <a:cxnLst/>
              <a:rect l="l" t="t" r="r" b="b"/>
              <a:pathLst>
                <a:path w="303121" h="441146" extrusionOk="0">
                  <a:moveTo>
                    <a:pt x="0" y="133053"/>
                  </a:moveTo>
                  <a:cubicBezTo>
                    <a:pt x="0" y="245258"/>
                    <a:pt x="68158" y="374519"/>
                    <a:pt x="151561" y="422992"/>
                  </a:cubicBezTo>
                  <a:cubicBezTo>
                    <a:pt x="234964" y="471465"/>
                    <a:pt x="303122" y="419401"/>
                    <a:pt x="303122" y="308093"/>
                  </a:cubicBezTo>
                  <a:cubicBezTo>
                    <a:pt x="303122" y="195888"/>
                    <a:pt x="234964" y="66627"/>
                    <a:pt x="151561" y="18154"/>
                  </a:cubicBezTo>
                  <a:cubicBezTo>
                    <a:pt x="67261" y="-30319"/>
                    <a:pt x="0" y="21745"/>
                    <a:pt x="0" y="133053"/>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8" name="Google Shape;891;p46">
              <a:extLst>
                <a:ext uri="{FF2B5EF4-FFF2-40B4-BE49-F238E27FC236}">
                  <a16:creationId xmlns:a16="http://schemas.microsoft.com/office/drawing/2014/main" id="{0751F1DC-A421-4274-899B-0FE3CCC6A3F2}"/>
                </a:ext>
              </a:extLst>
            </p:cNvPr>
            <p:cNvSpPr/>
            <p:nvPr/>
          </p:nvSpPr>
          <p:spPr>
            <a:xfrm>
              <a:off x="4219951" y="1998292"/>
              <a:ext cx="266891" cy="289849"/>
            </a:xfrm>
            <a:custGeom>
              <a:avLst/>
              <a:gdLst/>
              <a:ahLst/>
              <a:cxnLst/>
              <a:rect l="l" t="t" r="r" b="b"/>
              <a:pathLst>
                <a:path w="2668907" h="2898492" extrusionOk="0">
                  <a:moveTo>
                    <a:pt x="0" y="0"/>
                  </a:moveTo>
                  <a:lnTo>
                    <a:pt x="2668011" y="1540357"/>
                  </a:lnTo>
                  <a:lnTo>
                    <a:pt x="2668908" y="2898492"/>
                  </a:lnTo>
                  <a:lnTo>
                    <a:pt x="235861" y="1493680"/>
                  </a:lnTo>
                  <a:lnTo>
                    <a:pt x="897" y="1565491"/>
                  </a:lnTo>
                  <a:lnTo>
                    <a:pt x="0" y="0"/>
                  </a:lnTo>
                  <a:close/>
                </a:path>
              </a:pathLst>
            </a:custGeom>
            <a:gradFill>
              <a:gsLst>
                <a:gs pos="0">
                  <a:srgbClr val="FFFFFF">
                    <a:alpha val="29803"/>
                    <a:alpha val="29800"/>
                  </a:srgbClr>
                </a:gs>
                <a:gs pos="100000">
                  <a:srgbClr val="FFFFFF">
                    <a:alpha val="0"/>
                  </a:srgbClr>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9" name="Google Shape;892;p46">
              <a:extLst>
                <a:ext uri="{FF2B5EF4-FFF2-40B4-BE49-F238E27FC236}">
                  <a16:creationId xmlns:a16="http://schemas.microsoft.com/office/drawing/2014/main" id="{85B52AFE-3697-4545-8A86-7E742EB3EA59}"/>
                </a:ext>
              </a:extLst>
            </p:cNvPr>
            <p:cNvSpPr/>
            <p:nvPr/>
          </p:nvSpPr>
          <p:spPr>
            <a:xfrm>
              <a:off x="4408621" y="2137934"/>
              <a:ext cx="100712" cy="95060"/>
            </a:xfrm>
            <a:custGeom>
              <a:avLst/>
              <a:gdLst/>
              <a:ahLst/>
              <a:cxnLst/>
              <a:rect l="l" t="t" r="r" b="b"/>
              <a:pathLst>
                <a:path w="1007118" h="950604" extrusionOk="0">
                  <a:moveTo>
                    <a:pt x="0" y="368931"/>
                  </a:moveTo>
                  <a:lnTo>
                    <a:pt x="0" y="0"/>
                  </a:lnTo>
                  <a:lnTo>
                    <a:pt x="1007118" y="581673"/>
                  </a:lnTo>
                  <a:lnTo>
                    <a:pt x="1007118" y="950605"/>
                  </a:lnTo>
                  <a:lnTo>
                    <a:pt x="0" y="368931"/>
                  </a:ln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0" name="Google Shape;893;p46">
              <a:extLst>
                <a:ext uri="{FF2B5EF4-FFF2-40B4-BE49-F238E27FC236}">
                  <a16:creationId xmlns:a16="http://schemas.microsoft.com/office/drawing/2014/main" id="{732372DF-56B9-46E7-A1A1-5075599A0050}"/>
                </a:ext>
              </a:extLst>
            </p:cNvPr>
            <p:cNvSpPr/>
            <p:nvPr/>
          </p:nvSpPr>
          <p:spPr>
            <a:xfrm>
              <a:off x="4288355" y="2070709"/>
              <a:ext cx="58472" cy="45690"/>
            </a:xfrm>
            <a:custGeom>
              <a:avLst/>
              <a:gdLst/>
              <a:ahLst/>
              <a:cxnLst/>
              <a:rect l="l" t="t" r="r" b="b"/>
              <a:pathLst>
                <a:path w="584720" h="456901" extrusionOk="0">
                  <a:moveTo>
                    <a:pt x="0" y="0"/>
                  </a:moveTo>
                  <a:lnTo>
                    <a:pt x="584721" y="337514"/>
                  </a:lnTo>
                  <a:lnTo>
                    <a:pt x="584721" y="456901"/>
                  </a:lnTo>
                  <a:lnTo>
                    <a:pt x="0" y="119387"/>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1" name="Google Shape;894;p46">
              <a:extLst>
                <a:ext uri="{FF2B5EF4-FFF2-40B4-BE49-F238E27FC236}">
                  <a16:creationId xmlns:a16="http://schemas.microsoft.com/office/drawing/2014/main" id="{F406BB4C-23C5-41A5-B5D3-E84713397813}"/>
                </a:ext>
              </a:extLst>
            </p:cNvPr>
            <p:cNvSpPr/>
            <p:nvPr/>
          </p:nvSpPr>
          <p:spPr>
            <a:xfrm>
              <a:off x="4288355" y="2094520"/>
              <a:ext cx="105555" cy="72889"/>
            </a:xfrm>
            <a:custGeom>
              <a:avLst/>
              <a:gdLst/>
              <a:ahLst/>
              <a:cxnLst/>
              <a:rect l="l" t="t" r="r" b="b"/>
              <a:pathLst>
                <a:path w="1055546" h="728886" extrusionOk="0">
                  <a:moveTo>
                    <a:pt x="0" y="0"/>
                  </a:moveTo>
                  <a:lnTo>
                    <a:pt x="1055546" y="609500"/>
                  </a:lnTo>
                  <a:lnTo>
                    <a:pt x="1055546" y="728887"/>
                  </a:lnTo>
                  <a:lnTo>
                    <a:pt x="0" y="120284"/>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2" name="Google Shape;895;p46">
              <a:extLst>
                <a:ext uri="{FF2B5EF4-FFF2-40B4-BE49-F238E27FC236}">
                  <a16:creationId xmlns:a16="http://schemas.microsoft.com/office/drawing/2014/main" id="{43BEDC7F-0B3D-49D0-96C9-CA71F0C1DB01}"/>
                </a:ext>
              </a:extLst>
            </p:cNvPr>
            <p:cNvSpPr/>
            <p:nvPr/>
          </p:nvSpPr>
          <p:spPr>
            <a:xfrm>
              <a:off x="4288355" y="2118420"/>
              <a:ext cx="136584" cy="90752"/>
            </a:xfrm>
            <a:custGeom>
              <a:avLst/>
              <a:gdLst/>
              <a:ahLst/>
              <a:cxnLst/>
              <a:rect l="l" t="t" r="r" b="b"/>
              <a:pathLst>
                <a:path w="1365842" h="907518" extrusionOk="0">
                  <a:moveTo>
                    <a:pt x="0" y="0"/>
                  </a:moveTo>
                  <a:lnTo>
                    <a:pt x="1365842" y="788132"/>
                  </a:lnTo>
                  <a:lnTo>
                    <a:pt x="1365842" y="907518"/>
                  </a:lnTo>
                  <a:lnTo>
                    <a:pt x="0" y="119387"/>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3" name="Google Shape;896;p46">
              <a:extLst>
                <a:ext uri="{FF2B5EF4-FFF2-40B4-BE49-F238E27FC236}">
                  <a16:creationId xmlns:a16="http://schemas.microsoft.com/office/drawing/2014/main" id="{53F247D3-2134-4B48-96F5-34F05449C8CC}"/>
                </a:ext>
              </a:extLst>
            </p:cNvPr>
            <p:cNvSpPr/>
            <p:nvPr/>
          </p:nvSpPr>
          <p:spPr>
            <a:xfrm>
              <a:off x="4243825" y="2044090"/>
              <a:ext cx="30312" cy="44141"/>
            </a:xfrm>
            <a:custGeom>
              <a:avLst/>
              <a:gdLst/>
              <a:ahLst/>
              <a:cxnLst/>
              <a:rect l="l" t="t" r="r" b="b"/>
              <a:pathLst>
                <a:path w="303121" h="441407" extrusionOk="0">
                  <a:moveTo>
                    <a:pt x="303122" y="308224"/>
                  </a:moveTo>
                  <a:cubicBezTo>
                    <a:pt x="303122" y="420430"/>
                    <a:pt x="235861" y="471595"/>
                    <a:pt x="151561" y="423122"/>
                  </a:cubicBezTo>
                  <a:cubicBezTo>
                    <a:pt x="68157" y="374649"/>
                    <a:pt x="0" y="244491"/>
                    <a:pt x="0" y="133183"/>
                  </a:cubicBezTo>
                  <a:cubicBezTo>
                    <a:pt x="0" y="20978"/>
                    <a:pt x="67261" y="-30188"/>
                    <a:pt x="151561" y="18285"/>
                  </a:cubicBezTo>
                  <a:cubicBezTo>
                    <a:pt x="234964" y="66758"/>
                    <a:pt x="302225" y="196916"/>
                    <a:pt x="303122" y="308224"/>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4" name="Google Shape;897;p46">
              <a:extLst>
                <a:ext uri="{FF2B5EF4-FFF2-40B4-BE49-F238E27FC236}">
                  <a16:creationId xmlns:a16="http://schemas.microsoft.com/office/drawing/2014/main" id="{51238AD6-5D0D-49DC-A9FC-166C0B0FB311}"/>
                </a:ext>
              </a:extLst>
            </p:cNvPr>
            <p:cNvSpPr/>
            <p:nvPr/>
          </p:nvSpPr>
          <p:spPr>
            <a:xfrm>
              <a:off x="4037451" y="1690900"/>
              <a:ext cx="70758" cy="120553"/>
            </a:xfrm>
            <a:custGeom>
              <a:avLst/>
              <a:gdLst/>
              <a:ahLst/>
              <a:cxnLst/>
              <a:rect l="l" t="t" r="r" b="b"/>
              <a:pathLst>
                <a:path w="707583" h="1205535" extrusionOk="0">
                  <a:moveTo>
                    <a:pt x="383835" y="350979"/>
                  </a:moveTo>
                  <a:lnTo>
                    <a:pt x="0" y="129261"/>
                  </a:lnTo>
                  <a:lnTo>
                    <a:pt x="0" y="0"/>
                  </a:lnTo>
                  <a:lnTo>
                    <a:pt x="383835" y="221718"/>
                  </a:lnTo>
                  <a:cubicBezTo>
                    <a:pt x="415223" y="239671"/>
                    <a:pt x="460961" y="276474"/>
                    <a:pt x="499524" y="333026"/>
                  </a:cubicBezTo>
                  <a:cubicBezTo>
                    <a:pt x="541674" y="393168"/>
                    <a:pt x="571268" y="469468"/>
                    <a:pt x="571268" y="552051"/>
                  </a:cubicBezTo>
                  <a:cubicBezTo>
                    <a:pt x="571268" y="643611"/>
                    <a:pt x="547951" y="695674"/>
                    <a:pt x="504008" y="710036"/>
                  </a:cubicBezTo>
                  <a:cubicBezTo>
                    <a:pt x="462754" y="723501"/>
                    <a:pt x="413430" y="700162"/>
                    <a:pt x="383835" y="683107"/>
                  </a:cubicBezTo>
                  <a:lnTo>
                    <a:pt x="225996" y="591547"/>
                  </a:lnTo>
                  <a:lnTo>
                    <a:pt x="225099" y="590650"/>
                  </a:lnTo>
                  <a:cubicBezTo>
                    <a:pt x="211647" y="582571"/>
                    <a:pt x="190124" y="574492"/>
                    <a:pt x="173084" y="579878"/>
                  </a:cubicBezTo>
                  <a:cubicBezTo>
                    <a:pt x="158736" y="584366"/>
                    <a:pt x="143490" y="597831"/>
                    <a:pt x="143490" y="648997"/>
                  </a:cubicBezTo>
                  <a:cubicBezTo>
                    <a:pt x="143490" y="700162"/>
                    <a:pt x="159632" y="730682"/>
                    <a:pt x="172188" y="749533"/>
                  </a:cubicBezTo>
                  <a:cubicBezTo>
                    <a:pt x="188330" y="772872"/>
                    <a:pt x="209854" y="789029"/>
                    <a:pt x="223306" y="796210"/>
                  </a:cubicBezTo>
                  <a:lnTo>
                    <a:pt x="225099" y="797108"/>
                  </a:lnTo>
                  <a:lnTo>
                    <a:pt x="707584" y="1076275"/>
                  </a:lnTo>
                  <a:lnTo>
                    <a:pt x="707584" y="1205536"/>
                  </a:lnTo>
                  <a:lnTo>
                    <a:pt x="227790" y="928164"/>
                  </a:lnTo>
                  <a:cubicBezTo>
                    <a:pt x="194608" y="911109"/>
                    <a:pt x="147077" y="874305"/>
                    <a:pt x="105824" y="816856"/>
                  </a:cubicBezTo>
                  <a:cubicBezTo>
                    <a:pt x="60983" y="753123"/>
                    <a:pt x="30492" y="673233"/>
                    <a:pt x="30492" y="584366"/>
                  </a:cubicBezTo>
                  <a:cubicBezTo>
                    <a:pt x="30492" y="495499"/>
                    <a:pt x="60983" y="450617"/>
                    <a:pt x="104927" y="438050"/>
                  </a:cubicBezTo>
                  <a:cubicBezTo>
                    <a:pt x="146180" y="426381"/>
                    <a:pt x="193711" y="443436"/>
                    <a:pt x="226893" y="463184"/>
                  </a:cubicBezTo>
                  <a:lnTo>
                    <a:pt x="382938" y="553846"/>
                  </a:lnTo>
                  <a:cubicBezTo>
                    <a:pt x="405358" y="567311"/>
                    <a:pt x="422398" y="572697"/>
                    <a:pt x="434056" y="569106"/>
                  </a:cubicBezTo>
                  <a:cubicBezTo>
                    <a:pt x="443024" y="566413"/>
                    <a:pt x="459167" y="553846"/>
                    <a:pt x="459167" y="488318"/>
                  </a:cubicBezTo>
                  <a:cubicBezTo>
                    <a:pt x="459167" y="445231"/>
                    <a:pt x="445715" y="417404"/>
                    <a:pt x="432263" y="399452"/>
                  </a:cubicBezTo>
                  <a:cubicBezTo>
                    <a:pt x="417017" y="375215"/>
                    <a:pt x="397287" y="358160"/>
                    <a:pt x="383835" y="350979"/>
                  </a:cubicBez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5" name="Google Shape;898;p46">
              <a:extLst>
                <a:ext uri="{FF2B5EF4-FFF2-40B4-BE49-F238E27FC236}">
                  <a16:creationId xmlns:a16="http://schemas.microsoft.com/office/drawing/2014/main" id="{53E8E60D-F5E7-4A95-BFE5-A9D129883615}"/>
                </a:ext>
              </a:extLst>
            </p:cNvPr>
            <p:cNvSpPr/>
            <p:nvPr/>
          </p:nvSpPr>
          <p:spPr>
            <a:xfrm>
              <a:off x="4014292" y="1669586"/>
              <a:ext cx="30312" cy="45529"/>
            </a:xfrm>
            <a:custGeom>
              <a:avLst/>
              <a:gdLst/>
              <a:ahLst/>
              <a:cxnLst/>
              <a:rect l="l" t="t" r="r" b="b"/>
              <a:pathLst>
                <a:path w="303121" h="455290" extrusionOk="0">
                  <a:moveTo>
                    <a:pt x="303122" y="315166"/>
                  </a:moveTo>
                  <a:cubicBezTo>
                    <a:pt x="303122" y="430962"/>
                    <a:pt x="234964" y="485718"/>
                    <a:pt x="151561" y="438143"/>
                  </a:cubicBezTo>
                  <a:cubicBezTo>
                    <a:pt x="68158" y="389670"/>
                    <a:pt x="0" y="256819"/>
                    <a:pt x="0" y="140125"/>
                  </a:cubicBezTo>
                  <a:cubicBezTo>
                    <a:pt x="0" y="24329"/>
                    <a:pt x="68158" y="-30427"/>
                    <a:pt x="151561" y="17148"/>
                  </a:cubicBezTo>
                  <a:cubicBezTo>
                    <a:pt x="234964" y="65620"/>
                    <a:pt x="303122" y="199369"/>
                    <a:pt x="303122" y="315166"/>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6" name="Google Shape;899;p46">
              <a:extLst>
                <a:ext uri="{FF2B5EF4-FFF2-40B4-BE49-F238E27FC236}">
                  <a16:creationId xmlns:a16="http://schemas.microsoft.com/office/drawing/2014/main" id="{57DF18C4-5533-4B21-B6B1-DA4674BA405E}"/>
                </a:ext>
              </a:extLst>
            </p:cNvPr>
            <p:cNvSpPr/>
            <p:nvPr/>
          </p:nvSpPr>
          <p:spPr>
            <a:xfrm>
              <a:off x="4097450" y="1784165"/>
              <a:ext cx="30312" cy="45529"/>
            </a:xfrm>
            <a:custGeom>
              <a:avLst/>
              <a:gdLst/>
              <a:ahLst/>
              <a:cxnLst/>
              <a:rect l="l" t="t" r="r" b="b"/>
              <a:pathLst>
                <a:path w="303121" h="455290" extrusionOk="0">
                  <a:moveTo>
                    <a:pt x="303122" y="315166"/>
                  </a:moveTo>
                  <a:cubicBezTo>
                    <a:pt x="303122" y="430962"/>
                    <a:pt x="234964" y="485718"/>
                    <a:pt x="151561" y="438143"/>
                  </a:cubicBezTo>
                  <a:cubicBezTo>
                    <a:pt x="68158" y="389670"/>
                    <a:pt x="0" y="256819"/>
                    <a:pt x="0" y="140125"/>
                  </a:cubicBezTo>
                  <a:cubicBezTo>
                    <a:pt x="0" y="24329"/>
                    <a:pt x="68158" y="-30427"/>
                    <a:pt x="151561" y="17148"/>
                  </a:cubicBezTo>
                  <a:cubicBezTo>
                    <a:pt x="234964" y="65620"/>
                    <a:pt x="303122" y="199369"/>
                    <a:pt x="303122" y="315166"/>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7" name="Google Shape;900;p46">
              <a:extLst>
                <a:ext uri="{FF2B5EF4-FFF2-40B4-BE49-F238E27FC236}">
                  <a16:creationId xmlns:a16="http://schemas.microsoft.com/office/drawing/2014/main" id="{C4781DE6-88D3-4EA2-990D-3AC4509A31AF}"/>
                </a:ext>
              </a:extLst>
            </p:cNvPr>
            <p:cNvSpPr/>
            <p:nvPr/>
          </p:nvSpPr>
          <p:spPr>
            <a:xfrm>
              <a:off x="4179263" y="2187131"/>
              <a:ext cx="48613" cy="64577"/>
            </a:xfrm>
            <a:custGeom>
              <a:avLst/>
              <a:gdLst/>
              <a:ahLst/>
              <a:cxnLst/>
              <a:rect l="l" t="t" r="r" b="b"/>
              <a:pathLst>
                <a:path w="486133" h="645773" extrusionOk="0">
                  <a:moveTo>
                    <a:pt x="243067" y="645774"/>
                  </a:moveTo>
                  <a:cubicBezTo>
                    <a:pt x="-231346" y="34479"/>
                    <a:pt x="112132" y="-185444"/>
                    <a:pt x="243067" y="171818"/>
                  </a:cubicBezTo>
                  <a:cubicBezTo>
                    <a:pt x="374001" y="-34640"/>
                    <a:pt x="717479" y="582939"/>
                    <a:pt x="243067" y="645774"/>
                  </a:cubicBez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Tree>
    <p:extLst>
      <p:ext uri="{BB962C8B-B14F-4D97-AF65-F5344CB8AC3E}">
        <p14:creationId xmlns:p14="http://schemas.microsoft.com/office/powerpoint/2010/main" val="15833749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AB52D-7416-44EA-8C0E-5E45C75ACCB2}"/>
              </a:ext>
            </a:extLst>
          </p:cNvPr>
          <p:cNvSpPr>
            <a:spLocks noGrp="1"/>
          </p:cNvSpPr>
          <p:nvPr>
            <p:ph type="ctrTitle"/>
          </p:nvPr>
        </p:nvSpPr>
        <p:spPr/>
        <p:txBody>
          <a:bodyPr/>
          <a:lstStyle/>
          <a:p>
            <a:r>
              <a:rPr lang="en-US" sz="7200" dirty="0">
                <a:solidFill>
                  <a:schemeClr val="accent1"/>
                </a:solidFill>
              </a:rPr>
              <a:t>THANK YOU</a:t>
            </a:r>
          </a:p>
        </p:txBody>
      </p:sp>
    </p:spTree>
    <p:extLst>
      <p:ext uri="{BB962C8B-B14F-4D97-AF65-F5344CB8AC3E}">
        <p14:creationId xmlns:p14="http://schemas.microsoft.com/office/powerpoint/2010/main" val="23197661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16"/>
          <p:cNvSpPr txBox="1">
            <a:spLocks noGrp="1"/>
          </p:cNvSpPr>
          <p:nvPr>
            <p:ph type="title"/>
          </p:nvPr>
        </p:nvSpPr>
        <p:spPr>
          <a:xfrm>
            <a:off x="855300" y="836000"/>
            <a:ext cx="5307000"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t>OUR MISSION</a:t>
            </a:r>
            <a:endParaRPr dirty="0"/>
          </a:p>
        </p:txBody>
      </p:sp>
      <p:sp>
        <p:nvSpPr>
          <p:cNvPr id="163" name="Google Shape;163;p16"/>
          <p:cNvSpPr txBox="1">
            <a:spLocks noGrp="1"/>
          </p:cNvSpPr>
          <p:nvPr>
            <p:ph type="body" idx="1"/>
          </p:nvPr>
        </p:nvSpPr>
        <p:spPr>
          <a:xfrm>
            <a:off x="855300" y="1353948"/>
            <a:ext cx="5307000" cy="3033900"/>
          </a:xfrm>
          <a:prstGeom prst="rect">
            <a:avLst/>
          </a:prstGeom>
        </p:spPr>
        <p:txBody>
          <a:bodyPr spcFirstLastPara="1" wrap="square" lIns="0" tIns="0" rIns="0" bIns="0" anchor="t" anchorCtr="0">
            <a:noAutofit/>
          </a:bodyPr>
          <a:lstStyle/>
          <a:p>
            <a:r>
              <a:rPr lang="en-US" sz="1800" dirty="0">
                <a:solidFill>
                  <a:schemeClr val="tx1"/>
                </a:solidFill>
                <a:effectLst/>
                <a:latin typeface="Arial" panose="020B0604020202020204" pitchFamily="34" charset="0"/>
                <a:ea typeface="Times New Roman" panose="02020603050405020304" pitchFamily="18" charset="0"/>
              </a:rPr>
              <a:t>The future of reflection tokens.</a:t>
            </a:r>
          </a:p>
          <a:p>
            <a:r>
              <a:rPr lang="en-US" sz="1800" dirty="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rPr>
              <a:t>To build a community driven by auto farming protocol.</a:t>
            </a:r>
            <a:endPar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457200" lvl="0" indent="-381000" algn="l" rtl="0">
              <a:spcBef>
                <a:spcPts val="0"/>
              </a:spcBef>
              <a:spcAft>
                <a:spcPts val="0"/>
              </a:spcAft>
              <a:buSzPts val="2400"/>
              <a:buChar char="╸"/>
            </a:pPr>
            <a:r>
              <a:rPr lang="en-US" sz="1800" dirty="0">
                <a:solidFill>
                  <a:schemeClr val="tx1"/>
                </a:solidFill>
                <a:effectLst/>
                <a:latin typeface="Arial" panose="020B0604020202020204" pitchFamily="34" charset="0"/>
                <a:ea typeface="Times New Roman" panose="02020603050405020304" pitchFamily="18" charset="0"/>
              </a:rPr>
              <a:t>to integrate All $NRF holders into the farming protocol to yield a percentage daily according to their holdl amount.</a:t>
            </a:r>
          </a:p>
          <a:p>
            <a:pPr marL="76200" lvl="0" indent="0" algn="l" rtl="0">
              <a:spcBef>
                <a:spcPts val="0"/>
              </a:spcBef>
              <a:spcAft>
                <a:spcPts val="0"/>
              </a:spcAft>
              <a:buSzPts val="2400"/>
              <a:buNone/>
            </a:pPr>
            <a:endParaRPr lang="en-US" sz="1800" dirty="0">
              <a:solidFill>
                <a:schemeClr val="tx1"/>
              </a:solidFill>
              <a:latin typeface="Arial" panose="020B0604020202020204" pitchFamily="34" charset="0"/>
              <a:ea typeface="Times New Roman" panose="02020603050405020304" pitchFamily="18" charset="0"/>
            </a:endParaRPr>
          </a:p>
          <a:p>
            <a:pPr marL="76200" lvl="0" indent="0" algn="l" rtl="0">
              <a:spcBef>
                <a:spcPts val="0"/>
              </a:spcBef>
              <a:spcAft>
                <a:spcPts val="0"/>
              </a:spcAft>
              <a:buSzPts val="2400"/>
              <a:buNone/>
            </a:pPr>
            <a:r>
              <a:rPr lang="en-US" sz="1800" dirty="0">
                <a:solidFill>
                  <a:schemeClr val="tx1"/>
                </a:solidFill>
                <a:latin typeface="Arial" panose="020B0604020202020204" pitchFamily="34" charset="0"/>
                <a:ea typeface="Times New Roman" panose="02020603050405020304" pitchFamily="18" charset="0"/>
              </a:rPr>
              <a:t>T</a:t>
            </a:r>
            <a:r>
              <a:rPr lang="en-US" sz="1800" dirty="0">
                <a:solidFill>
                  <a:schemeClr val="tx1"/>
                </a:solidFill>
                <a:effectLst/>
                <a:latin typeface="Arial" panose="020B0604020202020204" pitchFamily="34" charset="0"/>
                <a:ea typeface="Times New Roman" panose="02020603050405020304" pitchFamily="18" charset="0"/>
              </a:rPr>
              <a:t>o achieve equality in distribution of $NRF tokens to all airdrop participants.</a:t>
            </a:r>
            <a:endParaRPr lang="en-US" dirty="0">
              <a:solidFill>
                <a:schemeClr val="tx1"/>
              </a:solidFill>
            </a:endParaRPr>
          </a:p>
        </p:txBody>
      </p:sp>
      <p:sp>
        <p:nvSpPr>
          <p:cNvPr id="164" name="Google Shape;164;p16"/>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3</a:t>
            </a:fld>
            <a:endParaRPr/>
          </a:p>
        </p:txBody>
      </p:sp>
      <p:grpSp>
        <p:nvGrpSpPr>
          <p:cNvPr id="57" name="Grupo 56">
            <a:extLst>
              <a:ext uri="{FF2B5EF4-FFF2-40B4-BE49-F238E27FC236}">
                <a16:creationId xmlns:a16="http://schemas.microsoft.com/office/drawing/2014/main" id="{C0C1C295-AE29-2E4F-A5BC-9C660106B1F1}"/>
              </a:ext>
            </a:extLst>
          </p:cNvPr>
          <p:cNvGrpSpPr/>
          <p:nvPr/>
        </p:nvGrpSpPr>
        <p:grpSpPr>
          <a:xfrm>
            <a:off x="6114994" y="720387"/>
            <a:ext cx="2731502" cy="3852570"/>
            <a:chOff x="996049" y="1552369"/>
            <a:chExt cx="485510" cy="684774"/>
          </a:xfrm>
        </p:grpSpPr>
        <p:sp>
          <p:nvSpPr>
            <p:cNvPr id="58" name="Google Shape;902;p46">
              <a:extLst>
                <a:ext uri="{FF2B5EF4-FFF2-40B4-BE49-F238E27FC236}">
                  <a16:creationId xmlns:a16="http://schemas.microsoft.com/office/drawing/2014/main" id="{D96D4595-E404-834E-951C-2CD9F0E1C199}"/>
                </a:ext>
              </a:extLst>
            </p:cNvPr>
            <p:cNvSpPr/>
            <p:nvPr/>
          </p:nvSpPr>
          <p:spPr>
            <a:xfrm>
              <a:off x="1264384" y="1758365"/>
              <a:ext cx="217175" cy="221539"/>
            </a:xfrm>
            <a:custGeom>
              <a:avLst/>
              <a:gdLst/>
              <a:ahLst/>
              <a:cxnLst/>
              <a:rect l="l" t="t" r="r" b="b"/>
              <a:pathLst>
                <a:path w="2171751" h="2215389" extrusionOk="0">
                  <a:moveTo>
                    <a:pt x="1085938" y="128507"/>
                  </a:moveTo>
                  <a:cubicBezTo>
                    <a:pt x="536368" y="-192153"/>
                    <a:pt x="81826" y="107926"/>
                    <a:pt x="1417" y="799037"/>
                  </a:cubicBezTo>
                  <a:cubicBezTo>
                    <a:pt x="-12538" y="919202"/>
                    <a:pt x="78503" y="1077208"/>
                    <a:pt x="188816" y="1141605"/>
                  </a:cubicBezTo>
                  <a:lnTo>
                    <a:pt x="1982396" y="2187898"/>
                  </a:lnTo>
                  <a:cubicBezTo>
                    <a:pt x="2092709" y="2252296"/>
                    <a:pt x="2183750" y="2200512"/>
                    <a:pt x="2170459" y="2064414"/>
                  </a:cubicBezTo>
                  <a:cubicBezTo>
                    <a:pt x="2090050" y="1279031"/>
                    <a:pt x="1635509" y="448502"/>
                    <a:pt x="1085938" y="128507"/>
                  </a:cubicBez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9" name="Google Shape;903;p46">
              <a:extLst>
                <a:ext uri="{FF2B5EF4-FFF2-40B4-BE49-F238E27FC236}">
                  <a16:creationId xmlns:a16="http://schemas.microsoft.com/office/drawing/2014/main" id="{73A75B6A-CDD1-0143-B91F-E7DFEBB3DDAD}"/>
                </a:ext>
              </a:extLst>
            </p:cNvPr>
            <p:cNvSpPr/>
            <p:nvPr/>
          </p:nvSpPr>
          <p:spPr>
            <a:xfrm>
              <a:off x="1310707" y="1552369"/>
              <a:ext cx="123404" cy="187230"/>
            </a:xfrm>
            <a:custGeom>
              <a:avLst/>
              <a:gdLst/>
              <a:ahLst/>
              <a:cxnLst/>
              <a:rect l="l" t="t" r="r" b="b"/>
              <a:pathLst>
                <a:path w="1234041" h="1872301" extrusionOk="0">
                  <a:moveTo>
                    <a:pt x="1234041" y="1295980"/>
                  </a:moveTo>
                  <a:cubicBezTo>
                    <a:pt x="1234041" y="1773318"/>
                    <a:pt x="957595" y="1999041"/>
                    <a:pt x="616688" y="1799874"/>
                  </a:cubicBezTo>
                  <a:cubicBezTo>
                    <a:pt x="276446" y="1601370"/>
                    <a:pt x="0" y="1053660"/>
                    <a:pt x="0" y="576322"/>
                  </a:cubicBezTo>
                  <a:cubicBezTo>
                    <a:pt x="0" y="98983"/>
                    <a:pt x="276446" y="-126740"/>
                    <a:pt x="617353" y="72428"/>
                  </a:cubicBezTo>
                  <a:cubicBezTo>
                    <a:pt x="958259" y="270931"/>
                    <a:pt x="1234041" y="819306"/>
                    <a:pt x="1234041" y="1295980"/>
                  </a:cubicBez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0" name="Google Shape;904;p46">
              <a:extLst>
                <a:ext uri="{FF2B5EF4-FFF2-40B4-BE49-F238E27FC236}">
                  <a16:creationId xmlns:a16="http://schemas.microsoft.com/office/drawing/2014/main" id="{0023181F-4473-D344-9C3F-45F6AC21349A}"/>
                </a:ext>
              </a:extLst>
            </p:cNvPr>
            <p:cNvSpPr/>
            <p:nvPr/>
          </p:nvSpPr>
          <p:spPr>
            <a:xfrm>
              <a:off x="1237881" y="1778226"/>
              <a:ext cx="217175" cy="221539"/>
            </a:xfrm>
            <a:custGeom>
              <a:avLst/>
              <a:gdLst/>
              <a:ahLst/>
              <a:cxnLst/>
              <a:rect l="l" t="t" r="r" b="b"/>
              <a:pathLst>
                <a:path w="2171751" h="2215389" extrusionOk="0">
                  <a:moveTo>
                    <a:pt x="1085938" y="128507"/>
                  </a:moveTo>
                  <a:cubicBezTo>
                    <a:pt x="536368" y="-192153"/>
                    <a:pt x="81826" y="107926"/>
                    <a:pt x="1417" y="799037"/>
                  </a:cubicBezTo>
                  <a:cubicBezTo>
                    <a:pt x="-12538" y="919202"/>
                    <a:pt x="78503" y="1077208"/>
                    <a:pt x="188816" y="1141605"/>
                  </a:cubicBezTo>
                  <a:lnTo>
                    <a:pt x="1982396" y="2187898"/>
                  </a:lnTo>
                  <a:cubicBezTo>
                    <a:pt x="2092709" y="2252296"/>
                    <a:pt x="2183750" y="2200512"/>
                    <a:pt x="2170459" y="2064414"/>
                  </a:cubicBezTo>
                  <a:cubicBezTo>
                    <a:pt x="2090050" y="1279031"/>
                    <a:pt x="1635509" y="448502"/>
                    <a:pt x="1085938" y="128507"/>
                  </a:cubicBezTo>
                  <a:close/>
                </a:path>
              </a:pathLst>
            </a:custGeom>
            <a:gradFill>
              <a:gsLst>
                <a:gs pos="0">
                  <a:srgbClr val="FFFFFF">
                    <a:alpha val="40000"/>
                  </a:srgbClr>
                </a:gs>
                <a:gs pos="100000">
                  <a:srgbClr val="FFFFFF">
                    <a:alpha val="0"/>
                  </a:srgbClr>
                </a:gs>
              </a:gsLst>
              <a:lin ang="6600474"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1" name="Google Shape;905;p46">
              <a:extLst>
                <a:ext uri="{FF2B5EF4-FFF2-40B4-BE49-F238E27FC236}">
                  <a16:creationId xmlns:a16="http://schemas.microsoft.com/office/drawing/2014/main" id="{C0A8C2F2-4D79-9546-B6A4-9A14E6F72E70}"/>
                </a:ext>
              </a:extLst>
            </p:cNvPr>
            <p:cNvSpPr/>
            <p:nvPr/>
          </p:nvSpPr>
          <p:spPr>
            <a:xfrm>
              <a:off x="1284204" y="1572230"/>
              <a:ext cx="123404" cy="187230"/>
            </a:xfrm>
            <a:custGeom>
              <a:avLst/>
              <a:gdLst/>
              <a:ahLst/>
              <a:cxnLst/>
              <a:rect l="l" t="t" r="r" b="b"/>
              <a:pathLst>
                <a:path w="1234041" h="1872301" extrusionOk="0">
                  <a:moveTo>
                    <a:pt x="1234041" y="1295980"/>
                  </a:moveTo>
                  <a:cubicBezTo>
                    <a:pt x="1234041" y="1773318"/>
                    <a:pt x="957595" y="1999041"/>
                    <a:pt x="616688" y="1799874"/>
                  </a:cubicBezTo>
                  <a:cubicBezTo>
                    <a:pt x="276447" y="1601370"/>
                    <a:pt x="0" y="1053660"/>
                    <a:pt x="0" y="576322"/>
                  </a:cubicBezTo>
                  <a:cubicBezTo>
                    <a:pt x="0" y="98983"/>
                    <a:pt x="276447" y="-126740"/>
                    <a:pt x="617353" y="72428"/>
                  </a:cubicBezTo>
                  <a:cubicBezTo>
                    <a:pt x="958259" y="270931"/>
                    <a:pt x="1234041" y="819306"/>
                    <a:pt x="1234041" y="1295980"/>
                  </a:cubicBezTo>
                  <a:close/>
                </a:path>
              </a:pathLst>
            </a:custGeom>
            <a:gradFill>
              <a:gsLst>
                <a:gs pos="0">
                  <a:srgbClr val="FFFFFF">
                    <a:alpha val="40000"/>
                  </a:srgbClr>
                </a:gs>
                <a:gs pos="100000">
                  <a:srgbClr val="FFFFFF">
                    <a:alpha val="0"/>
                  </a:srgbClr>
                </a:gs>
              </a:gsLst>
              <a:lin ang="6600474"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2" name="Google Shape;906;p46">
              <a:extLst>
                <a:ext uri="{FF2B5EF4-FFF2-40B4-BE49-F238E27FC236}">
                  <a16:creationId xmlns:a16="http://schemas.microsoft.com/office/drawing/2014/main" id="{0BA1F377-6480-8E40-8B42-97DB73B11486}"/>
                </a:ext>
              </a:extLst>
            </p:cNvPr>
            <p:cNvSpPr/>
            <p:nvPr/>
          </p:nvSpPr>
          <p:spPr>
            <a:xfrm>
              <a:off x="996049" y="1744169"/>
              <a:ext cx="123803" cy="135766"/>
            </a:xfrm>
            <a:custGeom>
              <a:avLst/>
              <a:gdLst/>
              <a:ahLst/>
              <a:cxnLst/>
              <a:rect l="l" t="t" r="r" b="b"/>
              <a:pathLst>
                <a:path w="1238028" h="1357658" extrusionOk="0">
                  <a:moveTo>
                    <a:pt x="1237364" y="713683"/>
                  </a:moveTo>
                  <a:lnTo>
                    <a:pt x="0" y="0"/>
                  </a:lnTo>
                  <a:lnTo>
                    <a:pt x="0" y="643975"/>
                  </a:lnTo>
                  <a:lnTo>
                    <a:pt x="1238028" y="1357658"/>
                  </a:lnTo>
                  <a:lnTo>
                    <a:pt x="1237364" y="713683"/>
                  </a:ln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3" name="Google Shape;907;p46">
              <a:extLst>
                <a:ext uri="{FF2B5EF4-FFF2-40B4-BE49-F238E27FC236}">
                  <a16:creationId xmlns:a16="http://schemas.microsoft.com/office/drawing/2014/main" id="{BB53C8C0-A03A-9944-BCEE-55A41BBBEA70}"/>
                </a:ext>
              </a:extLst>
            </p:cNvPr>
            <p:cNvSpPr/>
            <p:nvPr/>
          </p:nvSpPr>
          <p:spPr>
            <a:xfrm>
              <a:off x="1007048" y="1765748"/>
              <a:ext cx="14088" cy="20853"/>
            </a:xfrm>
            <a:custGeom>
              <a:avLst/>
              <a:gdLst/>
              <a:ahLst/>
              <a:cxnLst/>
              <a:rect l="l" t="t" r="r" b="b"/>
              <a:pathLst>
                <a:path w="140881" h="208525" extrusionOk="0">
                  <a:moveTo>
                    <a:pt x="140881" y="144760"/>
                  </a:moveTo>
                  <a:cubicBezTo>
                    <a:pt x="140881" y="197872"/>
                    <a:pt x="109648" y="222435"/>
                    <a:pt x="70441" y="200527"/>
                  </a:cubicBezTo>
                  <a:cubicBezTo>
                    <a:pt x="31898" y="177955"/>
                    <a:pt x="0" y="116877"/>
                    <a:pt x="0" y="63765"/>
                  </a:cubicBezTo>
                  <a:cubicBezTo>
                    <a:pt x="0" y="10654"/>
                    <a:pt x="31233" y="-13910"/>
                    <a:pt x="70441" y="7999"/>
                  </a:cubicBezTo>
                  <a:cubicBezTo>
                    <a:pt x="109648" y="30571"/>
                    <a:pt x="140881" y="91649"/>
                    <a:pt x="140881" y="144760"/>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4" name="Google Shape;908;p46">
              <a:extLst>
                <a:ext uri="{FF2B5EF4-FFF2-40B4-BE49-F238E27FC236}">
                  <a16:creationId xmlns:a16="http://schemas.microsoft.com/office/drawing/2014/main" id="{A0E5A3BE-01DF-3042-B8F9-6B64A542C40D}"/>
                </a:ext>
              </a:extLst>
            </p:cNvPr>
            <p:cNvSpPr/>
            <p:nvPr/>
          </p:nvSpPr>
          <p:spPr>
            <a:xfrm>
              <a:off x="1027455" y="1778198"/>
              <a:ext cx="40470" cy="32331"/>
            </a:xfrm>
            <a:custGeom>
              <a:avLst/>
              <a:gdLst/>
              <a:ahLst/>
              <a:cxnLst/>
              <a:rect l="l" t="t" r="r" b="b"/>
              <a:pathLst>
                <a:path w="404701" h="323315" extrusionOk="0">
                  <a:moveTo>
                    <a:pt x="0" y="0"/>
                  </a:moveTo>
                  <a:lnTo>
                    <a:pt x="404702" y="233026"/>
                  </a:lnTo>
                  <a:lnTo>
                    <a:pt x="404702" y="323315"/>
                  </a:lnTo>
                  <a:lnTo>
                    <a:pt x="0" y="90289"/>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5" name="Google Shape;909;p46">
              <a:extLst>
                <a:ext uri="{FF2B5EF4-FFF2-40B4-BE49-F238E27FC236}">
                  <a16:creationId xmlns:a16="http://schemas.microsoft.com/office/drawing/2014/main" id="{D2C14941-3BE2-CF42-9A0E-E078BA89B5E0}"/>
                </a:ext>
              </a:extLst>
            </p:cNvPr>
            <p:cNvSpPr/>
            <p:nvPr/>
          </p:nvSpPr>
          <p:spPr>
            <a:xfrm>
              <a:off x="1027654" y="1796338"/>
              <a:ext cx="79279" cy="54771"/>
            </a:xfrm>
            <a:custGeom>
              <a:avLst/>
              <a:gdLst/>
              <a:ahLst/>
              <a:cxnLst/>
              <a:rect l="l" t="t" r="r" b="b"/>
              <a:pathLst>
                <a:path w="792790" h="547710" extrusionOk="0">
                  <a:moveTo>
                    <a:pt x="0" y="0"/>
                  </a:moveTo>
                  <a:lnTo>
                    <a:pt x="792790" y="457421"/>
                  </a:lnTo>
                  <a:lnTo>
                    <a:pt x="792790" y="547711"/>
                  </a:lnTo>
                  <a:lnTo>
                    <a:pt x="0" y="90289"/>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6" name="Google Shape;910;p46">
              <a:extLst>
                <a:ext uri="{FF2B5EF4-FFF2-40B4-BE49-F238E27FC236}">
                  <a16:creationId xmlns:a16="http://schemas.microsoft.com/office/drawing/2014/main" id="{0E7B0E6E-F5D7-194D-948F-669CD8E12603}"/>
                </a:ext>
              </a:extLst>
            </p:cNvPr>
            <p:cNvSpPr/>
            <p:nvPr/>
          </p:nvSpPr>
          <p:spPr>
            <a:xfrm>
              <a:off x="1314218" y="1880086"/>
              <a:ext cx="124334" cy="339182"/>
            </a:xfrm>
            <a:custGeom>
              <a:avLst/>
              <a:gdLst/>
              <a:ahLst/>
              <a:cxnLst/>
              <a:rect l="l" t="t" r="r" b="b"/>
              <a:pathLst>
                <a:path w="1243344" h="3391822" extrusionOk="0">
                  <a:moveTo>
                    <a:pt x="0" y="0"/>
                  </a:moveTo>
                  <a:lnTo>
                    <a:pt x="1243345" y="717003"/>
                  </a:lnTo>
                  <a:lnTo>
                    <a:pt x="1243345" y="3391822"/>
                  </a:lnTo>
                  <a:lnTo>
                    <a:pt x="0" y="2675483"/>
                  </a:lnTo>
                  <a:lnTo>
                    <a:pt x="0" y="0"/>
                  </a:ln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7" name="Google Shape;911;p46">
              <a:extLst>
                <a:ext uri="{FF2B5EF4-FFF2-40B4-BE49-F238E27FC236}">
                  <a16:creationId xmlns:a16="http://schemas.microsoft.com/office/drawing/2014/main" id="{C1C8EFE2-03E3-3947-93E9-A0810DFE95FC}"/>
                </a:ext>
              </a:extLst>
            </p:cNvPr>
            <p:cNvSpPr/>
            <p:nvPr/>
          </p:nvSpPr>
          <p:spPr>
            <a:xfrm>
              <a:off x="1293480" y="1897961"/>
              <a:ext cx="124401" cy="339182"/>
            </a:xfrm>
            <a:custGeom>
              <a:avLst/>
              <a:gdLst/>
              <a:ahLst/>
              <a:cxnLst/>
              <a:rect l="l" t="t" r="r" b="b"/>
              <a:pathLst>
                <a:path w="1244009" h="3391822" extrusionOk="0">
                  <a:moveTo>
                    <a:pt x="1244009" y="717003"/>
                  </a:moveTo>
                  <a:lnTo>
                    <a:pt x="0" y="0"/>
                  </a:lnTo>
                  <a:lnTo>
                    <a:pt x="0" y="2674819"/>
                  </a:lnTo>
                  <a:lnTo>
                    <a:pt x="1243345" y="3391822"/>
                  </a:lnTo>
                  <a:lnTo>
                    <a:pt x="1244009" y="717003"/>
                  </a:lnTo>
                  <a:close/>
                  <a:moveTo>
                    <a:pt x="405366" y="404974"/>
                  </a:moveTo>
                  <a:lnTo>
                    <a:pt x="820701" y="643975"/>
                  </a:lnTo>
                  <a:lnTo>
                    <a:pt x="820701" y="750198"/>
                  </a:lnTo>
                  <a:lnTo>
                    <a:pt x="405366" y="514516"/>
                  </a:lnTo>
                  <a:lnTo>
                    <a:pt x="405366" y="404974"/>
                  </a:ln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8" name="Google Shape;912;p46">
              <a:extLst>
                <a:ext uri="{FF2B5EF4-FFF2-40B4-BE49-F238E27FC236}">
                  <a16:creationId xmlns:a16="http://schemas.microsoft.com/office/drawing/2014/main" id="{9CDE02A5-14CD-9142-A87A-A6F41DAC5C88}"/>
                </a:ext>
              </a:extLst>
            </p:cNvPr>
            <p:cNvSpPr/>
            <p:nvPr/>
          </p:nvSpPr>
          <p:spPr>
            <a:xfrm>
              <a:off x="1305472" y="2066980"/>
              <a:ext cx="99880" cy="66588"/>
            </a:xfrm>
            <a:custGeom>
              <a:avLst/>
              <a:gdLst/>
              <a:ahLst/>
              <a:cxnLst/>
              <a:rect l="l" t="t" r="r" b="b"/>
              <a:pathLst>
                <a:path w="998795" h="665883" extrusionOk="0">
                  <a:moveTo>
                    <a:pt x="0" y="0"/>
                  </a:moveTo>
                  <a:lnTo>
                    <a:pt x="998796" y="575594"/>
                  </a:lnTo>
                  <a:lnTo>
                    <a:pt x="998796" y="665883"/>
                  </a:lnTo>
                  <a:lnTo>
                    <a:pt x="0" y="90290"/>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9" name="Google Shape;913;p46">
              <a:extLst>
                <a:ext uri="{FF2B5EF4-FFF2-40B4-BE49-F238E27FC236}">
                  <a16:creationId xmlns:a16="http://schemas.microsoft.com/office/drawing/2014/main" id="{1B116BF7-0D52-1D4F-B6C5-054DB4B534F5}"/>
                </a:ext>
              </a:extLst>
            </p:cNvPr>
            <p:cNvSpPr/>
            <p:nvPr/>
          </p:nvSpPr>
          <p:spPr>
            <a:xfrm>
              <a:off x="1312496" y="2088563"/>
              <a:ext cx="85924" cy="58555"/>
            </a:xfrm>
            <a:custGeom>
              <a:avLst/>
              <a:gdLst/>
              <a:ahLst/>
              <a:cxnLst/>
              <a:rect l="l" t="t" r="r" b="b"/>
              <a:pathLst>
                <a:path w="859243" h="585552" extrusionOk="0">
                  <a:moveTo>
                    <a:pt x="0" y="0"/>
                  </a:moveTo>
                  <a:lnTo>
                    <a:pt x="859243" y="495263"/>
                  </a:lnTo>
                  <a:lnTo>
                    <a:pt x="859243" y="585552"/>
                  </a:lnTo>
                  <a:lnTo>
                    <a:pt x="0" y="90289"/>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0" name="Google Shape;914;p46">
              <a:extLst>
                <a:ext uri="{FF2B5EF4-FFF2-40B4-BE49-F238E27FC236}">
                  <a16:creationId xmlns:a16="http://schemas.microsoft.com/office/drawing/2014/main" id="{0BB05E76-291D-4F4F-83C6-0584BE5F662D}"/>
                </a:ext>
              </a:extLst>
            </p:cNvPr>
            <p:cNvSpPr/>
            <p:nvPr/>
          </p:nvSpPr>
          <p:spPr>
            <a:xfrm>
              <a:off x="1327934" y="1987117"/>
              <a:ext cx="55422" cy="83162"/>
            </a:xfrm>
            <a:custGeom>
              <a:avLst/>
              <a:gdLst/>
              <a:ahLst/>
              <a:cxnLst/>
              <a:rect l="l" t="t" r="r" b="b"/>
              <a:pathLst>
                <a:path w="554222" h="831619" extrusionOk="0">
                  <a:moveTo>
                    <a:pt x="554222" y="575808"/>
                  </a:moveTo>
                  <a:cubicBezTo>
                    <a:pt x="554222" y="364026"/>
                    <a:pt x="429954" y="120378"/>
                    <a:pt x="277111" y="32080"/>
                  </a:cubicBezTo>
                  <a:cubicBezTo>
                    <a:pt x="124268" y="-56217"/>
                    <a:pt x="0" y="44030"/>
                    <a:pt x="0" y="255812"/>
                  </a:cubicBezTo>
                  <a:cubicBezTo>
                    <a:pt x="0" y="467593"/>
                    <a:pt x="124268" y="711241"/>
                    <a:pt x="277111" y="799539"/>
                  </a:cubicBezTo>
                  <a:cubicBezTo>
                    <a:pt x="429954" y="887837"/>
                    <a:pt x="554222" y="787589"/>
                    <a:pt x="554222" y="575808"/>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1" name="Google Shape;915;p46">
              <a:extLst>
                <a:ext uri="{FF2B5EF4-FFF2-40B4-BE49-F238E27FC236}">
                  <a16:creationId xmlns:a16="http://schemas.microsoft.com/office/drawing/2014/main" id="{14405D4A-2400-A645-AA49-2DB82CBE869A}"/>
                </a:ext>
              </a:extLst>
            </p:cNvPr>
            <p:cNvSpPr/>
            <p:nvPr/>
          </p:nvSpPr>
          <p:spPr>
            <a:xfrm>
              <a:off x="1159838" y="1665386"/>
              <a:ext cx="124334" cy="339182"/>
            </a:xfrm>
            <a:custGeom>
              <a:avLst/>
              <a:gdLst/>
              <a:ahLst/>
              <a:cxnLst/>
              <a:rect l="l" t="t" r="r" b="b"/>
              <a:pathLst>
                <a:path w="1243344" h="3391821" extrusionOk="0">
                  <a:moveTo>
                    <a:pt x="0" y="0"/>
                  </a:moveTo>
                  <a:lnTo>
                    <a:pt x="1243345" y="717003"/>
                  </a:lnTo>
                  <a:lnTo>
                    <a:pt x="1243345" y="3391822"/>
                  </a:lnTo>
                  <a:lnTo>
                    <a:pt x="0" y="2674819"/>
                  </a:lnTo>
                  <a:lnTo>
                    <a:pt x="0" y="0"/>
                  </a:ln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2" name="Google Shape;916;p46">
              <a:extLst>
                <a:ext uri="{FF2B5EF4-FFF2-40B4-BE49-F238E27FC236}">
                  <a16:creationId xmlns:a16="http://schemas.microsoft.com/office/drawing/2014/main" id="{A646349E-0F72-0D44-ACA9-BB35231428A4}"/>
                </a:ext>
              </a:extLst>
            </p:cNvPr>
            <p:cNvSpPr/>
            <p:nvPr/>
          </p:nvSpPr>
          <p:spPr>
            <a:xfrm>
              <a:off x="1139099" y="1683460"/>
              <a:ext cx="124401" cy="339182"/>
            </a:xfrm>
            <a:custGeom>
              <a:avLst/>
              <a:gdLst/>
              <a:ahLst/>
              <a:cxnLst/>
              <a:rect l="l" t="t" r="r" b="b"/>
              <a:pathLst>
                <a:path w="1244009" h="3391822" extrusionOk="0">
                  <a:moveTo>
                    <a:pt x="1244009" y="717003"/>
                  </a:moveTo>
                  <a:lnTo>
                    <a:pt x="0" y="0"/>
                  </a:lnTo>
                  <a:lnTo>
                    <a:pt x="0" y="2674819"/>
                  </a:lnTo>
                  <a:lnTo>
                    <a:pt x="1243345" y="3391822"/>
                  </a:lnTo>
                  <a:lnTo>
                    <a:pt x="1244009" y="717003"/>
                  </a:lnTo>
                  <a:close/>
                  <a:moveTo>
                    <a:pt x="405366" y="404974"/>
                  </a:moveTo>
                  <a:lnTo>
                    <a:pt x="820701" y="643975"/>
                  </a:lnTo>
                  <a:lnTo>
                    <a:pt x="820701" y="750198"/>
                  </a:lnTo>
                  <a:lnTo>
                    <a:pt x="405366" y="514516"/>
                  </a:lnTo>
                  <a:lnTo>
                    <a:pt x="405366" y="404974"/>
                  </a:ln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3" name="Google Shape;917;p46">
              <a:extLst>
                <a:ext uri="{FF2B5EF4-FFF2-40B4-BE49-F238E27FC236}">
                  <a16:creationId xmlns:a16="http://schemas.microsoft.com/office/drawing/2014/main" id="{782D3BCB-1DA4-AB40-AE6A-D4F98F235615}"/>
                </a:ext>
              </a:extLst>
            </p:cNvPr>
            <p:cNvSpPr/>
            <p:nvPr/>
          </p:nvSpPr>
          <p:spPr>
            <a:xfrm>
              <a:off x="1151092" y="1852214"/>
              <a:ext cx="99880" cy="66588"/>
            </a:xfrm>
            <a:custGeom>
              <a:avLst/>
              <a:gdLst/>
              <a:ahLst/>
              <a:cxnLst/>
              <a:rect l="l" t="t" r="r" b="b"/>
              <a:pathLst>
                <a:path w="998795" h="665883" extrusionOk="0">
                  <a:moveTo>
                    <a:pt x="0" y="0"/>
                  </a:moveTo>
                  <a:lnTo>
                    <a:pt x="998796" y="575594"/>
                  </a:lnTo>
                  <a:lnTo>
                    <a:pt x="998796" y="665883"/>
                  </a:lnTo>
                  <a:lnTo>
                    <a:pt x="0" y="90289"/>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4" name="Google Shape;918;p46">
              <a:extLst>
                <a:ext uri="{FF2B5EF4-FFF2-40B4-BE49-F238E27FC236}">
                  <a16:creationId xmlns:a16="http://schemas.microsoft.com/office/drawing/2014/main" id="{1AA4DBEA-B5D8-6F4C-B341-BA9BA7E6CECC}"/>
                </a:ext>
              </a:extLst>
            </p:cNvPr>
            <p:cNvSpPr/>
            <p:nvPr/>
          </p:nvSpPr>
          <p:spPr>
            <a:xfrm>
              <a:off x="1157983" y="1873863"/>
              <a:ext cx="85924" cy="58555"/>
            </a:xfrm>
            <a:custGeom>
              <a:avLst/>
              <a:gdLst/>
              <a:ahLst/>
              <a:cxnLst/>
              <a:rect l="l" t="t" r="r" b="b"/>
              <a:pathLst>
                <a:path w="859243" h="585552" extrusionOk="0">
                  <a:moveTo>
                    <a:pt x="665" y="0"/>
                  </a:moveTo>
                  <a:lnTo>
                    <a:pt x="859243" y="495263"/>
                  </a:lnTo>
                  <a:lnTo>
                    <a:pt x="859243" y="585552"/>
                  </a:lnTo>
                  <a:lnTo>
                    <a:pt x="0" y="90289"/>
                  </a:lnTo>
                  <a:lnTo>
                    <a:pt x="665"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5" name="Google Shape;919;p46">
              <a:extLst>
                <a:ext uri="{FF2B5EF4-FFF2-40B4-BE49-F238E27FC236}">
                  <a16:creationId xmlns:a16="http://schemas.microsoft.com/office/drawing/2014/main" id="{3D33FA69-B8D2-DA41-915B-6CABB069966B}"/>
                </a:ext>
              </a:extLst>
            </p:cNvPr>
            <p:cNvSpPr/>
            <p:nvPr/>
          </p:nvSpPr>
          <p:spPr>
            <a:xfrm>
              <a:off x="1173553" y="1772417"/>
              <a:ext cx="55422" cy="83162"/>
            </a:xfrm>
            <a:custGeom>
              <a:avLst/>
              <a:gdLst/>
              <a:ahLst/>
              <a:cxnLst/>
              <a:rect l="l" t="t" r="r" b="b"/>
              <a:pathLst>
                <a:path w="554222" h="831619" extrusionOk="0">
                  <a:moveTo>
                    <a:pt x="554222" y="575807"/>
                  </a:moveTo>
                  <a:cubicBezTo>
                    <a:pt x="554222" y="364026"/>
                    <a:pt x="429954" y="120378"/>
                    <a:pt x="277111" y="32080"/>
                  </a:cubicBezTo>
                  <a:cubicBezTo>
                    <a:pt x="124268" y="-56217"/>
                    <a:pt x="0" y="44030"/>
                    <a:pt x="0" y="255812"/>
                  </a:cubicBezTo>
                  <a:cubicBezTo>
                    <a:pt x="0" y="467593"/>
                    <a:pt x="124268" y="711241"/>
                    <a:pt x="277111" y="799539"/>
                  </a:cubicBezTo>
                  <a:cubicBezTo>
                    <a:pt x="429954" y="887837"/>
                    <a:pt x="554222" y="787589"/>
                    <a:pt x="554222" y="575807"/>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6" name="Google Shape;920;p46">
              <a:extLst>
                <a:ext uri="{FF2B5EF4-FFF2-40B4-BE49-F238E27FC236}">
                  <a16:creationId xmlns:a16="http://schemas.microsoft.com/office/drawing/2014/main" id="{968741F6-42A3-A843-8C4E-10051F18F6D4}"/>
                </a:ext>
              </a:extLst>
            </p:cNvPr>
            <p:cNvSpPr/>
            <p:nvPr/>
          </p:nvSpPr>
          <p:spPr>
            <a:xfrm>
              <a:off x="1031629" y="1864859"/>
              <a:ext cx="197832" cy="232760"/>
            </a:xfrm>
            <a:custGeom>
              <a:avLst/>
              <a:gdLst/>
              <a:ahLst/>
              <a:cxnLst/>
              <a:rect l="l" t="t" r="r" b="b"/>
              <a:pathLst>
                <a:path w="1978320" h="2327603" extrusionOk="0">
                  <a:moveTo>
                    <a:pt x="1977656" y="1140566"/>
                  </a:moveTo>
                  <a:lnTo>
                    <a:pt x="0" y="0"/>
                  </a:lnTo>
                  <a:lnTo>
                    <a:pt x="665" y="1029696"/>
                  </a:lnTo>
                  <a:lnTo>
                    <a:pt x="1803548" y="2069350"/>
                  </a:lnTo>
                  <a:lnTo>
                    <a:pt x="1978320" y="2327604"/>
                  </a:lnTo>
                  <a:lnTo>
                    <a:pt x="1977656" y="1140566"/>
                  </a:ln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7" name="Google Shape;921;p46">
              <a:extLst>
                <a:ext uri="{FF2B5EF4-FFF2-40B4-BE49-F238E27FC236}">
                  <a16:creationId xmlns:a16="http://schemas.microsoft.com/office/drawing/2014/main" id="{7CBEFED6-8F2A-3D48-8D0A-9A077795947D}"/>
                </a:ext>
              </a:extLst>
            </p:cNvPr>
            <p:cNvSpPr/>
            <p:nvPr/>
          </p:nvSpPr>
          <p:spPr>
            <a:xfrm>
              <a:off x="1010626" y="1877041"/>
              <a:ext cx="74627" cy="70970"/>
            </a:xfrm>
            <a:custGeom>
              <a:avLst/>
              <a:gdLst/>
              <a:ahLst/>
              <a:cxnLst/>
              <a:rect l="l" t="t" r="r" b="b"/>
              <a:pathLst>
                <a:path w="746272" h="709700" extrusionOk="0">
                  <a:moveTo>
                    <a:pt x="0" y="279498"/>
                  </a:moveTo>
                  <a:lnTo>
                    <a:pt x="0" y="0"/>
                  </a:lnTo>
                  <a:lnTo>
                    <a:pt x="746273" y="430202"/>
                  </a:lnTo>
                  <a:lnTo>
                    <a:pt x="746273" y="709700"/>
                  </a:lnTo>
                  <a:lnTo>
                    <a:pt x="0" y="279498"/>
                  </a:lnTo>
                  <a:close/>
                </a:path>
              </a:pathLst>
            </a:custGeom>
            <a:gradFill>
              <a:gsLst>
                <a:gs pos="0">
                  <a:schemeClr val="accent1"/>
                </a:gs>
                <a:gs pos="100000">
                  <a:schemeClr val="accent2"/>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8" name="Google Shape;922;p46">
              <a:extLst>
                <a:ext uri="{FF2B5EF4-FFF2-40B4-BE49-F238E27FC236}">
                  <a16:creationId xmlns:a16="http://schemas.microsoft.com/office/drawing/2014/main" id="{422DF5F4-B23B-2F4B-8A93-9D4F01B57E34}"/>
                </a:ext>
              </a:extLst>
            </p:cNvPr>
            <p:cNvSpPr/>
            <p:nvPr/>
          </p:nvSpPr>
          <p:spPr>
            <a:xfrm>
              <a:off x="1134925" y="1949468"/>
              <a:ext cx="43328" cy="33991"/>
            </a:xfrm>
            <a:custGeom>
              <a:avLst/>
              <a:gdLst/>
              <a:ahLst/>
              <a:cxnLst/>
              <a:rect l="l" t="t" r="r" b="b"/>
              <a:pathLst>
                <a:path w="433276" h="339912" extrusionOk="0">
                  <a:moveTo>
                    <a:pt x="433277" y="249623"/>
                  </a:moveTo>
                  <a:lnTo>
                    <a:pt x="0" y="0"/>
                  </a:lnTo>
                  <a:lnTo>
                    <a:pt x="0" y="90290"/>
                  </a:lnTo>
                  <a:lnTo>
                    <a:pt x="433277" y="339913"/>
                  </a:lnTo>
                  <a:lnTo>
                    <a:pt x="433277" y="249623"/>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9" name="Google Shape;923;p46">
              <a:extLst>
                <a:ext uri="{FF2B5EF4-FFF2-40B4-BE49-F238E27FC236}">
                  <a16:creationId xmlns:a16="http://schemas.microsoft.com/office/drawing/2014/main" id="{E5BA8E00-389C-A048-BB2F-A953F3F82CD5}"/>
                </a:ext>
              </a:extLst>
            </p:cNvPr>
            <p:cNvSpPr/>
            <p:nvPr/>
          </p:nvSpPr>
          <p:spPr>
            <a:xfrm>
              <a:off x="1094839" y="1944436"/>
              <a:ext cx="83532" cy="57161"/>
            </a:xfrm>
            <a:custGeom>
              <a:avLst/>
              <a:gdLst/>
              <a:ahLst/>
              <a:cxnLst/>
              <a:rect l="l" t="t" r="r" b="b"/>
              <a:pathLst>
                <a:path w="835320" h="571610" extrusionOk="0">
                  <a:moveTo>
                    <a:pt x="835320" y="481321"/>
                  </a:moveTo>
                  <a:lnTo>
                    <a:pt x="0" y="0"/>
                  </a:lnTo>
                  <a:lnTo>
                    <a:pt x="0" y="90289"/>
                  </a:lnTo>
                  <a:lnTo>
                    <a:pt x="835320" y="571611"/>
                  </a:lnTo>
                  <a:lnTo>
                    <a:pt x="835320" y="481321"/>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0" name="Google Shape;924;p46">
              <a:extLst>
                <a:ext uri="{FF2B5EF4-FFF2-40B4-BE49-F238E27FC236}">
                  <a16:creationId xmlns:a16="http://schemas.microsoft.com/office/drawing/2014/main" id="{CC4BB8FD-282A-9641-8DAA-928035774DB6}"/>
                </a:ext>
              </a:extLst>
            </p:cNvPr>
            <p:cNvSpPr/>
            <p:nvPr/>
          </p:nvSpPr>
          <p:spPr>
            <a:xfrm>
              <a:off x="1077281" y="1952249"/>
              <a:ext cx="101209" cy="67385"/>
            </a:xfrm>
            <a:custGeom>
              <a:avLst/>
              <a:gdLst/>
              <a:ahLst/>
              <a:cxnLst/>
              <a:rect l="l" t="t" r="r" b="b"/>
              <a:pathLst>
                <a:path w="1012086" h="673849" extrusionOk="0">
                  <a:moveTo>
                    <a:pt x="1011422" y="583561"/>
                  </a:moveTo>
                  <a:lnTo>
                    <a:pt x="0" y="0"/>
                  </a:lnTo>
                  <a:lnTo>
                    <a:pt x="0" y="90289"/>
                  </a:lnTo>
                  <a:lnTo>
                    <a:pt x="1012087" y="673850"/>
                  </a:lnTo>
                  <a:lnTo>
                    <a:pt x="1011422" y="583561"/>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1" name="Google Shape;925;p46">
              <a:extLst>
                <a:ext uri="{FF2B5EF4-FFF2-40B4-BE49-F238E27FC236}">
                  <a16:creationId xmlns:a16="http://schemas.microsoft.com/office/drawing/2014/main" id="{40291C7B-95A9-0145-8DD5-6A3FD330B7A4}"/>
                </a:ext>
              </a:extLst>
            </p:cNvPr>
            <p:cNvSpPr/>
            <p:nvPr/>
          </p:nvSpPr>
          <p:spPr>
            <a:xfrm>
              <a:off x="1188792" y="1979734"/>
              <a:ext cx="22462" cy="33373"/>
            </a:xfrm>
            <a:custGeom>
              <a:avLst/>
              <a:gdLst/>
              <a:ahLst/>
              <a:cxnLst/>
              <a:rect l="l" t="t" r="r" b="b"/>
              <a:pathLst>
                <a:path w="224619" h="333730" extrusionOk="0">
                  <a:moveTo>
                    <a:pt x="6" y="102136"/>
                  </a:moveTo>
                  <a:cubicBezTo>
                    <a:pt x="6" y="187114"/>
                    <a:pt x="50511" y="284706"/>
                    <a:pt x="112313" y="320556"/>
                  </a:cubicBezTo>
                  <a:cubicBezTo>
                    <a:pt x="174115" y="356406"/>
                    <a:pt x="224619" y="316573"/>
                    <a:pt x="224619" y="231595"/>
                  </a:cubicBezTo>
                  <a:cubicBezTo>
                    <a:pt x="224619" y="146616"/>
                    <a:pt x="174115" y="49025"/>
                    <a:pt x="112313" y="13174"/>
                  </a:cubicBezTo>
                  <a:cubicBezTo>
                    <a:pt x="49847" y="-22676"/>
                    <a:pt x="-658" y="17157"/>
                    <a:pt x="6" y="102136"/>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2" name="Google Shape;926;p46">
              <a:extLst>
                <a:ext uri="{FF2B5EF4-FFF2-40B4-BE49-F238E27FC236}">
                  <a16:creationId xmlns:a16="http://schemas.microsoft.com/office/drawing/2014/main" id="{672F09F6-96ED-CD46-A005-E605D5FB885D}"/>
                </a:ext>
              </a:extLst>
            </p:cNvPr>
            <p:cNvSpPr/>
            <p:nvPr/>
          </p:nvSpPr>
          <p:spPr>
            <a:xfrm>
              <a:off x="1046537" y="1669527"/>
              <a:ext cx="55555" cy="75611"/>
            </a:xfrm>
            <a:custGeom>
              <a:avLst/>
              <a:gdLst/>
              <a:ahLst/>
              <a:cxnLst/>
              <a:rect l="l" t="t" r="r" b="b"/>
              <a:pathLst>
                <a:path w="555551" h="756106" extrusionOk="0">
                  <a:moveTo>
                    <a:pt x="277776" y="9593"/>
                  </a:moveTo>
                  <a:cubicBezTo>
                    <a:pt x="317648" y="32166"/>
                    <a:pt x="349545" y="87932"/>
                    <a:pt x="349545" y="133741"/>
                  </a:cubicBezTo>
                  <a:lnTo>
                    <a:pt x="349545" y="336228"/>
                  </a:lnTo>
                  <a:lnTo>
                    <a:pt x="483781" y="413239"/>
                  </a:lnTo>
                  <a:cubicBezTo>
                    <a:pt x="523653" y="435812"/>
                    <a:pt x="555551" y="491579"/>
                    <a:pt x="555551" y="537387"/>
                  </a:cubicBezTo>
                  <a:cubicBezTo>
                    <a:pt x="555551" y="583196"/>
                    <a:pt x="523653" y="601785"/>
                    <a:pt x="483781" y="579212"/>
                  </a:cubicBezTo>
                  <a:lnTo>
                    <a:pt x="349545" y="502201"/>
                  </a:lnTo>
                  <a:lnTo>
                    <a:pt x="349545" y="704688"/>
                  </a:lnTo>
                  <a:cubicBezTo>
                    <a:pt x="349545" y="750496"/>
                    <a:pt x="317648" y="769085"/>
                    <a:pt x="277776" y="746513"/>
                  </a:cubicBezTo>
                  <a:cubicBezTo>
                    <a:pt x="237903" y="723941"/>
                    <a:pt x="206006" y="668174"/>
                    <a:pt x="206006" y="622365"/>
                  </a:cubicBezTo>
                  <a:lnTo>
                    <a:pt x="206006" y="419878"/>
                  </a:lnTo>
                  <a:lnTo>
                    <a:pt x="71770" y="342867"/>
                  </a:lnTo>
                  <a:cubicBezTo>
                    <a:pt x="31898" y="320295"/>
                    <a:pt x="0" y="264528"/>
                    <a:pt x="0" y="218719"/>
                  </a:cubicBezTo>
                  <a:cubicBezTo>
                    <a:pt x="0" y="172911"/>
                    <a:pt x="31898" y="154322"/>
                    <a:pt x="71770" y="176894"/>
                  </a:cubicBezTo>
                  <a:lnTo>
                    <a:pt x="206006" y="253905"/>
                  </a:lnTo>
                  <a:lnTo>
                    <a:pt x="206006" y="51418"/>
                  </a:lnTo>
                  <a:cubicBezTo>
                    <a:pt x="206006" y="5610"/>
                    <a:pt x="237903" y="-12979"/>
                    <a:pt x="277776" y="9593"/>
                  </a:cubicBez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Tree>
    <p:extLst>
      <p:ext uri="{BB962C8B-B14F-4D97-AF65-F5344CB8AC3E}">
        <p14:creationId xmlns:p14="http://schemas.microsoft.com/office/powerpoint/2010/main" val="4156420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17"/>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4</a:t>
            </a:fld>
            <a:endParaRPr/>
          </a:p>
        </p:txBody>
      </p:sp>
      <p:sp>
        <p:nvSpPr>
          <p:cNvPr id="224" name="Google Shape;224;p17"/>
          <p:cNvSpPr txBox="1">
            <a:spLocks noGrp="1"/>
          </p:cNvSpPr>
          <p:nvPr>
            <p:ph type="ctrTitle" idx="4294967295"/>
          </p:nvPr>
        </p:nvSpPr>
        <p:spPr>
          <a:xfrm>
            <a:off x="855300" y="1813925"/>
            <a:ext cx="2809800" cy="15156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4800"/>
              <a:t>BIG CONCEPT</a:t>
            </a:r>
            <a:endParaRPr sz="4800"/>
          </a:p>
        </p:txBody>
      </p:sp>
      <p:sp>
        <p:nvSpPr>
          <p:cNvPr id="225" name="Google Shape;225;p17"/>
          <p:cNvSpPr txBox="1">
            <a:spLocks noGrp="1"/>
          </p:cNvSpPr>
          <p:nvPr>
            <p:ph type="subTitle" idx="4294967295"/>
          </p:nvPr>
        </p:nvSpPr>
        <p:spPr>
          <a:xfrm>
            <a:off x="3665100" y="1813925"/>
            <a:ext cx="2386200" cy="1515600"/>
          </a:xfrm>
          <a:prstGeom prst="rect">
            <a:avLst/>
          </a:prstGeom>
        </p:spPr>
        <p:txBody>
          <a:bodyPr spcFirstLastPara="1" wrap="square" lIns="0" tIns="0" rIns="0" bIns="0" anchor="ctr" anchorCtr="0">
            <a:noAutofit/>
          </a:bodyPr>
          <a:lstStyle/>
          <a:p>
            <a:pPr marL="0" lvl="0" indent="0" algn="l" rtl="0">
              <a:spcBef>
                <a:spcPts val="0"/>
              </a:spcBef>
              <a:spcAft>
                <a:spcPts val="800"/>
              </a:spcAft>
              <a:buNone/>
            </a:pPr>
            <a:r>
              <a:rPr lang="en-US" sz="1800" dirty="0">
                <a:solidFill>
                  <a:schemeClr val="tx1"/>
                </a:solidFill>
                <a:effectLst/>
                <a:latin typeface="Arial" panose="020B0604020202020204" pitchFamily="34" charset="0"/>
                <a:ea typeface="Times New Roman" panose="02020603050405020304" pitchFamily="18" charset="0"/>
              </a:rPr>
              <a:t>It rewards its </a:t>
            </a:r>
            <a:r>
              <a:rPr lang="en-US" sz="1800" dirty="0" err="1">
                <a:solidFill>
                  <a:schemeClr val="tx1"/>
                </a:solidFill>
                <a:effectLst/>
                <a:latin typeface="Arial" panose="020B0604020202020204" pitchFamily="34" charset="0"/>
                <a:ea typeface="Times New Roman" panose="02020603050405020304" pitchFamily="18" charset="0"/>
              </a:rPr>
              <a:t>holdlers</a:t>
            </a:r>
            <a:r>
              <a:rPr lang="en-US" sz="1800" dirty="0">
                <a:solidFill>
                  <a:schemeClr val="tx1"/>
                </a:solidFill>
                <a:effectLst/>
                <a:latin typeface="Arial" panose="020B0604020202020204" pitchFamily="34" charset="0"/>
                <a:ea typeface="Times New Roman" panose="02020603050405020304" pitchFamily="18" charset="0"/>
              </a:rPr>
              <a:t> two percent of their holding in reflection daily.</a:t>
            </a:r>
            <a:endParaRPr lang="en-US" sz="2000" dirty="0">
              <a:solidFill>
                <a:schemeClr val="tx1"/>
              </a:solidFill>
            </a:endParaRPr>
          </a:p>
        </p:txBody>
      </p:sp>
      <p:grpSp>
        <p:nvGrpSpPr>
          <p:cNvPr id="61" name="Grupo 60">
            <a:extLst>
              <a:ext uri="{FF2B5EF4-FFF2-40B4-BE49-F238E27FC236}">
                <a16:creationId xmlns:a16="http://schemas.microsoft.com/office/drawing/2014/main" id="{9FFAB22B-D793-2D4F-B073-773ACEB505B9}"/>
              </a:ext>
            </a:extLst>
          </p:cNvPr>
          <p:cNvGrpSpPr/>
          <p:nvPr/>
        </p:nvGrpSpPr>
        <p:grpSpPr>
          <a:xfrm>
            <a:off x="5174828" y="491833"/>
            <a:ext cx="3777372" cy="4655473"/>
            <a:chOff x="2522057" y="2360511"/>
            <a:chExt cx="554801" cy="683772"/>
          </a:xfrm>
        </p:grpSpPr>
        <p:sp>
          <p:nvSpPr>
            <p:cNvPr id="62" name="Google Shape;986;p46">
              <a:extLst>
                <a:ext uri="{FF2B5EF4-FFF2-40B4-BE49-F238E27FC236}">
                  <a16:creationId xmlns:a16="http://schemas.microsoft.com/office/drawing/2014/main" id="{4F7AED75-8870-594A-9BF2-56288195E82B}"/>
                </a:ext>
              </a:extLst>
            </p:cNvPr>
            <p:cNvSpPr/>
            <p:nvPr/>
          </p:nvSpPr>
          <p:spPr>
            <a:xfrm>
              <a:off x="2766348" y="2360511"/>
              <a:ext cx="101967" cy="369432"/>
            </a:xfrm>
            <a:custGeom>
              <a:avLst/>
              <a:gdLst/>
              <a:ahLst/>
              <a:cxnLst/>
              <a:rect l="l" t="t" r="r" b="b"/>
              <a:pathLst>
                <a:path w="1019671" h="3694319" extrusionOk="0">
                  <a:moveTo>
                    <a:pt x="399309" y="3567369"/>
                  </a:moveTo>
                  <a:cubicBezTo>
                    <a:pt x="-431720" y="380179"/>
                    <a:pt x="251391" y="108815"/>
                    <a:pt x="510247" y="0"/>
                  </a:cubicBezTo>
                  <a:cubicBezTo>
                    <a:pt x="768430" y="407047"/>
                    <a:pt x="1451541" y="1465637"/>
                    <a:pt x="619840" y="3694320"/>
                  </a:cubicBezTo>
                  <a:lnTo>
                    <a:pt x="399309" y="3567369"/>
                  </a:ln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3" name="Google Shape;987;p46">
              <a:extLst>
                <a:ext uri="{FF2B5EF4-FFF2-40B4-BE49-F238E27FC236}">
                  <a16:creationId xmlns:a16="http://schemas.microsoft.com/office/drawing/2014/main" id="{63C7C596-1DF4-034D-9679-040028249AF9}"/>
                </a:ext>
              </a:extLst>
            </p:cNvPr>
            <p:cNvSpPr/>
            <p:nvPr/>
          </p:nvSpPr>
          <p:spPr>
            <a:xfrm>
              <a:off x="2820104" y="2635875"/>
              <a:ext cx="36888" cy="103575"/>
            </a:xfrm>
            <a:custGeom>
              <a:avLst/>
              <a:gdLst/>
              <a:ahLst/>
              <a:cxnLst/>
              <a:rect l="l" t="t" r="r" b="b"/>
              <a:pathLst>
                <a:path w="368879" h="1035752" extrusionOk="0">
                  <a:moveTo>
                    <a:pt x="0" y="621989"/>
                  </a:moveTo>
                  <a:cubicBezTo>
                    <a:pt x="115645" y="766403"/>
                    <a:pt x="244064" y="924923"/>
                    <a:pt x="334159" y="1035753"/>
                  </a:cubicBezTo>
                  <a:cubicBezTo>
                    <a:pt x="434340" y="734834"/>
                    <a:pt x="300542" y="314353"/>
                    <a:pt x="151279" y="0"/>
                  </a:cubicBezTo>
                  <a:cubicBezTo>
                    <a:pt x="115645" y="195463"/>
                    <a:pt x="65891" y="402345"/>
                    <a:pt x="0" y="621989"/>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4" name="Google Shape;988;p46">
              <a:extLst>
                <a:ext uri="{FF2B5EF4-FFF2-40B4-BE49-F238E27FC236}">
                  <a16:creationId xmlns:a16="http://schemas.microsoft.com/office/drawing/2014/main" id="{126FB32F-7AEF-ED46-BBFD-0C04DFBE30BD}"/>
                </a:ext>
              </a:extLst>
            </p:cNvPr>
            <p:cNvSpPr/>
            <p:nvPr/>
          </p:nvSpPr>
          <p:spPr>
            <a:xfrm>
              <a:off x="2728277" y="2586844"/>
              <a:ext cx="36831" cy="82417"/>
            </a:xfrm>
            <a:custGeom>
              <a:avLst/>
              <a:gdLst/>
              <a:ahLst/>
              <a:cxnLst/>
              <a:rect l="l" t="t" r="r" b="b"/>
              <a:pathLst>
                <a:path w="368315" h="824169" extrusionOk="0">
                  <a:moveTo>
                    <a:pt x="216364" y="0"/>
                  </a:moveTo>
                  <a:cubicBezTo>
                    <a:pt x="67774" y="142399"/>
                    <a:pt x="-65352" y="408390"/>
                    <a:pt x="34828" y="824169"/>
                  </a:cubicBezTo>
                  <a:cubicBezTo>
                    <a:pt x="124924" y="816780"/>
                    <a:pt x="252671" y="806705"/>
                    <a:pt x="368315" y="795958"/>
                  </a:cubicBezTo>
                  <a:cubicBezTo>
                    <a:pt x="302425" y="500412"/>
                    <a:pt x="252671" y="236437"/>
                    <a:pt x="216364" y="0"/>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5" name="Google Shape;989;p46">
              <a:extLst>
                <a:ext uri="{FF2B5EF4-FFF2-40B4-BE49-F238E27FC236}">
                  <a16:creationId xmlns:a16="http://schemas.microsoft.com/office/drawing/2014/main" id="{C545BD45-6B5E-2445-8198-926848537627}"/>
                </a:ext>
              </a:extLst>
            </p:cNvPr>
            <p:cNvSpPr/>
            <p:nvPr/>
          </p:nvSpPr>
          <p:spPr>
            <a:xfrm>
              <a:off x="2741962" y="2378797"/>
              <a:ext cx="101951" cy="369432"/>
            </a:xfrm>
            <a:custGeom>
              <a:avLst/>
              <a:gdLst/>
              <a:ahLst/>
              <a:cxnLst/>
              <a:rect l="l" t="t" r="r" b="b"/>
              <a:pathLst>
                <a:path w="1019507" h="3694319" extrusionOk="0">
                  <a:moveTo>
                    <a:pt x="399145" y="3567369"/>
                  </a:moveTo>
                  <a:cubicBezTo>
                    <a:pt x="-431884" y="379507"/>
                    <a:pt x="251899" y="108815"/>
                    <a:pt x="510083" y="0"/>
                  </a:cubicBezTo>
                  <a:cubicBezTo>
                    <a:pt x="768266" y="407047"/>
                    <a:pt x="1451377" y="1465637"/>
                    <a:pt x="619676" y="3694319"/>
                  </a:cubicBezTo>
                  <a:lnTo>
                    <a:pt x="399145" y="3567369"/>
                  </a:lnTo>
                  <a:close/>
                </a:path>
              </a:pathLst>
            </a:custGeom>
            <a:gradFill>
              <a:gsLst>
                <a:gs pos="0">
                  <a:srgbClr val="FFFFFF">
                    <a:alpha val="40000"/>
                  </a:srgbClr>
                </a:gs>
                <a:gs pos="99000">
                  <a:srgbClr val="FFFFFF">
                    <a:alpha val="10000"/>
                  </a:srgbClr>
                </a:gs>
              </a:gsLst>
              <a:lin ang="6600474"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6" name="Google Shape;990;p46">
              <a:extLst>
                <a:ext uri="{FF2B5EF4-FFF2-40B4-BE49-F238E27FC236}">
                  <a16:creationId xmlns:a16="http://schemas.microsoft.com/office/drawing/2014/main" id="{4A6B70B2-8A88-7A4E-BA19-25C7722FF28D}"/>
                </a:ext>
              </a:extLst>
            </p:cNvPr>
            <p:cNvSpPr/>
            <p:nvPr/>
          </p:nvSpPr>
          <p:spPr>
            <a:xfrm>
              <a:off x="2792820" y="2378797"/>
              <a:ext cx="50942" cy="369432"/>
            </a:xfrm>
            <a:custGeom>
              <a:avLst/>
              <a:gdLst/>
              <a:ahLst/>
              <a:cxnLst/>
              <a:rect l="l" t="t" r="r" b="b"/>
              <a:pathLst>
                <a:path w="509424" h="3694319" extrusionOk="0">
                  <a:moveTo>
                    <a:pt x="109593" y="3694319"/>
                  </a:moveTo>
                  <a:cubicBezTo>
                    <a:pt x="941294" y="1465637"/>
                    <a:pt x="258183" y="407047"/>
                    <a:pt x="0" y="0"/>
                  </a:cubicBezTo>
                  <a:lnTo>
                    <a:pt x="0" y="3631180"/>
                  </a:lnTo>
                  <a:lnTo>
                    <a:pt x="109593" y="3694319"/>
                  </a:ln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7" name="Google Shape;991;p46">
              <a:extLst>
                <a:ext uri="{FF2B5EF4-FFF2-40B4-BE49-F238E27FC236}">
                  <a16:creationId xmlns:a16="http://schemas.microsoft.com/office/drawing/2014/main" id="{715DA607-C3A9-A343-82BD-CA4C480733B4}"/>
                </a:ext>
              </a:extLst>
            </p:cNvPr>
            <p:cNvSpPr/>
            <p:nvPr/>
          </p:nvSpPr>
          <p:spPr>
            <a:xfrm>
              <a:off x="2766542" y="2437997"/>
              <a:ext cx="51099" cy="76263"/>
            </a:xfrm>
            <a:custGeom>
              <a:avLst/>
              <a:gdLst/>
              <a:ahLst/>
              <a:cxnLst/>
              <a:rect l="l" t="t" r="r" b="b"/>
              <a:pathLst>
                <a:path w="510988" h="762629" extrusionOk="0">
                  <a:moveTo>
                    <a:pt x="510988" y="528752"/>
                  </a:moveTo>
                  <a:cubicBezTo>
                    <a:pt x="510988" y="722871"/>
                    <a:pt x="396688" y="814222"/>
                    <a:pt x="255494" y="732947"/>
                  </a:cubicBezTo>
                  <a:cubicBezTo>
                    <a:pt x="114300" y="651672"/>
                    <a:pt x="0" y="427997"/>
                    <a:pt x="0" y="233878"/>
                  </a:cubicBezTo>
                  <a:cubicBezTo>
                    <a:pt x="0" y="39758"/>
                    <a:pt x="114300" y="-51592"/>
                    <a:pt x="255494" y="29683"/>
                  </a:cubicBezTo>
                  <a:cubicBezTo>
                    <a:pt x="396688" y="110958"/>
                    <a:pt x="510988" y="334632"/>
                    <a:pt x="510988" y="528752"/>
                  </a:cubicBezTo>
                  <a:close/>
                </a:path>
              </a:pathLst>
            </a:custGeom>
            <a:gradFill>
              <a:gsLst>
                <a:gs pos="0">
                  <a:schemeClr val="accent1"/>
                </a:gs>
                <a:gs pos="100000">
                  <a:schemeClr val="accent2"/>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8" name="Google Shape;992;p46">
              <a:extLst>
                <a:ext uri="{FF2B5EF4-FFF2-40B4-BE49-F238E27FC236}">
                  <a16:creationId xmlns:a16="http://schemas.microsoft.com/office/drawing/2014/main" id="{B00B8D24-021D-084F-BEFA-D6E6EAF482D4}"/>
                </a:ext>
              </a:extLst>
            </p:cNvPr>
            <p:cNvSpPr/>
            <p:nvPr/>
          </p:nvSpPr>
          <p:spPr>
            <a:xfrm>
              <a:off x="2631998" y="2761138"/>
              <a:ext cx="294222" cy="283145"/>
            </a:xfrm>
            <a:custGeom>
              <a:avLst/>
              <a:gdLst/>
              <a:ahLst/>
              <a:cxnLst/>
              <a:rect l="l" t="t" r="r" b="b"/>
              <a:pathLst>
                <a:path w="2942216" h="2831453" extrusionOk="0">
                  <a:moveTo>
                    <a:pt x="1809974" y="581624"/>
                  </a:moveTo>
                  <a:cubicBezTo>
                    <a:pt x="1751479" y="486244"/>
                    <a:pt x="1723241" y="365339"/>
                    <a:pt x="1698363" y="259211"/>
                  </a:cubicBezTo>
                  <a:cubicBezTo>
                    <a:pt x="1669452" y="136962"/>
                    <a:pt x="1645248" y="32850"/>
                    <a:pt x="1584736" y="6654"/>
                  </a:cubicBezTo>
                  <a:cubicBezTo>
                    <a:pt x="1515484" y="-23573"/>
                    <a:pt x="1484555" y="53001"/>
                    <a:pt x="1440852" y="159128"/>
                  </a:cubicBezTo>
                  <a:lnTo>
                    <a:pt x="1440852" y="159128"/>
                  </a:lnTo>
                  <a:cubicBezTo>
                    <a:pt x="1415303" y="221596"/>
                    <a:pt x="1385047" y="295482"/>
                    <a:pt x="1340672" y="363323"/>
                  </a:cubicBezTo>
                  <a:cubicBezTo>
                    <a:pt x="1292935" y="312946"/>
                    <a:pt x="1242508" y="271301"/>
                    <a:pt x="1189392" y="241075"/>
                  </a:cubicBezTo>
                  <a:cubicBezTo>
                    <a:pt x="966844" y="112781"/>
                    <a:pt x="781274" y="223611"/>
                    <a:pt x="737571" y="488259"/>
                  </a:cubicBezTo>
                  <a:cubicBezTo>
                    <a:pt x="707315" y="465421"/>
                    <a:pt x="677059" y="444598"/>
                    <a:pt x="646131" y="426463"/>
                  </a:cubicBezTo>
                  <a:cubicBezTo>
                    <a:pt x="289112" y="220924"/>
                    <a:pt x="0" y="454002"/>
                    <a:pt x="0" y="948369"/>
                  </a:cubicBezTo>
                  <a:cubicBezTo>
                    <a:pt x="0" y="1442065"/>
                    <a:pt x="289112" y="2008975"/>
                    <a:pt x="645459" y="2214513"/>
                  </a:cubicBezTo>
                  <a:cubicBezTo>
                    <a:pt x="991721" y="2414007"/>
                    <a:pt x="1274781" y="2199736"/>
                    <a:pt x="1290918" y="1735595"/>
                  </a:cubicBezTo>
                  <a:cubicBezTo>
                    <a:pt x="1356136" y="1856500"/>
                    <a:pt x="1442869" y="1957926"/>
                    <a:pt x="1539016" y="2013005"/>
                  </a:cubicBezTo>
                  <a:cubicBezTo>
                    <a:pt x="1563893" y="2027110"/>
                    <a:pt x="1588098" y="2037858"/>
                    <a:pt x="1610958" y="2044575"/>
                  </a:cubicBezTo>
                  <a:cubicBezTo>
                    <a:pt x="1749462" y="2348852"/>
                    <a:pt x="1955875" y="2610813"/>
                    <a:pt x="2186492" y="2743808"/>
                  </a:cubicBezTo>
                  <a:cubicBezTo>
                    <a:pt x="2603351" y="2984275"/>
                    <a:pt x="2941544" y="2712911"/>
                    <a:pt x="2942216" y="2137940"/>
                  </a:cubicBezTo>
                  <a:cubicBezTo>
                    <a:pt x="2942216" y="1562970"/>
                    <a:pt x="2604023" y="901351"/>
                    <a:pt x="2187164" y="660884"/>
                  </a:cubicBezTo>
                  <a:cubicBezTo>
                    <a:pt x="2049332" y="581624"/>
                    <a:pt x="1920912" y="557443"/>
                    <a:pt x="1809974" y="581624"/>
                  </a:cubicBezTo>
                  <a:close/>
                </a:path>
              </a:pathLst>
            </a:custGeom>
            <a:gradFill>
              <a:gsLst>
                <a:gs pos="0">
                  <a:srgbClr val="FFFFFF">
                    <a:alpha val="19607"/>
                    <a:alpha val="29800"/>
                  </a:srgbClr>
                </a:gs>
                <a:gs pos="59000">
                  <a:srgbClr val="FFFFFF">
                    <a:alpha val="0"/>
                  </a:srgbClr>
                </a:gs>
                <a:gs pos="100000">
                  <a:srgbClr val="FFFFFF">
                    <a:alpha val="0"/>
                  </a:srgbClr>
                </a:gs>
              </a:gsLst>
              <a:lin ang="72000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9" name="Google Shape;993;p46">
              <a:extLst>
                <a:ext uri="{FF2B5EF4-FFF2-40B4-BE49-F238E27FC236}">
                  <a16:creationId xmlns:a16="http://schemas.microsoft.com/office/drawing/2014/main" id="{ED3D7B77-F48A-9045-8F91-974803CCB03A}"/>
                </a:ext>
              </a:extLst>
            </p:cNvPr>
            <p:cNvSpPr/>
            <p:nvPr/>
          </p:nvSpPr>
          <p:spPr>
            <a:xfrm>
              <a:off x="2879432" y="2599839"/>
              <a:ext cx="182073" cy="199762"/>
            </a:xfrm>
            <a:custGeom>
              <a:avLst/>
              <a:gdLst/>
              <a:ahLst/>
              <a:cxnLst/>
              <a:rect l="l" t="t" r="r" b="b"/>
              <a:pathLst>
                <a:path w="1820731" h="1997618" extrusionOk="0">
                  <a:moveTo>
                    <a:pt x="0" y="0"/>
                  </a:moveTo>
                  <a:lnTo>
                    <a:pt x="1820059" y="1049858"/>
                  </a:lnTo>
                  <a:lnTo>
                    <a:pt x="1820732" y="1997619"/>
                  </a:lnTo>
                  <a:lnTo>
                    <a:pt x="161365" y="1040454"/>
                  </a:lnTo>
                  <a:lnTo>
                    <a:pt x="673" y="1092847"/>
                  </a:lnTo>
                  <a:lnTo>
                    <a:pt x="0" y="0"/>
                  </a:lnTo>
                  <a:close/>
                </a:path>
              </a:pathLst>
            </a:custGeom>
            <a:gradFill>
              <a:gsLst>
                <a:gs pos="0">
                  <a:srgbClr val="FFFFFF">
                    <a:alpha val="29803"/>
                    <a:alpha val="29800"/>
                  </a:srgbClr>
                </a:gs>
                <a:gs pos="100000">
                  <a:srgbClr val="FFFFFF">
                    <a:alpha val="0"/>
                  </a:srgbClr>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0" name="Google Shape;994;p46">
              <a:extLst>
                <a:ext uri="{FF2B5EF4-FFF2-40B4-BE49-F238E27FC236}">
                  <a16:creationId xmlns:a16="http://schemas.microsoft.com/office/drawing/2014/main" id="{CB5A71EA-5060-9541-85A0-7035B079DC2D}"/>
                </a:ext>
              </a:extLst>
            </p:cNvPr>
            <p:cNvSpPr/>
            <p:nvPr/>
          </p:nvSpPr>
          <p:spPr>
            <a:xfrm>
              <a:off x="3008144" y="2695490"/>
              <a:ext cx="68714" cy="65356"/>
            </a:xfrm>
            <a:custGeom>
              <a:avLst/>
              <a:gdLst/>
              <a:ahLst/>
              <a:cxnLst/>
              <a:rect l="l" t="t" r="r" b="b"/>
              <a:pathLst>
                <a:path w="687144" h="653558" extrusionOk="0">
                  <a:moveTo>
                    <a:pt x="0" y="257259"/>
                  </a:moveTo>
                  <a:lnTo>
                    <a:pt x="0" y="0"/>
                  </a:lnTo>
                  <a:lnTo>
                    <a:pt x="687145" y="396300"/>
                  </a:lnTo>
                  <a:lnTo>
                    <a:pt x="687145" y="653559"/>
                  </a:lnTo>
                  <a:lnTo>
                    <a:pt x="0" y="257259"/>
                  </a:ln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1" name="Google Shape;995;p46">
              <a:extLst>
                <a:ext uri="{FF2B5EF4-FFF2-40B4-BE49-F238E27FC236}">
                  <a16:creationId xmlns:a16="http://schemas.microsoft.com/office/drawing/2014/main" id="{09ED661A-2CD9-5642-A750-F9F69B08C29B}"/>
                </a:ext>
              </a:extLst>
            </p:cNvPr>
            <p:cNvSpPr/>
            <p:nvPr/>
          </p:nvSpPr>
          <p:spPr>
            <a:xfrm>
              <a:off x="2926090" y="2649741"/>
              <a:ext cx="39871" cy="31301"/>
            </a:xfrm>
            <a:custGeom>
              <a:avLst/>
              <a:gdLst/>
              <a:ahLst/>
              <a:cxnLst/>
              <a:rect l="l" t="t" r="r" b="b"/>
              <a:pathLst>
                <a:path w="398705" h="313009" extrusionOk="0">
                  <a:moveTo>
                    <a:pt x="0" y="0"/>
                  </a:moveTo>
                  <a:lnTo>
                    <a:pt x="398705" y="229719"/>
                  </a:lnTo>
                  <a:lnTo>
                    <a:pt x="398705" y="313009"/>
                  </a:lnTo>
                  <a:lnTo>
                    <a:pt x="0" y="83290"/>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2" name="Google Shape;996;p46">
              <a:extLst>
                <a:ext uri="{FF2B5EF4-FFF2-40B4-BE49-F238E27FC236}">
                  <a16:creationId xmlns:a16="http://schemas.microsoft.com/office/drawing/2014/main" id="{2370F091-B8B0-BC49-9D0A-0C6290D84A6C}"/>
                </a:ext>
              </a:extLst>
            </p:cNvPr>
            <p:cNvSpPr/>
            <p:nvPr/>
          </p:nvSpPr>
          <p:spPr>
            <a:xfrm>
              <a:off x="2926157" y="2666352"/>
              <a:ext cx="71942" cy="49840"/>
            </a:xfrm>
            <a:custGeom>
              <a:avLst/>
              <a:gdLst/>
              <a:ahLst/>
              <a:cxnLst/>
              <a:rect l="l" t="t" r="r" b="b"/>
              <a:pathLst>
                <a:path w="719417" h="498397" extrusionOk="0">
                  <a:moveTo>
                    <a:pt x="0" y="0"/>
                  </a:moveTo>
                  <a:lnTo>
                    <a:pt x="719418" y="415107"/>
                  </a:lnTo>
                  <a:lnTo>
                    <a:pt x="719418" y="498397"/>
                  </a:lnTo>
                  <a:lnTo>
                    <a:pt x="0" y="83290"/>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3" name="Google Shape;997;p46">
              <a:extLst>
                <a:ext uri="{FF2B5EF4-FFF2-40B4-BE49-F238E27FC236}">
                  <a16:creationId xmlns:a16="http://schemas.microsoft.com/office/drawing/2014/main" id="{9560CBA4-987C-4640-8175-E6D3C66C91AD}"/>
                </a:ext>
              </a:extLst>
            </p:cNvPr>
            <p:cNvSpPr/>
            <p:nvPr/>
          </p:nvSpPr>
          <p:spPr>
            <a:xfrm>
              <a:off x="2926157" y="2682964"/>
              <a:ext cx="93121" cy="62065"/>
            </a:xfrm>
            <a:custGeom>
              <a:avLst/>
              <a:gdLst/>
              <a:ahLst/>
              <a:cxnLst/>
              <a:rect l="l" t="t" r="r" b="b"/>
              <a:pathLst>
                <a:path w="931208" h="620645" extrusionOk="0">
                  <a:moveTo>
                    <a:pt x="0" y="0"/>
                  </a:moveTo>
                  <a:lnTo>
                    <a:pt x="931209" y="537356"/>
                  </a:lnTo>
                  <a:lnTo>
                    <a:pt x="931209" y="620646"/>
                  </a:lnTo>
                  <a:lnTo>
                    <a:pt x="0" y="83290"/>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4" name="Google Shape;998;p46">
              <a:extLst>
                <a:ext uri="{FF2B5EF4-FFF2-40B4-BE49-F238E27FC236}">
                  <a16:creationId xmlns:a16="http://schemas.microsoft.com/office/drawing/2014/main" id="{4B90DAA9-EC5E-514C-95A2-CCB511FDC9A3}"/>
                </a:ext>
              </a:extLst>
            </p:cNvPr>
            <p:cNvSpPr/>
            <p:nvPr/>
          </p:nvSpPr>
          <p:spPr>
            <a:xfrm>
              <a:off x="2895655" y="2631527"/>
              <a:ext cx="20708" cy="30686"/>
            </a:xfrm>
            <a:custGeom>
              <a:avLst/>
              <a:gdLst/>
              <a:ahLst/>
              <a:cxnLst/>
              <a:rect l="l" t="t" r="r" b="b"/>
              <a:pathLst>
                <a:path w="207084" h="306860" extrusionOk="0">
                  <a:moveTo>
                    <a:pt x="207085" y="212875"/>
                  </a:moveTo>
                  <a:cubicBezTo>
                    <a:pt x="207085" y="290792"/>
                    <a:pt x="160693" y="327735"/>
                    <a:pt x="103543" y="294822"/>
                  </a:cubicBezTo>
                  <a:cubicBezTo>
                    <a:pt x="46393" y="261909"/>
                    <a:pt x="0" y="171902"/>
                    <a:pt x="0" y="93985"/>
                  </a:cubicBezTo>
                  <a:cubicBezTo>
                    <a:pt x="0" y="16069"/>
                    <a:pt x="46393" y="-20874"/>
                    <a:pt x="103543" y="12039"/>
                  </a:cubicBezTo>
                  <a:cubicBezTo>
                    <a:pt x="161365" y="44952"/>
                    <a:pt x="207085" y="134959"/>
                    <a:pt x="207085" y="212875"/>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5" name="Google Shape;999;p46">
              <a:extLst>
                <a:ext uri="{FF2B5EF4-FFF2-40B4-BE49-F238E27FC236}">
                  <a16:creationId xmlns:a16="http://schemas.microsoft.com/office/drawing/2014/main" id="{E294ADE3-A807-3046-B287-7C3DBC95E3AD}"/>
                </a:ext>
              </a:extLst>
            </p:cNvPr>
            <p:cNvSpPr/>
            <p:nvPr/>
          </p:nvSpPr>
          <p:spPr>
            <a:xfrm>
              <a:off x="2541431" y="2361717"/>
              <a:ext cx="182073" cy="214203"/>
            </a:xfrm>
            <a:custGeom>
              <a:avLst/>
              <a:gdLst/>
              <a:ahLst/>
              <a:cxnLst/>
              <a:rect l="l" t="t" r="r" b="b"/>
              <a:pathLst>
                <a:path w="1820731" h="2142033" extrusionOk="0">
                  <a:moveTo>
                    <a:pt x="1820059" y="1049187"/>
                  </a:moveTo>
                  <a:lnTo>
                    <a:pt x="0" y="0"/>
                  </a:lnTo>
                  <a:lnTo>
                    <a:pt x="672" y="947761"/>
                  </a:lnTo>
                  <a:lnTo>
                    <a:pt x="1660039" y="1904254"/>
                  </a:lnTo>
                  <a:lnTo>
                    <a:pt x="1820732" y="2142034"/>
                  </a:lnTo>
                  <a:lnTo>
                    <a:pt x="1820059" y="1049187"/>
                  </a:ln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6" name="Google Shape;1000;p46">
              <a:extLst>
                <a:ext uri="{FF2B5EF4-FFF2-40B4-BE49-F238E27FC236}">
                  <a16:creationId xmlns:a16="http://schemas.microsoft.com/office/drawing/2014/main" id="{66C0336F-1E09-7D47-A286-C7252EA85072}"/>
                </a:ext>
              </a:extLst>
            </p:cNvPr>
            <p:cNvSpPr/>
            <p:nvPr/>
          </p:nvSpPr>
          <p:spPr>
            <a:xfrm>
              <a:off x="2522057" y="2372903"/>
              <a:ext cx="68714" cy="65356"/>
            </a:xfrm>
            <a:custGeom>
              <a:avLst/>
              <a:gdLst/>
              <a:ahLst/>
              <a:cxnLst/>
              <a:rect l="l" t="t" r="r" b="b"/>
              <a:pathLst>
                <a:path w="687144" h="653558" extrusionOk="0">
                  <a:moveTo>
                    <a:pt x="0" y="257259"/>
                  </a:moveTo>
                  <a:lnTo>
                    <a:pt x="0" y="0"/>
                  </a:lnTo>
                  <a:lnTo>
                    <a:pt x="687145" y="396300"/>
                  </a:lnTo>
                  <a:lnTo>
                    <a:pt x="687145" y="653559"/>
                  </a:lnTo>
                  <a:lnTo>
                    <a:pt x="0" y="257259"/>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7" name="Google Shape;1001;p46">
              <a:extLst>
                <a:ext uri="{FF2B5EF4-FFF2-40B4-BE49-F238E27FC236}">
                  <a16:creationId xmlns:a16="http://schemas.microsoft.com/office/drawing/2014/main" id="{05AF33E7-83CF-6649-9D64-87186AB0CDD8}"/>
                </a:ext>
              </a:extLst>
            </p:cNvPr>
            <p:cNvSpPr/>
            <p:nvPr/>
          </p:nvSpPr>
          <p:spPr>
            <a:xfrm>
              <a:off x="2636490" y="2439550"/>
              <a:ext cx="39871" cy="31301"/>
            </a:xfrm>
            <a:custGeom>
              <a:avLst/>
              <a:gdLst/>
              <a:ahLst/>
              <a:cxnLst/>
              <a:rect l="l" t="t" r="r" b="b"/>
              <a:pathLst>
                <a:path w="398705" h="313009" extrusionOk="0">
                  <a:moveTo>
                    <a:pt x="398705" y="229720"/>
                  </a:moveTo>
                  <a:lnTo>
                    <a:pt x="0" y="0"/>
                  </a:lnTo>
                  <a:lnTo>
                    <a:pt x="0" y="83290"/>
                  </a:lnTo>
                  <a:lnTo>
                    <a:pt x="398705" y="313010"/>
                  </a:lnTo>
                  <a:lnTo>
                    <a:pt x="398705" y="22972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8" name="Google Shape;1002;p46">
              <a:extLst>
                <a:ext uri="{FF2B5EF4-FFF2-40B4-BE49-F238E27FC236}">
                  <a16:creationId xmlns:a16="http://schemas.microsoft.com/office/drawing/2014/main" id="{664843D9-A4A4-504D-BBAE-936E306AC765}"/>
                </a:ext>
              </a:extLst>
            </p:cNvPr>
            <p:cNvSpPr/>
            <p:nvPr/>
          </p:nvSpPr>
          <p:spPr>
            <a:xfrm>
              <a:off x="2599619" y="2434862"/>
              <a:ext cx="76850" cy="52661"/>
            </a:xfrm>
            <a:custGeom>
              <a:avLst/>
              <a:gdLst/>
              <a:ahLst/>
              <a:cxnLst/>
              <a:rect l="l" t="t" r="r" b="b"/>
              <a:pathLst>
                <a:path w="768499" h="526608" extrusionOk="0">
                  <a:moveTo>
                    <a:pt x="768499" y="443318"/>
                  </a:moveTo>
                  <a:lnTo>
                    <a:pt x="0" y="0"/>
                  </a:lnTo>
                  <a:lnTo>
                    <a:pt x="0" y="83290"/>
                  </a:lnTo>
                  <a:lnTo>
                    <a:pt x="768499" y="526608"/>
                  </a:lnTo>
                  <a:lnTo>
                    <a:pt x="768499" y="443318"/>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9" name="Google Shape;1003;p46">
              <a:extLst>
                <a:ext uri="{FF2B5EF4-FFF2-40B4-BE49-F238E27FC236}">
                  <a16:creationId xmlns:a16="http://schemas.microsoft.com/office/drawing/2014/main" id="{FD50584E-D246-EA41-995A-FF2EA9D2CC5A}"/>
                </a:ext>
              </a:extLst>
            </p:cNvPr>
            <p:cNvSpPr/>
            <p:nvPr/>
          </p:nvSpPr>
          <p:spPr>
            <a:xfrm>
              <a:off x="2583396" y="2442096"/>
              <a:ext cx="93121" cy="62065"/>
            </a:xfrm>
            <a:custGeom>
              <a:avLst/>
              <a:gdLst/>
              <a:ahLst/>
              <a:cxnLst/>
              <a:rect l="l" t="t" r="r" b="b"/>
              <a:pathLst>
                <a:path w="931208" h="620645" extrusionOk="0">
                  <a:moveTo>
                    <a:pt x="931209" y="537356"/>
                  </a:moveTo>
                  <a:lnTo>
                    <a:pt x="0" y="0"/>
                  </a:lnTo>
                  <a:lnTo>
                    <a:pt x="0" y="83290"/>
                  </a:lnTo>
                  <a:lnTo>
                    <a:pt x="931209" y="620646"/>
                  </a:lnTo>
                  <a:lnTo>
                    <a:pt x="931209" y="537356"/>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0" name="Google Shape;1004;p46">
              <a:extLst>
                <a:ext uri="{FF2B5EF4-FFF2-40B4-BE49-F238E27FC236}">
                  <a16:creationId xmlns:a16="http://schemas.microsoft.com/office/drawing/2014/main" id="{9D2202EE-FD5B-D745-A14E-B4F3409848D5}"/>
                </a:ext>
              </a:extLst>
            </p:cNvPr>
            <p:cNvSpPr/>
            <p:nvPr/>
          </p:nvSpPr>
          <p:spPr>
            <a:xfrm>
              <a:off x="2686030" y="2467381"/>
              <a:ext cx="20708" cy="30658"/>
            </a:xfrm>
            <a:custGeom>
              <a:avLst/>
              <a:gdLst/>
              <a:ahLst/>
              <a:cxnLst/>
              <a:rect l="l" t="t" r="r" b="b"/>
              <a:pathLst>
                <a:path w="207084" h="306577" extrusionOk="0">
                  <a:moveTo>
                    <a:pt x="0" y="93703"/>
                  </a:moveTo>
                  <a:cubicBezTo>
                    <a:pt x="0" y="171619"/>
                    <a:pt x="46392" y="261626"/>
                    <a:pt x="103542" y="294539"/>
                  </a:cubicBezTo>
                  <a:cubicBezTo>
                    <a:pt x="160692" y="327452"/>
                    <a:pt x="207085" y="290509"/>
                    <a:pt x="207085" y="212593"/>
                  </a:cubicBezTo>
                  <a:cubicBezTo>
                    <a:pt x="207085" y="134676"/>
                    <a:pt x="160692" y="44669"/>
                    <a:pt x="103542" y="11756"/>
                  </a:cubicBezTo>
                  <a:cubicBezTo>
                    <a:pt x="46392" y="-20485"/>
                    <a:pt x="0" y="15786"/>
                    <a:pt x="0" y="93703"/>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1" name="Google Shape;1005;p46">
              <a:extLst>
                <a:ext uri="{FF2B5EF4-FFF2-40B4-BE49-F238E27FC236}">
                  <a16:creationId xmlns:a16="http://schemas.microsoft.com/office/drawing/2014/main" id="{0C1B6230-0E65-F748-9D82-DDF3D443989E}"/>
                </a:ext>
              </a:extLst>
            </p:cNvPr>
            <p:cNvSpPr/>
            <p:nvPr/>
          </p:nvSpPr>
          <p:spPr>
            <a:xfrm>
              <a:off x="2590368" y="2504724"/>
              <a:ext cx="108719" cy="119226"/>
            </a:xfrm>
            <a:custGeom>
              <a:avLst/>
              <a:gdLst/>
              <a:ahLst/>
              <a:cxnLst/>
              <a:rect l="l" t="t" r="r" b="b"/>
              <a:pathLst>
                <a:path w="1087194" h="1192257" extrusionOk="0">
                  <a:moveTo>
                    <a:pt x="1087195" y="626691"/>
                  </a:moveTo>
                  <a:lnTo>
                    <a:pt x="0" y="0"/>
                  </a:lnTo>
                  <a:lnTo>
                    <a:pt x="0" y="565567"/>
                  </a:lnTo>
                  <a:lnTo>
                    <a:pt x="1087195" y="1192258"/>
                  </a:lnTo>
                  <a:lnTo>
                    <a:pt x="1087195" y="626691"/>
                  </a:ln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2" name="Google Shape;1006;p46">
              <a:extLst>
                <a:ext uri="{FF2B5EF4-FFF2-40B4-BE49-F238E27FC236}">
                  <a16:creationId xmlns:a16="http://schemas.microsoft.com/office/drawing/2014/main" id="{DD7EDD00-BF19-E640-A2F7-A39BE4210FFD}"/>
                </a:ext>
              </a:extLst>
            </p:cNvPr>
            <p:cNvSpPr/>
            <p:nvPr/>
          </p:nvSpPr>
          <p:spPr>
            <a:xfrm>
              <a:off x="2618121" y="2534263"/>
              <a:ext cx="37248" cy="28278"/>
            </a:xfrm>
            <a:custGeom>
              <a:avLst/>
              <a:gdLst/>
              <a:ahLst/>
              <a:cxnLst/>
              <a:rect l="l" t="t" r="r" b="b"/>
              <a:pathLst>
                <a:path w="372483" h="282783" extrusionOk="0">
                  <a:moveTo>
                    <a:pt x="0" y="0"/>
                  </a:moveTo>
                  <a:lnTo>
                    <a:pt x="372483" y="214942"/>
                  </a:lnTo>
                  <a:lnTo>
                    <a:pt x="372483" y="282783"/>
                  </a:lnTo>
                  <a:lnTo>
                    <a:pt x="0" y="67841"/>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3" name="Google Shape;1007;p46">
              <a:extLst>
                <a:ext uri="{FF2B5EF4-FFF2-40B4-BE49-F238E27FC236}">
                  <a16:creationId xmlns:a16="http://schemas.microsoft.com/office/drawing/2014/main" id="{C2F1EF6F-C088-5548-81C2-9380E4E1725F}"/>
                </a:ext>
              </a:extLst>
            </p:cNvPr>
            <p:cNvSpPr/>
            <p:nvPr/>
          </p:nvSpPr>
          <p:spPr>
            <a:xfrm>
              <a:off x="2618121" y="2547861"/>
              <a:ext cx="69656" cy="47019"/>
            </a:xfrm>
            <a:custGeom>
              <a:avLst/>
              <a:gdLst/>
              <a:ahLst/>
              <a:cxnLst/>
              <a:rect l="l" t="t" r="r" b="b"/>
              <a:pathLst>
                <a:path w="696557" h="470186" extrusionOk="0">
                  <a:moveTo>
                    <a:pt x="0" y="0"/>
                  </a:moveTo>
                  <a:lnTo>
                    <a:pt x="696558" y="401673"/>
                  </a:lnTo>
                  <a:lnTo>
                    <a:pt x="696558" y="470186"/>
                  </a:lnTo>
                  <a:lnTo>
                    <a:pt x="0" y="68513"/>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4" name="Google Shape;1008;p46">
              <a:extLst>
                <a:ext uri="{FF2B5EF4-FFF2-40B4-BE49-F238E27FC236}">
                  <a16:creationId xmlns:a16="http://schemas.microsoft.com/office/drawing/2014/main" id="{0443B6D5-F914-7A43-98DB-C95310FEFD85}"/>
                </a:ext>
              </a:extLst>
            </p:cNvPr>
            <p:cNvSpPr/>
            <p:nvPr/>
          </p:nvSpPr>
          <p:spPr>
            <a:xfrm>
              <a:off x="2600088" y="2523577"/>
              <a:ext cx="12371" cy="18342"/>
            </a:xfrm>
            <a:custGeom>
              <a:avLst/>
              <a:gdLst/>
              <a:ahLst/>
              <a:cxnLst/>
              <a:rect l="l" t="t" r="r" b="b"/>
              <a:pathLst>
                <a:path w="123712" h="183417" extrusionOk="0">
                  <a:moveTo>
                    <a:pt x="123713" y="127308"/>
                  </a:moveTo>
                  <a:cubicBezTo>
                    <a:pt x="123713" y="173655"/>
                    <a:pt x="96146" y="195821"/>
                    <a:pt x="61856" y="176342"/>
                  </a:cubicBezTo>
                  <a:cubicBezTo>
                    <a:pt x="27566" y="156863"/>
                    <a:pt x="0" y="103127"/>
                    <a:pt x="0" y="56109"/>
                  </a:cubicBezTo>
                  <a:cubicBezTo>
                    <a:pt x="0" y="9762"/>
                    <a:pt x="27566" y="-12404"/>
                    <a:pt x="61856" y="7075"/>
                  </a:cubicBezTo>
                  <a:cubicBezTo>
                    <a:pt x="95474" y="27226"/>
                    <a:pt x="123713" y="80961"/>
                    <a:pt x="123713" y="127308"/>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5" name="Google Shape;1009;p46">
              <a:extLst>
                <a:ext uri="{FF2B5EF4-FFF2-40B4-BE49-F238E27FC236}">
                  <a16:creationId xmlns:a16="http://schemas.microsoft.com/office/drawing/2014/main" id="{47405FF1-5A04-3E4E-B39F-0C61B4B8F8AD}"/>
                </a:ext>
              </a:extLst>
            </p:cNvPr>
            <p:cNvSpPr/>
            <p:nvPr/>
          </p:nvSpPr>
          <p:spPr>
            <a:xfrm>
              <a:off x="2912281" y="2547325"/>
              <a:ext cx="108719" cy="119293"/>
            </a:xfrm>
            <a:custGeom>
              <a:avLst/>
              <a:gdLst/>
              <a:ahLst/>
              <a:cxnLst/>
              <a:rect l="l" t="t" r="r" b="b"/>
              <a:pathLst>
                <a:path w="1087194" h="1192929" extrusionOk="0">
                  <a:moveTo>
                    <a:pt x="1087195" y="626691"/>
                  </a:moveTo>
                  <a:lnTo>
                    <a:pt x="0" y="0"/>
                  </a:lnTo>
                  <a:lnTo>
                    <a:pt x="0" y="565567"/>
                  </a:lnTo>
                  <a:lnTo>
                    <a:pt x="1087195" y="1192929"/>
                  </a:lnTo>
                  <a:lnTo>
                    <a:pt x="1087195" y="626691"/>
                  </a:lnTo>
                  <a:close/>
                </a:path>
              </a:pathLst>
            </a:custGeom>
            <a:gradFill>
              <a:gsLst>
                <a:gs pos="0">
                  <a:srgbClr val="FFFFFF">
                    <a:alpha val="29803"/>
                    <a:alpha val="29800"/>
                  </a:srgbClr>
                </a:gs>
                <a:gs pos="100000">
                  <a:srgbClr val="FFFFFF">
                    <a:alpha val="0"/>
                  </a:srgbClr>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6" name="Google Shape;1010;p46">
              <a:extLst>
                <a:ext uri="{FF2B5EF4-FFF2-40B4-BE49-F238E27FC236}">
                  <a16:creationId xmlns:a16="http://schemas.microsoft.com/office/drawing/2014/main" id="{DE873AB4-5DB3-3845-BF4F-9DDF7AF18F65}"/>
                </a:ext>
              </a:extLst>
            </p:cNvPr>
            <p:cNvSpPr/>
            <p:nvPr/>
          </p:nvSpPr>
          <p:spPr>
            <a:xfrm>
              <a:off x="2940034" y="2576931"/>
              <a:ext cx="37248" cy="28278"/>
            </a:xfrm>
            <a:custGeom>
              <a:avLst/>
              <a:gdLst/>
              <a:ahLst/>
              <a:cxnLst/>
              <a:rect l="l" t="t" r="r" b="b"/>
              <a:pathLst>
                <a:path w="372483" h="282783" extrusionOk="0">
                  <a:moveTo>
                    <a:pt x="0" y="0"/>
                  </a:moveTo>
                  <a:lnTo>
                    <a:pt x="372483" y="214942"/>
                  </a:lnTo>
                  <a:lnTo>
                    <a:pt x="372483" y="282783"/>
                  </a:lnTo>
                  <a:lnTo>
                    <a:pt x="0" y="67841"/>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7" name="Google Shape;1011;p46">
              <a:extLst>
                <a:ext uri="{FF2B5EF4-FFF2-40B4-BE49-F238E27FC236}">
                  <a16:creationId xmlns:a16="http://schemas.microsoft.com/office/drawing/2014/main" id="{719AFAA1-AB7E-D949-B45A-8AFBE5D9290F}"/>
                </a:ext>
              </a:extLst>
            </p:cNvPr>
            <p:cNvSpPr/>
            <p:nvPr/>
          </p:nvSpPr>
          <p:spPr>
            <a:xfrm>
              <a:off x="2940101" y="2590528"/>
              <a:ext cx="69656" cy="47019"/>
            </a:xfrm>
            <a:custGeom>
              <a:avLst/>
              <a:gdLst/>
              <a:ahLst/>
              <a:cxnLst/>
              <a:rect l="l" t="t" r="r" b="b"/>
              <a:pathLst>
                <a:path w="696557" h="470186" extrusionOk="0">
                  <a:moveTo>
                    <a:pt x="0" y="0"/>
                  </a:moveTo>
                  <a:lnTo>
                    <a:pt x="696558" y="401673"/>
                  </a:lnTo>
                  <a:lnTo>
                    <a:pt x="696558" y="470186"/>
                  </a:lnTo>
                  <a:lnTo>
                    <a:pt x="0" y="68513"/>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8" name="Google Shape;1012;p46">
              <a:extLst>
                <a:ext uri="{FF2B5EF4-FFF2-40B4-BE49-F238E27FC236}">
                  <a16:creationId xmlns:a16="http://schemas.microsoft.com/office/drawing/2014/main" id="{1FB6445E-D3F7-114C-9A6F-6484D0DB1131}"/>
                </a:ext>
              </a:extLst>
            </p:cNvPr>
            <p:cNvSpPr/>
            <p:nvPr/>
          </p:nvSpPr>
          <p:spPr>
            <a:xfrm>
              <a:off x="2922001" y="2566245"/>
              <a:ext cx="12371" cy="18342"/>
            </a:xfrm>
            <a:custGeom>
              <a:avLst/>
              <a:gdLst/>
              <a:ahLst/>
              <a:cxnLst/>
              <a:rect l="l" t="t" r="r" b="b"/>
              <a:pathLst>
                <a:path w="123713" h="183417" extrusionOk="0">
                  <a:moveTo>
                    <a:pt x="123713" y="127308"/>
                  </a:moveTo>
                  <a:cubicBezTo>
                    <a:pt x="123713" y="173655"/>
                    <a:pt x="96146" y="195821"/>
                    <a:pt x="61857" y="176342"/>
                  </a:cubicBezTo>
                  <a:cubicBezTo>
                    <a:pt x="27567" y="156863"/>
                    <a:pt x="0" y="103127"/>
                    <a:pt x="0" y="56109"/>
                  </a:cubicBezTo>
                  <a:cubicBezTo>
                    <a:pt x="0" y="9762"/>
                    <a:pt x="27567" y="-12404"/>
                    <a:pt x="61857" y="7075"/>
                  </a:cubicBezTo>
                  <a:cubicBezTo>
                    <a:pt x="96146" y="27226"/>
                    <a:pt x="123713" y="80961"/>
                    <a:pt x="123713" y="127308"/>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Tree>
    <p:extLst>
      <p:ext uri="{BB962C8B-B14F-4D97-AF65-F5344CB8AC3E}">
        <p14:creationId xmlns:p14="http://schemas.microsoft.com/office/powerpoint/2010/main" val="5358811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Google Shape;308;p23"/>
          <p:cNvSpPr txBox="1">
            <a:spLocks noGrp="1"/>
          </p:cNvSpPr>
          <p:nvPr>
            <p:ph type="title"/>
          </p:nvPr>
        </p:nvSpPr>
        <p:spPr>
          <a:xfrm>
            <a:off x="855300" y="836000"/>
            <a:ext cx="5307000" cy="396300"/>
          </a:xfrm>
          <a:prstGeom prst="rect">
            <a:avLst/>
          </a:prstGeom>
        </p:spPr>
        <p:txBody>
          <a:bodyPr spcFirstLastPara="1" wrap="square" lIns="0" tIns="0" rIns="0" bIns="0" anchor="b" anchorCtr="0">
            <a:noAutofit/>
          </a:bodyPr>
          <a:lstStyle/>
          <a:p>
            <a:r>
              <a:rPr lang="en-US" sz="2800" b="1" dirty="0">
                <a:effectLst/>
                <a:latin typeface="Arial" panose="020B0604020202020204" pitchFamily="34" charset="0"/>
                <a:ea typeface="Times New Roman" panose="02020603050405020304" pitchFamily="18" charset="0"/>
                <a:cs typeface="Times New Roman" panose="02020603050405020304" pitchFamily="18" charset="0"/>
              </a:rPr>
              <a:t>NEAR.FINANCE TOKENS</a:t>
            </a:r>
            <a:endParaRPr lang="en-US" sz="2800" dirty="0"/>
          </a:p>
        </p:txBody>
      </p:sp>
      <p:graphicFrame>
        <p:nvGraphicFramePr>
          <p:cNvPr id="309" name="Google Shape;309;p23"/>
          <p:cNvGraphicFramePr/>
          <p:nvPr>
            <p:extLst>
              <p:ext uri="{D42A27DB-BD31-4B8C-83A1-F6EECF244321}">
                <p14:modId xmlns:p14="http://schemas.microsoft.com/office/powerpoint/2010/main" val="2467862806"/>
              </p:ext>
            </p:extLst>
          </p:nvPr>
        </p:nvGraphicFramePr>
        <p:xfrm>
          <a:off x="855300" y="1382900"/>
          <a:ext cx="7342402" cy="3366948"/>
        </p:xfrm>
        <a:graphic>
          <a:graphicData uri="http://schemas.openxmlformats.org/drawingml/2006/table">
            <a:tbl>
              <a:tblPr>
                <a:noFill/>
                <a:tableStyleId>{511C7EFF-B079-44CD-85B6-E6D3598932AC}</a:tableStyleId>
              </a:tblPr>
              <a:tblGrid>
                <a:gridCol w="2949185">
                  <a:extLst>
                    <a:ext uri="{9D8B030D-6E8A-4147-A177-3AD203B41FA5}">
                      <a16:colId xmlns:a16="http://schemas.microsoft.com/office/drawing/2014/main" val="20000"/>
                    </a:ext>
                  </a:extLst>
                </a:gridCol>
                <a:gridCol w="4393217">
                  <a:extLst>
                    <a:ext uri="{9D8B030D-6E8A-4147-A177-3AD203B41FA5}">
                      <a16:colId xmlns:a16="http://schemas.microsoft.com/office/drawing/2014/main" val="20001"/>
                    </a:ext>
                  </a:extLst>
                </a:gridCol>
              </a:tblGrid>
              <a:tr h="561158">
                <a:tc>
                  <a:txBody>
                    <a:bodyPr/>
                    <a:lstStyle/>
                    <a:p>
                      <a:pPr marL="0" lvl="0" indent="0" algn="r" rtl="0">
                        <a:spcBef>
                          <a:spcPts val="0"/>
                        </a:spcBef>
                        <a:spcAft>
                          <a:spcPts val="0"/>
                        </a:spcAft>
                        <a:buNone/>
                      </a:pPr>
                      <a:r>
                        <a:rPr lang="en-US" sz="2000" b="1" dirty="0">
                          <a:solidFill>
                            <a:schemeClr val="accent2"/>
                          </a:solidFill>
                          <a:latin typeface="Barlow Light"/>
                          <a:ea typeface="Barlow Light"/>
                          <a:cs typeface="Barlow Light"/>
                          <a:sym typeface="Barlow Light"/>
                        </a:rPr>
                        <a:t>NAME</a:t>
                      </a:r>
                      <a:endParaRPr sz="2000" b="1" dirty="0">
                        <a:solidFill>
                          <a:schemeClr val="accent2"/>
                        </a:solidFill>
                        <a:latin typeface="Barlow Light"/>
                        <a:ea typeface="Barlow Light"/>
                        <a:cs typeface="Barlow Light"/>
                        <a:sym typeface="Barlow Light"/>
                      </a:endParaRPr>
                    </a:p>
                  </a:txBody>
                  <a:tcPr marL="91425" marR="91425" marT="68575" marB="68575" anchor="ctr">
                    <a:lnL w="9525" cap="flat" cmpd="sng" algn="ctr">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38100" cap="flat" cmpd="sng">
                      <a:solidFill>
                        <a:schemeClr val="accent1"/>
                      </a:solidFill>
                      <a:prstDash val="solid"/>
                      <a:round/>
                      <a:headEnd type="none" w="sm" len="sm"/>
                      <a:tailEnd type="none" w="sm" len="sm"/>
                    </a:lnT>
                    <a:lnB w="9525" cap="flat" cmpd="sng" algn="ctr">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1800" b="1" u="none" dirty="0">
                          <a:solidFill>
                            <a:schemeClr val="tx1"/>
                          </a:solidFill>
                          <a:latin typeface="Barlow" panose="00000500000000000000" pitchFamily="2" charset="0"/>
                          <a:ea typeface="Barlow Light"/>
                          <a:cs typeface="Barlow Light"/>
                          <a:sym typeface="Barlow Light"/>
                          <a:hlinkClick r:id="rId3"/>
                        </a:rPr>
                        <a:t>Near </a:t>
                      </a:r>
                      <a:r>
                        <a:rPr lang="en" sz="1800" b="1" u="none" dirty="0">
                          <a:solidFill>
                            <a:schemeClr val="tx1"/>
                          </a:solidFill>
                          <a:latin typeface="Barlow "/>
                          <a:ea typeface="Barlow Light"/>
                          <a:cs typeface="Barlow Light"/>
                          <a:sym typeface="Barlow Light"/>
                          <a:hlinkClick r:id="rId3"/>
                        </a:rPr>
                        <a:t>Finance</a:t>
                      </a:r>
                      <a:r>
                        <a:rPr lang="en" sz="1800" b="1" u="none" baseline="0" dirty="0">
                          <a:solidFill>
                            <a:schemeClr val="tx1"/>
                          </a:solidFill>
                          <a:latin typeface="Barlow "/>
                          <a:ea typeface="Barlow Light"/>
                          <a:cs typeface="Barlow Light"/>
                          <a:sym typeface="Barlow Light"/>
                          <a:hlinkClick r:id="rId3"/>
                        </a:rPr>
                        <a:t> Token</a:t>
                      </a:r>
                      <a:endParaRPr sz="1800" b="1" u="none" dirty="0">
                        <a:solidFill>
                          <a:schemeClr val="tx1"/>
                        </a:solidFill>
                        <a:latin typeface="Barlow "/>
                        <a:ea typeface="Barlow Light"/>
                        <a:cs typeface="Barlow Light"/>
                        <a:sym typeface="Barlow Light"/>
                      </a:endParaRPr>
                    </a:p>
                  </a:txBody>
                  <a:tcPr marL="91425" marR="91425" marT="68575" marB="6857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38100" cap="flat" cmpd="sng">
                      <a:solidFill>
                        <a:schemeClr val="accent1"/>
                      </a:solidFill>
                      <a:prstDash val="solid"/>
                      <a:round/>
                      <a:headEnd type="none" w="sm" len="sm"/>
                      <a:tailEnd type="none" w="sm" len="sm"/>
                    </a:lnT>
                    <a:lnB w="9525" cap="flat" cmpd="sng">
                      <a:solidFill>
                        <a:schemeClr val="lt2"/>
                      </a:solidFill>
                      <a:prstDash val="solid"/>
                      <a:round/>
                      <a:headEnd type="none" w="sm" len="sm"/>
                      <a:tailEnd type="none" w="sm" len="sm"/>
                    </a:lnB>
                    <a:solidFill>
                      <a:srgbClr val="FFFFFF">
                        <a:alpha val="9800"/>
                      </a:srgbClr>
                    </a:solidFill>
                  </a:tcPr>
                </a:tc>
                <a:extLst>
                  <a:ext uri="{0D108BD9-81ED-4DB2-BD59-A6C34878D82A}">
                    <a16:rowId xmlns:a16="http://schemas.microsoft.com/office/drawing/2014/main" val="10000"/>
                  </a:ext>
                </a:extLst>
              </a:tr>
              <a:tr h="561158">
                <a:tc>
                  <a:txBody>
                    <a:bodyPr/>
                    <a:lstStyle/>
                    <a:p>
                      <a:pPr marL="0" lvl="0" indent="0" algn="r" rtl="0">
                        <a:spcBef>
                          <a:spcPts val="0"/>
                        </a:spcBef>
                        <a:spcAft>
                          <a:spcPts val="0"/>
                        </a:spcAft>
                        <a:buNone/>
                      </a:pPr>
                      <a:r>
                        <a:rPr lang="en" sz="1200" b="1" dirty="0">
                          <a:solidFill>
                            <a:schemeClr val="accent2"/>
                          </a:solidFill>
                          <a:latin typeface="Barlow Light"/>
                          <a:ea typeface="Barlow Light"/>
                          <a:cs typeface="Barlow Light"/>
                          <a:sym typeface="Barlow Light"/>
                        </a:rPr>
                        <a:t>TOTAL</a:t>
                      </a:r>
                      <a:r>
                        <a:rPr lang="en" sz="1100" b="1" dirty="0">
                          <a:solidFill>
                            <a:schemeClr val="accent2"/>
                          </a:solidFill>
                          <a:latin typeface="Barlow Light"/>
                          <a:ea typeface="Barlow Light"/>
                          <a:cs typeface="Barlow Light"/>
                          <a:sym typeface="Barlow Light"/>
                        </a:rPr>
                        <a:t> </a:t>
                      </a:r>
                      <a:r>
                        <a:rPr lang="en" sz="1200" b="1" dirty="0">
                          <a:solidFill>
                            <a:schemeClr val="accent2"/>
                          </a:solidFill>
                          <a:latin typeface="Barlow Light"/>
                          <a:ea typeface="Barlow Light"/>
                          <a:cs typeface="Barlow Light"/>
                          <a:sym typeface="Barlow Light"/>
                        </a:rPr>
                        <a:t>TOKENS</a:t>
                      </a:r>
                      <a:endParaRPr sz="1200" b="1" dirty="0">
                        <a:solidFill>
                          <a:schemeClr val="accent2"/>
                        </a:solidFill>
                        <a:latin typeface="Barlow Light"/>
                        <a:ea typeface="Barlow Light"/>
                        <a:cs typeface="Barlow Light"/>
                        <a:sym typeface="Barlow Light"/>
                      </a:endParaRPr>
                    </a:p>
                  </a:txBody>
                  <a:tcPr marL="91425" marR="91425" marT="68575" marB="68575" anchor="ctr">
                    <a:lnL w="9525" cap="flat" cmpd="sng" algn="ctr">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lgn="ctr">
                      <a:solidFill>
                        <a:schemeClr val="lt2"/>
                      </a:solidFill>
                      <a:prstDash val="solid"/>
                      <a:round/>
                      <a:headEnd type="none" w="sm" len="sm"/>
                      <a:tailEnd type="none" w="sm" len="sm"/>
                    </a:lnT>
                    <a:lnB w="9525" cap="flat" cmpd="sng" algn="ctr">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1800" b="1" dirty="0">
                          <a:solidFill>
                            <a:schemeClr val="dk1"/>
                          </a:solidFill>
                          <a:latin typeface="Barlow"/>
                          <a:ea typeface="Barlow"/>
                          <a:cs typeface="Barlow"/>
                          <a:sym typeface="Barlow"/>
                        </a:rPr>
                        <a:t>1,000,000</a:t>
                      </a:r>
                      <a:endParaRPr sz="1800" b="1" dirty="0">
                        <a:solidFill>
                          <a:schemeClr val="dk1"/>
                        </a:solidFill>
                        <a:latin typeface="Barlow"/>
                        <a:ea typeface="Barlow"/>
                        <a:cs typeface="Barlow"/>
                        <a:sym typeface="Barlow"/>
                      </a:endParaRPr>
                    </a:p>
                  </a:txBody>
                  <a:tcPr marL="91425" marR="91425" marT="68575" marB="6857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FFFFFF">
                        <a:alpha val="9800"/>
                      </a:srgbClr>
                    </a:solidFill>
                  </a:tcPr>
                </a:tc>
                <a:extLst>
                  <a:ext uri="{0D108BD9-81ED-4DB2-BD59-A6C34878D82A}">
                    <a16:rowId xmlns:a16="http://schemas.microsoft.com/office/drawing/2014/main" val="10001"/>
                  </a:ext>
                </a:extLst>
              </a:tr>
              <a:tr h="561158">
                <a:tc>
                  <a:txBody>
                    <a:bodyPr/>
                    <a:lstStyle/>
                    <a:p>
                      <a:pPr marL="0" lvl="0" indent="0" algn="r" rtl="0">
                        <a:spcBef>
                          <a:spcPts val="0"/>
                        </a:spcBef>
                        <a:spcAft>
                          <a:spcPts val="0"/>
                        </a:spcAft>
                        <a:buNone/>
                      </a:pPr>
                      <a:r>
                        <a:rPr lang="en" sz="1200" b="1" dirty="0">
                          <a:solidFill>
                            <a:schemeClr val="accent2"/>
                          </a:solidFill>
                          <a:latin typeface="Barlow Light"/>
                          <a:ea typeface="Barlow Light"/>
                          <a:cs typeface="Barlow Light"/>
                          <a:sym typeface="Barlow Light"/>
                        </a:rPr>
                        <a:t>CONTACT</a:t>
                      </a:r>
                      <a:r>
                        <a:rPr lang="en" sz="1100" b="1" dirty="0">
                          <a:solidFill>
                            <a:schemeClr val="accent2"/>
                          </a:solidFill>
                          <a:latin typeface="Barlow Light"/>
                          <a:ea typeface="Barlow Light"/>
                          <a:cs typeface="Barlow Light"/>
                          <a:sym typeface="Barlow Light"/>
                        </a:rPr>
                        <a:t> </a:t>
                      </a:r>
                      <a:r>
                        <a:rPr lang="en" sz="1200" b="1" dirty="0">
                          <a:solidFill>
                            <a:schemeClr val="accent2"/>
                          </a:solidFill>
                          <a:latin typeface="Barlow Light"/>
                          <a:ea typeface="Barlow Light"/>
                          <a:cs typeface="Barlow Light"/>
                          <a:sym typeface="Barlow Light"/>
                        </a:rPr>
                        <a:t>ADDRESS</a:t>
                      </a:r>
                      <a:endParaRPr sz="1200" b="1" dirty="0">
                        <a:solidFill>
                          <a:schemeClr val="accent2"/>
                        </a:solidFill>
                        <a:latin typeface="Barlow Light"/>
                        <a:ea typeface="Barlow Light"/>
                        <a:cs typeface="Barlow Light"/>
                        <a:sym typeface="Barlow Light"/>
                      </a:endParaRPr>
                    </a:p>
                  </a:txBody>
                  <a:tcPr marL="91425" marR="91425" marT="68575" marB="68575" anchor="ctr">
                    <a:lnL w="9525" cap="flat" cmpd="sng" algn="ctr">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lgn="ctr">
                      <a:solidFill>
                        <a:schemeClr val="lt2"/>
                      </a:solidFill>
                      <a:prstDash val="solid"/>
                      <a:round/>
                      <a:headEnd type="none" w="sm" len="sm"/>
                      <a:tailEnd type="none" w="sm" len="sm"/>
                    </a:lnT>
                    <a:lnB w="9525" cap="flat" cmpd="sng" algn="ctr">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US" sz="1500" b="1" u="none" dirty="0">
                          <a:solidFill>
                            <a:schemeClr val="tx1"/>
                          </a:solidFill>
                          <a:latin typeface="Barlow"/>
                          <a:ea typeface="Barlow"/>
                          <a:cs typeface="Barlow"/>
                          <a:sym typeface="Barlow"/>
                          <a:hlinkClick r:id="rId4"/>
                        </a:rPr>
                        <a:t>0x39cb1839942074894a176a59e5f54f0b1cf8b493</a:t>
                      </a:r>
                      <a:endParaRPr sz="1500" b="1" u="none" dirty="0">
                        <a:solidFill>
                          <a:schemeClr val="tx1"/>
                        </a:solidFill>
                        <a:latin typeface="Barlow"/>
                        <a:ea typeface="Barlow"/>
                        <a:cs typeface="Barlow"/>
                        <a:sym typeface="Barlow"/>
                      </a:endParaRPr>
                    </a:p>
                  </a:txBody>
                  <a:tcPr marL="91425" marR="91425" marT="68575" marB="6857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tx1">
                        <a:alpha val="9800"/>
                      </a:schemeClr>
                    </a:solidFill>
                  </a:tcPr>
                </a:tc>
                <a:extLst>
                  <a:ext uri="{0D108BD9-81ED-4DB2-BD59-A6C34878D82A}">
                    <a16:rowId xmlns:a16="http://schemas.microsoft.com/office/drawing/2014/main" val="10002"/>
                  </a:ext>
                </a:extLst>
              </a:tr>
              <a:tr h="561158">
                <a:tc>
                  <a:txBody>
                    <a:bodyPr/>
                    <a:lstStyle/>
                    <a:p>
                      <a:pPr marL="0" lvl="0" indent="0" algn="r" rtl="0">
                        <a:spcBef>
                          <a:spcPts val="0"/>
                        </a:spcBef>
                        <a:spcAft>
                          <a:spcPts val="0"/>
                        </a:spcAft>
                        <a:buNone/>
                      </a:pPr>
                      <a:r>
                        <a:rPr lang="en" sz="1200" b="1" dirty="0">
                          <a:solidFill>
                            <a:schemeClr val="accent2"/>
                          </a:solidFill>
                          <a:latin typeface="Barlow Light"/>
                          <a:ea typeface="Barlow Light"/>
                          <a:cs typeface="Barlow Light"/>
                          <a:sym typeface="Barlow Light"/>
                        </a:rPr>
                        <a:t>SYMBOL</a:t>
                      </a:r>
                      <a:endParaRPr sz="1200" b="1" dirty="0">
                        <a:solidFill>
                          <a:schemeClr val="accent2"/>
                        </a:solidFill>
                        <a:latin typeface="Barlow Light"/>
                        <a:ea typeface="Barlow Light"/>
                        <a:cs typeface="Barlow Light"/>
                        <a:sym typeface="Barlow Light"/>
                      </a:endParaRPr>
                    </a:p>
                  </a:txBody>
                  <a:tcPr marL="91425" marR="91425" marT="68575" marB="68575" anchor="ctr">
                    <a:lnL w="9525" cap="flat" cmpd="sng" algn="ctr">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lgn="ctr">
                      <a:solidFill>
                        <a:schemeClr val="lt2"/>
                      </a:solidFill>
                      <a:prstDash val="solid"/>
                      <a:round/>
                      <a:headEnd type="none" w="sm" len="sm"/>
                      <a:tailEnd type="none" w="sm" len="sm"/>
                    </a:lnT>
                    <a:lnB w="9525" cap="flat" cmpd="sng" algn="ctr">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1800" b="1" dirty="0">
                          <a:solidFill>
                            <a:schemeClr val="dk1"/>
                          </a:solidFill>
                          <a:latin typeface="Barlow"/>
                          <a:ea typeface="Barlow"/>
                          <a:cs typeface="Barlow"/>
                          <a:sym typeface="Barlow"/>
                        </a:rPr>
                        <a:t>NRF</a:t>
                      </a:r>
                      <a:endParaRPr sz="1800" b="1" dirty="0">
                        <a:solidFill>
                          <a:schemeClr val="dk1"/>
                        </a:solidFill>
                        <a:latin typeface="Barlow"/>
                        <a:ea typeface="Barlow"/>
                        <a:cs typeface="Barlow"/>
                        <a:sym typeface="Barlow"/>
                      </a:endParaRPr>
                    </a:p>
                  </a:txBody>
                  <a:tcPr marL="91425" marR="91425" marT="68575" marB="6857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lgn="ctr">
                      <a:solidFill>
                        <a:schemeClr val="lt2"/>
                      </a:solidFill>
                      <a:prstDash val="solid"/>
                      <a:round/>
                      <a:headEnd type="none" w="sm" len="sm"/>
                      <a:tailEnd type="none" w="sm" len="sm"/>
                    </a:lnB>
                    <a:solidFill>
                      <a:srgbClr val="FFFFFF">
                        <a:alpha val="9800"/>
                      </a:srgbClr>
                    </a:solidFill>
                  </a:tcPr>
                </a:tc>
                <a:extLst>
                  <a:ext uri="{0D108BD9-81ED-4DB2-BD59-A6C34878D82A}">
                    <a16:rowId xmlns:a16="http://schemas.microsoft.com/office/drawing/2014/main" val="10003"/>
                  </a:ext>
                </a:extLst>
              </a:tr>
              <a:tr h="561158">
                <a:tc>
                  <a:txBody>
                    <a:bodyPr/>
                    <a:lstStyle/>
                    <a:p>
                      <a:pPr marL="0" lvl="0" indent="0" algn="r" rtl="0">
                        <a:spcBef>
                          <a:spcPts val="0"/>
                        </a:spcBef>
                        <a:spcAft>
                          <a:spcPts val="0"/>
                        </a:spcAft>
                        <a:buNone/>
                      </a:pPr>
                      <a:r>
                        <a:rPr lang="en-US" sz="1200" b="1" dirty="0">
                          <a:solidFill>
                            <a:schemeClr val="accent2"/>
                          </a:solidFill>
                          <a:latin typeface="Barlow Light"/>
                          <a:ea typeface="Barlow Light"/>
                          <a:cs typeface="Barlow Light"/>
                          <a:sym typeface="Barlow Light"/>
                        </a:rPr>
                        <a:t>DECIMAL</a:t>
                      </a:r>
                      <a:endParaRPr sz="1200" b="1" dirty="0">
                        <a:solidFill>
                          <a:schemeClr val="accent2"/>
                        </a:solidFill>
                        <a:latin typeface="Barlow Light"/>
                        <a:ea typeface="Barlow Light"/>
                        <a:cs typeface="Barlow Light"/>
                        <a:sym typeface="Barlow Light"/>
                      </a:endParaRPr>
                    </a:p>
                  </a:txBody>
                  <a:tcPr marL="91425" marR="91425" marT="68575" marB="68575" anchor="ctr">
                    <a:lnL w="9525" cap="flat" cmpd="sng" algn="ctr">
                      <a:solidFill>
                        <a:schemeClr val="lt2"/>
                      </a:solidFill>
                      <a:prstDash val="solid"/>
                      <a:round/>
                      <a:headEnd type="none" w="sm" len="sm"/>
                      <a:tailEnd type="none" w="sm" len="sm"/>
                    </a:lnL>
                    <a:lnR w="9525" cap="flat" cmpd="sng" algn="ctr">
                      <a:solidFill>
                        <a:schemeClr val="lt2"/>
                      </a:solidFill>
                      <a:prstDash val="solid"/>
                      <a:round/>
                      <a:headEnd type="none" w="sm" len="sm"/>
                      <a:tailEnd type="none" w="sm" len="sm"/>
                    </a:lnR>
                    <a:lnT w="9525" cap="flat" cmpd="sng" algn="ctr">
                      <a:solidFill>
                        <a:schemeClr val="lt2"/>
                      </a:solidFill>
                      <a:prstDash val="solid"/>
                      <a:round/>
                      <a:headEnd type="none" w="sm" len="sm"/>
                      <a:tailEnd type="none" w="sm" len="sm"/>
                    </a:lnT>
                    <a:lnB w="9525" cap="flat" cmpd="sng" algn="ctr">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US" sz="1800" b="1" dirty="0">
                          <a:solidFill>
                            <a:schemeClr val="dk1"/>
                          </a:solidFill>
                          <a:latin typeface="Barlow"/>
                          <a:ea typeface="Barlow"/>
                          <a:cs typeface="Barlow"/>
                          <a:sym typeface="Barlow"/>
                        </a:rPr>
                        <a:t>18</a:t>
                      </a:r>
                      <a:endParaRPr sz="1800" b="1" dirty="0">
                        <a:solidFill>
                          <a:schemeClr val="dk1"/>
                        </a:solidFill>
                        <a:latin typeface="Barlow"/>
                        <a:ea typeface="Barlow"/>
                        <a:cs typeface="Barlow"/>
                        <a:sym typeface="Barlow"/>
                      </a:endParaRPr>
                    </a:p>
                  </a:txBody>
                  <a:tcPr marL="91425" marR="91425" marT="68575" marB="68575" anchor="ctr">
                    <a:lnL w="9525" cap="flat" cmpd="sng" algn="ctr">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lgn="ctr">
                      <a:solidFill>
                        <a:schemeClr val="lt2"/>
                      </a:solidFill>
                      <a:prstDash val="solid"/>
                      <a:round/>
                      <a:headEnd type="none" w="sm" len="sm"/>
                      <a:tailEnd type="none" w="sm" len="sm"/>
                    </a:lnB>
                    <a:solidFill>
                      <a:srgbClr val="FFFFFF">
                        <a:alpha val="9800"/>
                      </a:srgbClr>
                    </a:solidFill>
                  </a:tcPr>
                </a:tc>
                <a:extLst>
                  <a:ext uri="{0D108BD9-81ED-4DB2-BD59-A6C34878D82A}">
                    <a16:rowId xmlns:a16="http://schemas.microsoft.com/office/drawing/2014/main" val="2935772971"/>
                  </a:ext>
                </a:extLst>
              </a:tr>
              <a:tr h="561158">
                <a:tc>
                  <a:txBody>
                    <a:bodyPr/>
                    <a:lstStyle/>
                    <a:p>
                      <a:pPr marL="0" lvl="0" indent="0" algn="r" rtl="0">
                        <a:spcBef>
                          <a:spcPts val="0"/>
                        </a:spcBef>
                        <a:spcAft>
                          <a:spcPts val="0"/>
                        </a:spcAft>
                        <a:buNone/>
                      </a:pPr>
                      <a:r>
                        <a:rPr lang="en-US" sz="1200" b="1" dirty="0">
                          <a:solidFill>
                            <a:schemeClr val="accent2"/>
                          </a:solidFill>
                          <a:latin typeface="Barlow Light"/>
                          <a:ea typeface="Barlow Light"/>
                          <a:cs typeface="Barlow Light"/>
                          <a:sym typeface="Barlow Light"/>
                        </a:rPr>
                        <a:t>BLOCKCHAIN</a:t>
                      </a:r>
                    </a:p>
                  </a:txBody>
                  <a:tcPr marL="91425" marR="91425" marT="68575" marB="68575" anchor="ctr">
                    <a:lnL w="9525" cap="flat" cmpd="sng" algn="ctr">
                      <a:solidFill>
                        <a:schemeClr val="lt2"/>
                      </a:solidFill>
                      <a:prstDash val="solid"/>
                      <a:round/>
                      <a:headEnd type="none" w="sm" len="sm"/>
                      <a:tailEnd type="none" w="sm" len="sm"/>
                    </a:lnL>
                    <a:lnR w="9525" cap="flat" cmpd="sng" algn="ctr">
                      <a:solidFill>
                        <a:schemeClr val="lt2"/>
                      </a:solidFill>
                      <a:prstDash val="solid"/>
                      <a:round/>
                      <a:headEnd type="none" w="sm" len="sm"/>
                      <a:tailEnd type="none" w="sm" len="sm"/>
                    </a:lnR>
                    <a:lnT w="9525" cap="flat" cmpd="sng" algn="ctr">
                      <a:solidFill>
                        <a:schemeClr val="lt2"/>
                      </a:solidFill>
                      <a:prstDash val="solid"/>
                      <a:round/>
                      <a:headEnd type="none" w="sm" len="sm"/>
                      <a:tailEnd type="none" w="sm" len="sm"/>
                    </a:lnT>
                    <a:lnB w="9525" cap="flat" cmpd="sng" algn="ctr">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US" sz="1800" b="1" dirty="0" err="1">
                          <a:solidFill>
                            <a:schemeClr val="dk1"/>
                          </a:solidFill>
                          <a:latin typeface="Barlow"/>
                          <a:ea typeface="Barlow"/>
                          <a:cs typeface="Barlow"/>
                          <a:sym typeface="Barlow"/>
                        </a:rPr>
                        <a:t>Binance</a:t>
                      </a:r>
                      <a:r>
                        <a:rPr lang="en-US" sz="1800" b="1" dirty="0">
                          <a:solidFill>
                            <a:schemeClr val="dk1"/>
                          </a:solidFill>
                          <a:latin typeface="Barlow"/>
                          <a:ea typeface="Barlow"/>
                          <a:cs typeface="Barlow"/>
                          <a:sym typeface="Barlow"/>
                        </a:rPr>
                        <a:t> Smart Chain</a:t>
                      </a:r>
                      <a:endParaRPr sz="1800" b="1" dirty="0">
                        <a:solidFill>
                          <a:schemeClr val="dk1"/>
                        </a:solidFill>
                        <a:latin typeface="Barlow"/>
                        <a:ea typeface="Barlow"/>
                        <a:cs typeface="Barlow"/>
                        <a:sym typeface="Barlow"/>
                      </a:endParaRPr>
                    </a:p>
                  </a:txBody>
                  <a:tcPr marL="91425" marR="91425" marT="68575" marB="68575" anchor="ctr">
                    <a:lnL w="9525" cap="flat" cmpd="sng" algn="ctr">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lgn="ctr">
                      <a:solidFill>
                        <a:schemeClr val="lt2"/>
                      </a:solidFill>
                      <a:prstDash val="solid"/>
                      <a:round/>
                      <a:headEnd type="none" w="sm" len="sm"/>
                      <a:tailEnd type="none" w="sm" len="sm"/>
                    </a:lnB>
                    <a:solidFill>
                      <a:srgbClr val="FFFFFF">
                        <a:alpha val="9800"/>
                      </a:srgbClr>
                    </a:solidFill>
                  </a:tcPr>
                </a:tc>
                <a:extLst>
                  <a:ext uri="{0D108BD9-81ED-4DB2-BD59-A6C34878D82A}">
                    <a16:rowId xmlns:a16="http://schemas.microsoft.com/office/drawing/2014/main" val="457234251"/>
                  </a:ext>
                </a:extLst>
              </a:tr>
            </a:tbl>
          </a:graphicData>
        </a:graphic>
      </p:graphicFrame>
      <p:sp>
        <p:nvSpPr>
          <p:cNvPr id="310" name="Google Shape;310;p23"/>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5</a:t>
            </a:fld>
            <a:endParaRPr/>
          </a:p>
        </p:txBody>
      </p:sp>
    </p:spTree>
    <p:extLst>
      <p:ext uri="{BB962C8B-B14F-4D97-AF65-F5344CB8AC3E}">
        <p14:creationId xmlns:p14="http://schemas.microsoft.com/office/powerpoint/2010/main" val="8749241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15"/>
          <p:cNvSpPr txBox="1">
            <a:spLocks noGrp="1"/>
          </p:cNvSpPr>
          <p:nvPr>
            <p:ph type="body" idx="1"/>
          </p:nvPr>
        </p:nvSpPr>
        <p:spPr>
          <a:xfrm>
            <a:off x="855300" y="2161800"/>
            <a:ext cx="5307000" cy="819900"/>
          </a:xfrm>
          <a:prstGeom prst="rect">
            <a:avLst/>
          </a:prstGeom>
        </p:spPr>
        <p:txBody>
          <a:bodyPr spcFirstLastPara="1" wrap="square" lIns="0" tIns="0" rIns="0" bIns="0" anchor="ctr" anchorCtr="0">
            <a:noAutofit/>
          </a:bodyPr>
          <a:lstStyle/>
          <a:p>
            <a:pPr marL="0" lvl="0" indent="0" algn="l" rtl="0">
              <a:spcBef>
                <a:spcPts val="0"/>
              </a:spcBef>
              <a:spcAft>
                <a:spcPts val="800"/>
              </a:spcAft>
              <a:buNone/>
            </a:pPr>
            <a:r>
              <a:rPr lang="en" sz="2800" dirty="0"/>
              <a:t>“We think that crypto has a very strong use case in less developed countries… there’s more money to be made in a more developed country, but we want to distribute crypto to the rest of the world.”</a:t>
            </a:r>
          </a:p>
          <a:p>
            <a:pPr marL="0" lvl="0" indent="0" algn="l" rtl="0">
              <a:spcBef>
                <a:spcPts val="0"/>
              </a:spcBef>
              <a:spcAft>
                <a:spcPts val="800"/>
              </a:spcAft>
              <a:buNone/>
            </a:pPr>
            <a:r>
              <a:rPr lang="en" sz="2800" dirty="0"/>
              <a:t>CZ Binance</a:t>
            </a:r>
            <a:endParaRPr sz="2800" dirty="0"/>
          </a:p>
        </p:txBody>
      </p:sp>
      <p:sp>
        <p:nvSpPr>
          <p:cNvPr id="157" name="Google Shape;157;p15"/>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6</a:t>
            </a:fld>
            <a:endParaRPr/>
          </a:p>
        </p:txBody>
      </p:sp>
      <p:pic>
        <p:nvPicPr>
          <p:cNvPr id="1026" name="Picture 2" descr="The Meteoric Rise of Crypto Exchange Binance — Epicenter">
            <a:extLst>
              <a:ext uri="{FF2B5EF4-FFF2-40B4-BE49-F238E27FC236}">
                <a16:creationId xmlns:a16="http://schemas.microsoft.com/office/drawing/2014/main" id="{71FBF257-EF23-4436-A56E-9B79D802C4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5698455" y="2395861"/>
            <a:ext cx="4051634" cy="270108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80"/>
        <p:cNvGrpSpPr/>
        <p:nvPr/>
      </p:nvGrpSpPr>
      <p:grpSpPr>
        <a:xfrm>
          <a:off x="0" y="0"/>
          <a:ext cx="0" cy="0"/>
          <a:chOff x="0" y="0"/>
          <a:chExt cx="0" cy="0"/>
        </a:xfrm>
      </p:grpSpPr>
      <p:sp>
        <p:nvSpPr>
          <p:cNvPr id="281" name="Google Shape;281;p21"/>
          <p:cNvSpPr txBox="1">
            <a:spLocks noGrp="1"/>
          </p:cNvSpPr>
          <p:nvPr>
            <p:ph type="title" idx="4294967295"/>
          </p:nvPr>
        </p:nvSpPr>
        <p:spPr>
          <a:xfrm>
            <a:off x="855300" y="1881750"/>
            <a:ext cx="2582100" cy="13800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t>NEAR FINANCE</a:t>
            </a:r>
            <a:br>
              <a:rPr lang="en" dirty="0"/>
            </a:br>
            <a:r>
              <a:rPr lang="en" b="0" dirty="0">
                <a:solidFill>
                  <a:schemeClr val="accent2"/>
                </a:solidFill>
              </a:rPr>
              <a:t>Functionalities</a:t>
            </a:r>
            <a:endParaRPr dirty="0"/>
          </a:p>
        </p:txBody>
      </p:sp>
      <p:sp>
        <p:nvSpPr>
          <p:cNvPr id="282" name="Google Shape;282;p21"/>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 sz="1300" b="0" i="0" u="none" strike="noStrike" kern="0" cap="none" spc="0" normalizeH="0" baseline="0" noProof="0">
                <a:ln>
                  <a:noFill/>
                </a:ln>
                <a:solidFill>
                  <a:srgbClr val="FF4093"/>
                </a:solidFill>
                <a:effectLst/>
                <a:uLnTx/>
                <a:uFillTx/>
                <a:latin typeface="Barlow Light"/>
                <a:sym typeface="Barlow Light"/>
              </a:rPr>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t>7</a:t>
            </a:fld>
            <a:endParaRPr kumimoji="0" sz="1300" b="0" i="0" u="none" strike="noStrike" kern="0" cap="none" spc="0" normalizeH="0" baseline="0" noProof="0">
              <a:ln>
                <a:noFill/>
              </a:ln>
              <a:solidFill>
                <a:srgbClr val="FF4093"/>
              </a:solidFill>
              <a:effectLst/>
              <a:uLnTx/>
              <a:uFillTx/>
              <a:latin typeface="Barlow Light"/>
              <a:sym typeface="Barlow Ligh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28"/>
          <p:cNvSpPr txBox="1">
            <a:spLocks noGrp="1"/>
          </p:cNvSpPr>
          <p:nvPr>
            <p:ph type="title"/>
          </p:nvPr>
        </p:nvSpPr>
        <p:spPr>
          <a:xfrm>
            <a:off x="855300" y="836000"/>
            <a:ext cx="7433400"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dirty="0"/>
              <a:t>BENEFITS </a:t>
            </a:r>
            <a:endParaRPr dirty="0"/>
          </a:p>
        </p:txBody>
      </p:sp>
      <p:sp>
        <p:nvSpPr>
          <p:cNvPr id="394" name="Google Shape;394;p28"/>
          <p:cNvSpPr txBox="1">
            <a:spLocks noGrp="1"/>
          </p:cNvSpPr>
          <p:nvPr>
            <p:ph type="body" idx="1"/>
          </p:nvPr>
        </p:nvSpPr>
        <p:spPr>
          <a:xfrm>
            <a:off x="855300" y="1353950"/>
            <a:ext cx="2315700" cy="13947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b="1" dirty="0"/>
              <a:t>Utility 1</a:t>
            </a:r>
          </a:p>
          <a:p>
            <a:pPr marL="0" lvl="0" indent="0" algn="just" rtl="0">
              <a:spcBef>
                <a:spcPts val="800"/>
              </a:spcBef>
              <a:spcAft>
                <a:spcPts val="800"/>
              </a:spcAft>
              <a:buNone/>
            </a:pPr>
            <a:r>
              <a:rPr lang="en-US" sz="1200" dirty="0"/>
              <a:t>Easy to entry participation for staking. Stable and worthy sustainable APY.</a:t>
            </a:r>
          </a:p>
          <a:p>
            <a:pPr marL="0" lvl="0" indent="0" algn="l" rtl="0">
              <a:spcBef>
                <a:spcPts val="800"/>
              </a:spcBef>
              <a:spcAft>
                <a:spcPts val="800"/>
              </a:spcAft>
              <a:buNone/>
            </a:pPr>
            <a:endParaRPr lang="en-US" sz="1200" dirty="0"/>
          </a:p>
        </p:txBody>
      </p:sp>
      <p:sp>
        <p:nvSpPr>
          <p:cNvPr id="395" name="Google Shape;395;p28"/>
          <p:cNvSpPr txBox="1">
            <a:spLocks noGrp="1"/>
          </p:cNvSpPr>
          <p:nvPr>
            <p:ph type="body" idx="2"/>
          </p:nvPr>
        </p:nvSpPr>
        <p:spPr>
          <a:xfrm>
            <a:off x="3414199" y="1353950"/>
            <a:ext cx="2315700" cy="13947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b="1" dirty="0"/>
              <a:t>Utility 2</a:t>
            </a:r>
            <a:endParaRPr b="1" dirty="0"/>
          </a:p>
          <a:p>
            <a:pPr marL="0" lvl="0" indent="0" algn="just" rtl="0">
              <a:spcBef>
                <a:spcPts val="800"/>
              </a:spcBef>
              <a:spcAft>
                <a:spcPts val="800"/>
              </a:spcAft>
              <a:buNone/>
            </a:pPr>
            <a:r>
              <a:rPr lang="en-US" sz="1200" dirty="0"/>
              <a:t>Tokens are in holders’ management and can be accessed at any time. integration.</a:t>
            </a:r>
          </a:p>
          <a:p>
            <a:pPr marL="0" lvl="0" indent="0" algn="l" rtl="0">
              <a:spcBef>
                <a:spcPts val="800"/>
              </a:spcBef>
              <a:spcAft>
                <a:spcPts val="800"/>
              </a:spcAft>
              <a:buNone/>
            </a:pPr>
            <a:endParaRPr lang="en-US" sz="1200" dirty="0"/>
          </a:p>
        </p:txBody>
      </p:sp>
      <p:sp>
        <p:nvSpPr>
          <p:cNvPr id="396" name="Google Shape;396;p28"/>
          <p:cNvSpPr txBox="1">
            <a:spLocks noGrp="1"/>
          </p:cNvSpPr>
          <p:nvPr>
            <p:ph type="body" idx="3"/>
          </p:nvPr>
        </p:nvSpPr>
        <p:spPr>
          <a:xfrm>
            <a:off x="5973097" y="1353950"/>
            <a:ext cx="2315700" cy="13947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b="1" dirty="0"/>
              <a:t>Utility 3</a:t>
            </a:r>
            <a:endParaRPr b="1" dirty="0"/>
          </a:p>
          <a:p>
            <a:pPr marL="0" lvl="0" indent="0" algn="just" rtl="0">
              <a:spcBef>
                <a:spcPts val="800"/>
              </a:spcBef>
              <a:spcAft>
                <a:spcPts val="0"/>
              </a:spcAft>
              <a:buNone/>
            </a:pPr>
            <a:r>
              <a:rPr lang="en-US" sz="1200" dirty="0"/>
              <a:t>Real-time spending of $NRF anywhere at any time in the world, provided by Chi-spend API </a:t>
            </a:r>
            <a:endParaRPr sz="1200" dirty="0"/>
          </a:p>
        </p:txBody>
      </p:sp>
      <p:sp>
        <p:nvSpPr>
          <p:cNvPr id="397" name="Google Shape;397;p28"/>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 sz="1300" b="0" i="0" u="none" strike="noStrike" kern="0" cap="none" spc="0" normalizeH="0" baseline="0" noProof="0">
                <a:ln>
                  <a:noFill/>
                </a:ln>
                <a:solidFill>
                  <a:srgbClr val="FF4093"/>
                </a:solidFill>
                <a:effectLst/>
                <a:uLnTx/>
                <a:uFillTx/>
                <a:latin typeface="Barlow Light"/>
                <a:sym typeface="Barlow Light"/>
              </a:rPr>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t>8</a:t>
            </a:fld>
            <a:endParaRPr kumimoji="0" sz="1300" b="0" i="0" u="none" strike="noStrike" kern="0" cap="none" spc="0" normalizeH="0" baseline="0" noProof="0">
              <a:ln>
                <a:noFill/>
              </a:ln>
              <a:solidFill>
                <a:srgbClr val="FF4093"/>
              </a:solidFill>
              <a:effectLst/>
              <a:uLnTx/>
              <a:uFillTx/>
              <a:latin typeface="Barlow Light"/>
              <a:sym typeface="Barlow Light"/>
            </a:endParaRPr>
          </a:p>
        </p:txBody>
      </p:sp>
      <p:sp>
        <p:nvSpPr>
          <p:cNvPr id="398" name="Google Shape;398;p28"/>
          <p:cNvSpPr txBox="1">
            <a:spLocks noGrp="1"/>
          </p:cNvSpPr>
          <p:nvPr>
            <p:ph type="body" idx="1"/>
          </p:nvPr>
        </p:nvSpPr>
        <p:spPr>
          <a:xfrm>
            <a:off x="855300" y="2954150"/>
            <a:ext cx="2315700" cy="13947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b="1" dirty="0"/>
              <a:t>Utility 4 </a:t>
            </a:r>
            <a:endParaRPr b="1" dirty="0"/>
          </a:p>
          <a:p>
            <a:pPr marL="0" lvl="0" indent="0" algn="just" rtl="0">
              <a:spcBef>
                <a:spcPts val="800"/>
              </a:spcBef>
              <a:spcAft>
                <a:spcPts val="800"/>
              </a:spcAft>
              <a:buNone/>
            </a:pPr>
            <a:r>
              <a:rPr lang="en-US" sz="1200" dirty="0"/>
              <a:t>Near Finance Protocol is an Auto-non committed staking Protocol. </a:t>
            </a:r>
            <a:endParaRPr sz="1200" dirty="0"/>
          </a:p>
        </p:txBody>
      </p:sp>
      <p:sp>
        <p:nvSpPr>
          <p:cNvPr id="399" name="Google Shape;399;p28"/>
          <p:cNvSpPr txBox="1">
            <a:spLocks noGrp="1"/>
          </p:cNvSpPr>
          <p:nvPr>
            <p:ph type="body" idx="2"/>
          </p:nvPr>
        </p:nvSpPr>
        <p:spPr>
          <a:xfrm>
            <a:off x="3414199" y="2954150"/>
            <a:ext cx="2315700" cy="13947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b="1" dirty="0"/>
              <a:t>Utility 5</a:t>
            </a:r>
            <a:endParaRPr b="1" dirty="0"/>
          </a:p>
          <a:p>
            <a:pPr marL="0" lvl="0" indent="0" algn="just" rtl="0">
              <a:spcBef>
                <a:spcPts val="800"/>
              </a:spcBef>
              <a:spcAft>
                <a:spcPts val="800"/>
              </a:spcAft>
              <a:buNone/>
            </a:pPr>
            <a:r>
              <a:rPr lang="en-US" sz="1200" dirty="0"/>
              <a:t>Near Finance Protocol intends to disrupt the native savings in the financial system.</a:t>
            </a:r>
            <a:endParaRPr sz="1200" dirty="0"/>
          </a:p>
        </p:txBody>
      </p:sp>
      <p:sp>
        <p:nvSpPr>
          <p:cNvPr id="400" name="Google Shape;400;p28"/>
          <p:cNvSpPr txBox="1">
            <a:spLocks noGrp="1"/>
          </p:cNvSpPr>
          <p:nvPr>
            <p:ph type="body" idx="3"/>
          </p:nvPr>
        </p:nvSpPr>
        <p:spPr>
          <a:xfrm>
            <a:off x="5973097" y="2954150"/>
            <a:ext cx="2315700" cy="13947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b="1" dirty="0"/>
              <a:t>Utility 6</a:t>
            </a:r>
            <a:endParaRPr b="1" dirty="0"/>
          </a:p>
          <a:p>
            <a:pPr marL="0" lvl="0" indent="0" algn="just" rtl="0">
              <a:spcBef>
                <a:spcPts val="800"/>
              </a:spcBef>
              <a:spcAft>
                <a:spcPts val="0"/>
              </a:spcAft>
              <a:buNone/>
            </a:pPr>
            <a:r>
              <a:rPr lang="en-US" sz="1200" dirty="0"/>
              <a:t>Innovative blockchain based replacement for traditional savings.</a:t>
            </a:r>
            <a:endParaRPr sz="1200" dirty="0"/>
          </a:p>
        </p:txBody>
      </p:sp>
    </p:spTree>
    <p:extLst>
      <p:ext uri="{BB962C8B-B14F-4D97-AF65-F5344CB8AC3E}">
        <p14:creationId xmlns:p14="http://schemas.microsoft.com/office/powerpoint/2010/main" val="14433158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28"/>
          <p:cNvSpPr txBox="1">
            <a:spLocks noGrp="1"/>
          </p:cNvSpPr>
          <p:nvPr>
            <p:ph type="title"/>
          </p:nvPr>
        </p:nvSpPr>
        <p:spPr>
          <a:xfrm>
            <a:off x="855300" y="836000"/>
            <a:ext cx="7433400"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dirty="0"/>
              <a:t>BENEFITS </a:t>
            </a:r>
            <a:endParaRPr dirty="0"/>
          </a:p>
        </p:txBody>
      </p:sp>
      <p:sp>
        <p:nvSpPr>
          <p:cNvPr id="394" name="Google Shape;394;p28"/>
          <p:cNvSpPr txBox="1">
            <a:spLocks noGrp="1"/>
          </p:cNvSpPr>
          <p:nvPr>
            <p:ph type="body" idx="1"/>
          </p:nvPr>
        </p:nvSpPr>
        <p:spPr>
          <a:xfrm>
            <a:off x="855300" y="1353950"/>
            <a:ext cx="2315700" cy="13947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b="1" dirty="0"/>
              <a:t>Utility 7</a:t>
            </a:r>
          </a:p>
          <a:p>
            <a:pPr marL="0" lvl="0" indent="0" algn="just" rtl="0">
              <a:spcBef>
                <a:spcPts val="800"/>
              </a:spcBef>
              <a:spcAft>
                <a:spcPts val="800"/>
              </a:spcAft>
              <a:buNone/>
            </a:pPr>
            <a:r>
              <a:rPr lang="en-US" sz="1200" dirty="0"/>
              <a:t>$NRF holders are automatically given first-hand information and the opportunity to invest in future NFT, Metaverse project and also partnered cryptocurrency projects.</a:t>
            </a:r>
          </a:p>
        </p:txBody>
      </p:sp>
      <p:sp>
        <p:nvSpPr>
          <p:cNvPr id="395" name="Google Shape;395;p28"/>
          <p:cNvSpPr txBox="1">
            <a:spLocks noGrp="1"/>
          </p:cNvSpPr>
          <p:nvPr>
            <p:ph type="body" idx="2"/>
          </p:nvPr>
        </p:nvSpPr>
        <p:spPr>
          <a:xfrm>
            <a:off x="3414199" y="1353950"/>
            <a:ext cx="2315700" cy="13947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b="1" dirty="0"/>
              <a:t>Utility 8</a:t>
            </a:r>
            <a:endParaRPr b="1" dirty="0"/>
          </a:p>
          <a:p>
            <a:pPr marL="0" lvl="0" indent="0" algn="just" rtl="0">
              <a:spcBef>
                <a:spcPts val="800"/>
              </a:spcBef>
              <a:spcAft>
                <a:spcPts val="800"/>
              </a:spcAft>
              <a:buNone/>
            </a:pPr>
            <a:r>
              <a:rPr lang="en-US" sz="1200" dirty="0"/>
              <a:t>Tokens are in holders’ management and can be accessed at any time. integration.</a:t>
            </a:r>
          </a:p>
          <a:p>
            <a:pPr marL="0" lvl="0" indent="0" algn="l" rtl="0">
              <a:spcBef>
                <a:spcPts val="800"/>
              </a:spcBef>
              <a:spcAft>
                <a:spcPts val="800"/>
              </a:spcAft>
              <a:buNone/>
            </a:pPr>
            <a:endParaRPr lang="en-US" sz="1200" dirty="0"/>
          </a:p>
        </p:txBody>
      </p:sp>
      <p:sp>
        <p:nvSpPr>
          <p:cNvPr id="396" name="Google Shape;396;p28"/>
          <p:cNvSpPr txBox="1">
            <a:spLocks noGrp="1"/>
          </p:cNvSpPr>
          <p:nvPr>
            <p:ph type="body" idx="3"/>
          </p:nvPr>
        </p:nvSpPr>
        <p:spPr>
          <a:xfrm>
            <a:off x="5973097" y="1353950"/>
            <a:ext cx="2315700" cy="13947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b="1" dirty="0"/>
              <a:t>Utility 9</a:t>
            </a:r>
            <a:endParaRPr b="1" dirty="0"/>
          </a:p>
          <a:p>
            <a:pPr marL="0" lvl="0" indent="0" algn="just" rtl="0">
              <a:spcBef>
                <a:spcPts val="800"/>
              </a:spcBef>
              <a:spcAft>
                <a:spcPts val="0"/>
              </a:spcAft>
              <a:buNone/>
            </a:pPr>
            <a:r>
              <a:rPr lang="en-US" sz="1200" dirty="0"/>
              <a:t>The normal staking protocols  can be seized or stopped at any time or  require third party pools, or smart contract to hold staked tokens. This way putting the protocol at risk of being hacked.</a:t>
            </a:r>
            <a:endParaRPr sz="1200" dirty="0"/>
          </a:p>
        </p:txBody>
      </p:sp>
      <p:sp>
        <p:nvSpPr>
          <p:cNvPr id="397" name="Google Shape;397;p28"/>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 sz="1300" b="0" i="0" u="none" strike="noStrike" kern="0" cap="none" spc="0" normalizeH="0" baseline="0" noProof="0">
                <a:ln>
                  <a:noFill/>
                </a:ln>
                <a:solidFill>
                  <a:srgbClr val="FF4093"/>
                </a:solidFill>
                <a:effectLst/>
                <a:uLnTx/>
                <a:uFillTx/>
                <a:latin typeface="Barlow Light"/>
                <a:sym typeface="Barlow Light"/>
              </a:rPr>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t>9</a:t>
            </a:fld>
            <a:endParaRPr kumimoji="0" sz="1300" b="0" i="0" u="none" strike="noStrike" kern="0" cap="none" spc="0" normalizeH="0" baseline="0" noProof="0">
              <a:ln>
                <a:noFill/>
              </a:ln>
              <a:solidFill>
                <a:srgbClr val="FF4093"/>
              </a:solidFill>
              <a:effectLst/>
              <a:uLnTx/>
              <a:uFillTx/>
              <a:latin typeface="Barlow Light"/>
              <a:sym typeface="Barlow Light"/>
            </a:endParaRPr>
          </a:p>
        </p:txBody>
      </p:sp>
      <p:sp>
        <p:nvSpPr>
          <p:cNvPr id="15" name="Text Placeholder 14">
            <a:extLst>
              <a:ext uri="{FF2B5EF4-FFF2-40B4-BE49-F238E27FC236}">
                <a16:creationId xmlns:a16="http://schemas.microsoft.com/office/drawing/2014/main" id="{79AEEF03-27F1-4338-8311-428AF002BAC0}"/>
              </a:ext>
            </a:extLst>
          </p:cNvPr>
          <p:cNvSpPr>
            <a:spLocks noGrp="1"/>
          </p:cNvSpPr>
          <p:nvPr>
            <p:ph type="body" idx="3"/>
          </p:nvPr>
        </p:nvSpPr>
        <p:spPr/>
        <p:txBody>
          <a:bodyPr/>
          <a:lstStyle/>
          <a:p>
            <a:endParaRPr lang="en-US" dirty="0"/>
          </a:p>
        </p:txBody>
      </p:sp>
      <p:sp>
        <p:nvSpPr>
          <p:cNvPr id="17" name="Text Placeholder 16">
            <a:extLst>
              <a:ext uri="{FF2B5EF4-FFF2-40B4-BE49-F238E27FC236}">
                <a16:creationId xmlns:a16="http://schemas.microsoft.com/office/drawing/2014/main" id="{46DB09E6-6F58-4AE1-8ADA-4D3DC33B7475}"/>
              </a:ext>
            </a:extLst>
          </p:cNvPr>
          <p:cNvSpPr>
            <a:spLocks noGrp="1"/>
          </p:cNvSpPr>
          <p:nvPr>
            <p:ph type="body" idx="2"/>
          </p:nvPr>
        </p:nvSpPr>
        <p:spPr/>
        <p:txBody>
          <a:bodyPr/>
          <a:lstStyle/>
          <a:p>
            <a:endParaRPr lang="en-US" dirty="0"/>
          </a:p>
        </p:txBody>
      </p:sp>
      <p:sp>
        <p:nvSpPr>
          <p:cNvPr id="19" name="Text Placeholder 18">
            <a:extLst>
              <a:ext uri="{FF2B5EF4-FFF2-40B4-BE49-F238E27FC236}">
                <a16:creationId xmlns:a16="http://schemas.microsoft.com/office/drawing/2014/main" id="{F7E979C3-71E9-46C5-8EC5-0762CA8CCFF7}"/>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572337707"/>
      </p:ext>
    </p:extLst>
  </p:cSld>
  <p:clrMapOvr>
    <a:masterClrMapping/>
  </p:clrMapOvr>
</p:sld>
</file>

<file path=ppt/theme/theme1.xml><?xml version="1.0" encoding="utf-8"?>
<a:theme xmlns:a="http://schemas.openxmlformats.org/drawingml/2006/main" name="Minola template">
  <a:themeElements>
    <a:clrScheme name="Custom 347">
      <a:dk1>
        <a:srgbClr val="FFFFFF"/>
      </a:dk1>
      <a:lt1>
        <a:srgbClr val="0E0918"/>
      </a:lt1>
      <a:dk2>
        <a:srgbClr val="D1C8DA"/>
      </a:dk2>
      <a:lt2>
        <a:srgbClr val="8870A0"/>
      </a:lt2>
      <a:accent1>
        <a:srgbClr val="FF9E44"/>
      </a:accent1>
      <a:accent2>
        <a:srgbClr val="FF4093"/>
      </a:accent2>
      <a:accent3>
        <a:srgbClr val="C06EE2"/>
      </a:accent3>
      <a:accent4>
        <a:srgbClr val="5AA5DA"/>
      </a:accent4>
      <a:accent5>
        <a:srgbClr val="572D7E"/>
      </a:accent5>
      <a:accent6>
        <a:srgbClr val="0E0918"/>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Minola template">
  <a:themeElements>
    <a:clrScheme name="Custom 347">
      <a:dk1>
        <a:srgbClr val="FFFFFF"/>
      </a:dk1>
      <a:lt1>
        <a:srgbClr val="0E0918"/>
      </a:lt1>
      <a:dk2>
        <a:srgbClr val="D1C8DA"/>
      </a:dk2>
      <a:lt2>
        <a:srgbClr val="8870A0"/>
      </a:lt2>
      <a:accent1>
        <a:srgbClr val="FF9E44"/>
      </a:accent1>
      <a:accent2>
        <a:srgbClr val="FF4093"/>
      </a:accent2>
      <a:accent3>
        <a:srgbClr val="C06EE2"/>
      </a:accent3>
      <a:accent4>
        <a:srgbClr val="5AA5DA"/>
      </a:accent4>
      <a:accent5>
        <a:srgbClr val="572D7E"/>
      </a:accent5>
      <a:accent6>
        <a:srgbClr val="0E0918"/>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3634</TotalTime>
  <Words>1070</Words>
  <Application>Microsoft Office PowerPoint</Application>
  <PresentationFormat>On-screen Show (16:9)</PresentationFormat>
  <Paragraphs>210</Paragraphs>
  <Slides>29</Slides>
  <Notes>15</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29</vt:i4>
      </vt:variant>
    </vt:vector>
  </HeadingPairs>
  <TitlesOfParts>
    <vt:vector size="38" baseType="lpstr">
      <vt:lpstr>Calibri</vt:lpstr>
      <vt:lpstr>Barlow Light</vt:lpstr>
      <vt:lpstr>Barlow</vt:lpstr>
      <vt:lpstr>Barlow </vt:lpstr>
      <vt:lpstr>Times New Roman</vt:lpstr>
      <vt:lpstr>Arial</vt:lpstr>
      <vt:lpstr>Roboto</vt:lpstr>
      <vt:lpstr>Minola template</vt:lpstr>
      <vt:lpstr>1_Minola template</vt:lpstr>
      <vt:lpstr>THE NEAR.FINANCE WHITEPAPER</vt:lpstr>
      <vt:lpstr>NEAR.FINANCE</vt:lpstr>
      <vt:lpstr>OUR MISSION</vt:lpstr>
      <vt:lpstr>BIG CONCEPT</vt:lpstr>
      <vt:lpstr>NEAR.FINANCE TOKENS</vt:lpstr>
      <vt:lpstr>PowerPoint Presentation</vt:lpstr>
      <vt:lpstr>NEAR FINANCE Functionalities</vt:lpstr>
      <vt:lpstr>BENEFITS </vt:lpstr>
      <vt:lpstr>BENEFITS </vt:lpstr>
      <vt:lpstr>TOKENOMICS</vt:lpstr>
      <vt:lpstr>PowerPoint Presentation</vt:lpstr>
      <vt:lpstr>PowerPoint Presentation</vt:lpstr>
      <vt:lpstr>ITO </vt:lpstr>
      <vt:lpstr>ITO</vt:lpstr>
      <vt:lpstr>PROJECTED ROI FROM ITO</vt:lpstr>
      <vt:lpstr>REWARD</vt:lpstr>
      <vt:lpstr>PHASE 1</vt:lpstr>
      <vt:lpstr>DISTRIBUTION/REWARD RANK</vt:lpstr>
      <vt:lpstr>PHASE 2</vt:lpstr>
      <vt:lpstr>DISTRIBUTION/ REWARD RANK</vt:lpstr>
      <vt:lpstr>2. AIRDROP</vt:lpstr>
      <vt:lpstr>100,000</vt:lpstr>
      <vt:lpstr>$50,124</vt:lpstr>
      <vt:lpstr>MARKETING DIVISION</vt:lpstr>
      <vt:lpstr>MARKETING GOALS</vt:lpstr>
      <vt:lpstr>ROADMAP</vt:lpstr>
      <vt:lpstr>LISTING &amp; AUDIT PLATFORMS</vt:lpstr>
      <vt:lpstr>DEVELOPMENT TEAM</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dc:creator>Omoregie Godfrey</dc:creator>
  <cp:lastModifiedBy>Omoregie Godfrey</cp:lastModifiedBy>
  <cp:revision>45</cp:revision>
  <dcterms:modified xsi:type="dcterms:W3CDTF">2022-04-07T23:26:53Z</dcterms:modified>
</cp:coreProperties>
</file>