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2"/>
    <p:restoredTop sz="94703"/>
  </p:normalViewPr>
  <p:slideViewPr>
    <p:cSldViewPr snapToGrid="0" snapToObjects="1">
      <p:cViewPr varScale="1">
        <p:scale>
          <a:sx n="101" d="100"/>
          <a:sy n="101" d="100"/>
        </p:scale>
        <p:origin x="13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63C10-C23A-6A4C-A39D-D54DFE84A7F5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68BC4-081A-B546-89EB-5DC22B38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7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68BC4-081A-B546-89EB-5DC22B384E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4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9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2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1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1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0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5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6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2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78E8E69-6965-AB42-B1E9-D8F54BA66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8635" y="6123301"/>
            <a:ext cx="1690144" cy="570423"/>
          </a:xfrm>
          <a:prstGeom prst="rect">
            <a:avLst/>
          </a:prstGeom>
        </p:spPr>
      </p:pic>
      <p:pic>
        <p:nvPicPr>
          <p:cNvPr id="4" name="Picture 3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EE6CE43E-9DA5-0B44-91F7-34EB97F4F20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7778">
            <a:off x="-439766" y="1187033"/>
            <a:ext cx="3699414" cy="5869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E08FF4-AB9A-8A4D-AFB1-47D2B7DE1398}"/>
              </a:ext>
            </a:extLst>
          </p:cNvPr>
          <p:cNvSpPr txBox="1"/>
          <p:nvPr/>
        </p:nvSpPr>
        <p:spPr>
          <a:xfrm>
            <a:off x="3245161" y="2436233"/>
            <a:ext cx="7696200" cy="344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4000"/>
              </a:lnSpc>
            </a:pPr>
            <a:r>
              <a:rPr lang="en-US" sz="16000" dirty="0">
                <a:latin typeface="Staatliches" pitchFamily="2" charset="0"/>
              </a:rPr>
              <a:t>LET US</a:t>
            </a:r>
            <a:br>
              <a:rPr lang="en-US" sz="16000" dirty="0">
                <a:latin typeface="Staatliches" pitchFamily="2" charset="0"/>
              </a:rPr>
            </a:br>
            <a:r>
              <a:rPr lang="en-US" sz="16000" dirty="0">
                <a:latin typeface="Staatliches" pitchFamily="2" charset="0"/>
              </a:rPr>
              <a:t>VOTE!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CE4FC-1701-704C-948E-16C60A3CF9BE}"/>
              </a:ext>
            </a:extLst>
          </p:cNvPr>
          <p:cNvSpPr txBox="1"/>
          <p:nvPr/>
        </p:nvSpPr>
        <p:spPr>
          <a:xfrm>
            <a:off x="3266327" y="1318193"/>
            <a:ext cx="7696200" cy="107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2000"/>
              </a:lnSpc>
            </a:pPr>
            <a:r>
              <a:rPr lang="en-US" sz="8200" dirty="0">
                <a:latin typeface="Staatliches" pitchFamily="2" charset="0"/>
              </a:rPr>
              <a:t>HEY MY 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1D15C-43D5-4741-987F-57BB6F72802F}"/>
              </a:ext>
            </a:extLst>
          </p:cNvPr>
          <p:cNvSpPr txBox="1"/>
          <p:nvPr/>
        </p:nvSpPr>
        <p:spPr>
          <a:xfrm rot="21300000">
            <a:off x="1726332" y="236031"/>
            <a:ext cx="3190297" cy="682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FG Cheryl" panose="02000506030000020004" pitchFamily="2" charset="0"/>
              </a:rPr>
              <a:t>Your MP’s Name &amp; Photo</a:t>
            </a:r>
            <a:b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FG Cheryl" panose="02000506030000020004" pitchFamily="2" charset="0"/>
              </a:rPr>
            </a:b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FG Cheryl" panose="02000506030000020004" pitchFamily="2" charset="0"/>
              </a:rPr>
              <a:t>MP for Your Constituency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E305CCC-BF4B-774E-AA43-852695F98514}"/>
              </a:ext>
            </a:extLst>
          </p:cNvPr>
          <p:cNvSpPr/>
          <p:nvPr/>
        </p:nvSpPr>
        <p:spPr>
          <a:xfrm>
            <a:off x="1409249" y="712631"/>
            <a:ext cx="274320" cy="295898"/>
          </a:xfrm>
          <a:custGeom>
            <a:avLst/>
            <a:gdLst>
              <a:gd name="connsiteX0" fmla="*/ 1883664 w 1883664"/>
              <a:gd name="connsiteY0" fmla="*/ 0 h 804672"/>
              <a:gd name="connsiteX1" fmla="*/ 1792224 w 1883664"/>
              <a:gd name="connsiteY1" fmla="*/ 36576 h 804672"/>
              <a:gd name="connsiteX2" fmla="*/ 1389888 w 1883664"/>
              <a:gd name="connsiteY2" fmla="*/ 73152 h 804672"/>
              <a:gd name="connsiteX3" fmla="*/ 1280160 w 1883664"/>
              <a:gd name="connsiteY3" fmla="*/ 91440 h 804672"/>
              <a:gd name="connsiteX4" fmla="*/ 987552 w 1883664"/>
              <a:gd name="connsiteY4" fmla="*/ 128016 h 804672"/>
              <a:gd name="connsiteX5" fmla="*/ 914400 w 1883664"/>
              <a:gd name="connsiteY5" fmla="*/ 146304 h 804672"/>
              <a:gd name="connsiteX6" fmla="*/ 841248 w 1883664"/>
              <a:gd name="connsiteY6" fmla="*/ 182880 h 804672"/>
              <a:gd name="connsiteX7" fmla="*/ 786384 w 1883664"/>
              <a:gd name="connsiteY7" fmla="*/ 201168 h 804672"/>
              <a:gd name="connsiteX8" fmla="*/ 731520 w 1883664"/>
              <a:gd name="connsiteY8" fmla="*/ 237744 h 804672"/>
              <a:gd name="connsiteX9" fmla="*/ 676656 w 1883664"/>
              <a:gd name="connsiteY9" fmla="*/ 256032 h 804672"/>
              <a:gd name="connsiteX10" fmla="*/ 512064 w 1883664"/>
              <a:gd name="connsiteY10" fmla="*/ 365760 h 804672"/>
              <a:gd name="connsiteX11" fmla="*/ 457200 w 1883664"/>
              <a:gd name="connsiteY11" fmla="*/ 402336 h 804672"/>
              <a:gd name="connsiteX12" fmla="*/ 402336 w 1883664"/>
              <a:gd name="connsiteY12" fmla="*/ 438912 h 804672"/>
              <a:gd name="connsiteX13" fmla="*/ 329184 w 1883664"/>
              <a:gd name="connsiteY13" fmla="*/ 493776 h 804672"/>
              <a:gd name="connsiteX14" fmla="*/ 274320 w 1883664"/>
              <a:gd name="connsiteY14" fmla="*/ 548640 h 804672"/>
              <a:gd name="connsiteX15" fmla="*/ 219456 w 1883664"/>
              <a:gd name="connsiteY15" fmla="*/ 585216 h 804672"/>
              <a:gd name="connsiteX16" fmla="*/ 164592 w 1883664"/>
              <a:gd name="connsiteY16" fmla="*/ 640080 h 804672"/>
              <a:gd name="connsiteX17" fmla="*/ 109728 w 1883664"/>
              <a:gd name="connsiteY17" fmla="*/ 676656 h 804672"/>
              <a:gd name="connsiteX18" fmla="*/ 54864 w 1883664"/>
              <a:gd name="connsiteY18" fmla="*/ 731520 h 804672"/>
              <a:gd name="connsiteX19" fmla="*/ 0 w 1883664"/>
              <a:gd name="connsiteY19" fmla="*/ 804672 h 8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83664" h="804672">
                <a:moveTo>
                  <a:pt x="1883664" y="0"/>
                </a:moveTo>
                <a:cubicBezTo>
                  <a:pt x="1853184" y="12192"/>
                  <a:pt x="1824323" y="29698"/>
                  <a:pt x="1792224" y="36576"/>
                </a:cubicBezTo>
                <a:cubicBezTo>
                  <a:pt x="1731598" y="49567"/>
                  <a:pt x="1419234" y="70895"/>
                  <a:pt x="1389888" y="73152"/>
                </a:cubicBezTo>
                <a:cubicBezTo>
                  <a:pt x="1353312" y="79248"/>
                  <a:pt x="1316987" y="87107"/>
                  <a:pt x="1280160" y="91440"/>
                </a:cubicBezTo>
                <a:cubicBezTo>
                  <a:pt x="1061169" y="117204"/>
                  <a:pt x="1138954" y="94371"/>
                  <a:pt x="987552" y="128016"/>
                </a:cubicBezTo>
                <a:cubicBezTo>
                  <a:pt x="963016" y="133468"/>
                  <a:pt x="937934" y="137479"/>
                  <a:pt x="914400" y="146304"/>
                </a:cubicBezTo>
                <a:cubicBezTo>
                  <a:pt x="888874" y="155876"/>
                  <a:pt x="866306" y="172141"/>
                  <a:pt x="841248" y="182880"/>
                </a:cubicBezTo>
                <a:cubicBezTo>
                  <a:pt x="823529" y="190474"/>
                  <a:pt x="803626" y="192547"/>
                  <a:pt x="786384" y="201168"/>
                </a:cubicBezTo>
                <a:cubicBezTo>
                  <a:pt x="766725" y="210998"/>
                  <a:pt x="751179" y="227914"/>
                  <a:pt x="731520" y="237744"/>
                </a:cubicBezTo>
                <a:cubicBezTo>
                  <a:pt x="714278" y="246365"/>
                  <a:pt x="693507" y="246670"/>
                  <a:pt x="676656" y="256032"/>
                </a:cubicBezTo>
                <a:lnTo>
                  <a:pt x="512064" y="365760"/>
                </a:lnTo>
                <a:lnTo>
                  <a:pt x="457200" y="402336"/>
                </a:lnTo>
                <a:cubicBezTo>
                  <a:pt x="438912" y="414528"/>
                  <a:pt x="419920" y="425724"/>
                  <a:pt x="402336" y="438912"/>
                </a:cubicBezTo>
                <a:cubicBezTo>
                  <a:pt x="377952" y="457200"/>
                  <a:pt x="352326" y="473940"/>
                  <a:pt x="329184" y="493776"/>
                </a:cubicBezTo>
                <a:cubicBezTo>
                  <a:pt x="309547" y="510608"/>
                  <a:pt x="294189" y="532083"/>
                  <a:pt x="274320" y="548640"/>
                </a:cubicBezTo>
                <a:cubicBezTo>
                  <a:pt x="257435" y="562711"/>
                  <a:pt x="236341" y="571145"/>
                  <a:pt x="219456" y="585216"/>
                </a:cubicBezTo>
                <a:cubicBezTo>
                  <a:pt x="199587" y="601773"/>
                  <a:pt x="184461" y="623523"/>
                  <a:pt x="164592" y="640080"/>
                </a:cubicBezTo>
                <a:cubicBezTo>
                  <a:pt x="147707" y="654151"/>
                  <a:pt x="126613" y="662585"/>
                  <a:pt x="109728" y="676656"/>
                </a:cubicBezTo>
                <a:cubicBezTo>
                  <a:pt x="89859" y="693213"/>
                  <a:pt x="71421" y="711651"/>
                  <a:pt x="54864" y="731520"/>
                </a:cubicBezTo>
                <a:cubicBezTo>
                  <a:pt x="-48531" y="855594"/>
                  <a:pt x="58163" y="746509"/>
                  <a:pt x="0" y="804672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FBABCC46-AAAF-2F49-928C-3FCEBBF5B918}"/>
              </a:ext>
            </a:extLst>
          </p:cNvPr>
          <p:cNvSpPr txBox="1"/>
          <p:nvPr/>
        </p:nvSpPr>
        <p:spPr>
          <a:xfrm>
            <a:off x="3245161" y="6356117"/>
            <a:ext cx="4374839" cy="375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55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 portrait image is used under Creative Commons </a:t>
            </a:r>
            <a:r>
              <a:rPr lang="en-GB" sz="55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Attribution 3.0 </a:t>
            </a:r>
            <a:r>
              <a:rPr lang="en-GB" sz="550" dirty="0" err="1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Unported</a:t>
            </a:r>
            <a:r>
              <a:rPr lang="en-GB" sz="55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(CC BY 3.0) license, retrieved </a:t>
            </a:r>
            <a:r>
              <a:rPr lang="en" sz="55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" sz="550" dirty="0" err="1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beta.parliament.gov.uk</a:t>
            </a:r>
            <a:r>
              <a:rPr lang="en" sz="55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modified by removal of image background. Promoted by Eloise Todd on behalf of Best for Britain, the campaign name of</a:t>
            </a:r>
            <a:br>
              <a:rPr lang="en" sz="55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55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UK-EU OPEN POLICY LIMITED registered at International House, 24 </a:t>
            </a:r>
            <a:r>
              <a:rPr lang="en" sz="550" dirty="0" err="1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Holborn</a:t>
            </a:r>
            <a:r>
              <a:rPr lang="en" sz="55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Viaduct, London, EC1A 2BN.</a:t>
            </a:r>
            <a:endParaRPr sz="550"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5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61</Words>
  <Application>Microsoft Macintosh PowerPoint</Application>
  <PresentationFormat>A4 Paper (210x297 mm)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FG Cheryl</vt:lpstr>
      <vt:lpstr>Staatliches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Stamper</dc:creator>
  <cp:lastModifiedBy>Adam Stamper</cp:lastModifiedBy>
  <cp:revision>15</cp:revision>
  <cp:lastPrinted>2019-02-24T11:31:52Z</cp:lastPrinted>
  <dcterms:created xsi:type="dcterms:W3CDTF">2019-02-23T17:01:15Z</dcterms:created>
  <dcterms:modified xsi:type="dcterms:W3CDTF">2019-02-24T21:40:23Z</dcterms:modified>
</cp:coreProperties>
</file>