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10688638" cy="7562850"/>
  <p:notesSz cx="6858000" cy="9144000"/>
  <p:embeddedFontLst>
    <p:embeddedFont>
      <p:font typeface="Helvetica Neue" panose="02000503000000020004" pitchFamily="2" charset="0"/>
      <p:regular r:id="rId6"/>
      <p:bold r:id="rId7"/>
      <p:italic r:id="rId8"/>
      <p:boldItalic r:id="rId9"/>
    </p:embeddedFont>
    <p:embeddedFont>
      <p:font typeface="Permanent Marker" panose="02000000000000000000" pitchFamily="2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5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2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3"/>
    <p:restoredTop sz="94707"/>
  </p:normalViewPr>
  <p:slideViewPr>
    <p:cSldViewPr snapToGrid="0">
      <p:cViewPr varScale="1">
        <p:scale>
          <a:sx n="130" d="100"/>
          <a:sy n="130" d="100"/>
        </p:scale>
        <p:origin x="1600" y="192"/>
      </p:cViewPr>
      <p:guideLst>
        <p:guide orient="horz" pos="3528"/>
        <p:guide pos="33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5822" y="685800"/>
            <a:ext cx="4847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74234e2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74234e2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74234e2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74234e2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651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74234e2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74234e2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17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387" y="1094692"/>
            <a:ext cx="9960300" cy="301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377" y="4166800"/>
            <a:ext cx="99603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04293" y="6855976"/>
            <a:ext cx="6417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377" y="1626252"/>
            <a:ext cx="9960300" cy="288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377" y="4634479"/>
            <a:ext cx="9960300" cy="191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04293" y="6855976"/>
            <a:ext cx="6417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04293" y="6855976"/>
            <a:ext cx="6417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4377" y="3162232"/>
            <a:ext cx="9960300" cy="12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04293" y="6855976"/>
            <a:ext cx="6417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377" y="654287"/>
            <a:ext cx="9960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377" y="1694397"/>
            <a:ext cx="9960300" cy="502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04293" y="6855976"/>
            <a:ext cx="6417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377" y="654287"/>
            <a:ext cx="9960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377" y="1694397"/>
            <a:ext cx="4675800" cy="502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49070" y="1694397"/>
            <a:ext cx="4675800" cy="502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04293" y="6855976"/>
            <a:ext cx="6417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377" y="654287"/>
            <a:ext cx="9960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04293" y="6855976"/>
            <a:ext cx="6417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377" y="816857"/>
            <a:ext cx="3282600" cy="111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377" y="2043024"/>
            <a:ext cx="3282600" cy="467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04293" y="6855976"/>
            <a:ext cx="6417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102" y="661822"/>
            <a:ext cx="7443900" cy="60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04293" y="6855976"/>
            <a:ext cx="6417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4663" y="-184"/>
            <a:ext cx="5344500" cy="75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369" y="1813044"/>
            <a:ext cx="4728600" cy="217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369" y="4121150"/>
            <a:ext cx="4728600" cy="18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4270" y="1064553"/>
            <a:ext cx="4485300" cy="54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04293" y="6855976"/>
            <a:ext cx="6417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377" y="6219895"/>
            <a:ext cx="7012800" cy="8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04293" y="6855976"/>
            <a:ext cx="6417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377" y="654287"/>
            <a:ext cx="9960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377" y="1694397"/>
            <a:ext cx="9960300" cy="50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04293" y="6855976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rt 1">
            <a:extLst>
              <a:ext uri="{FF2B5EF4-FFF2-40B4-BE49-F238E27FC236}">
                <a16:creationId xmlns:a16="http://schemas.microsoft.com/office/drawing/2014/main" id="{56A91B10-F019-F340-A012-0964D4973451}"/>
              </a:ext>
            </a:extLst>
          </p:cNvPr>
          <p:cNvSpPr/>
          <p:nvPr/>
        </p:nvSpPr>
        <p:spPr>
          <a:xfrm>
            <a:off x="5195481" y="3606134"/>
            <a:ext cx="8084943" cy="7946769"/>
          </a:xfrm>
          <a:custGeom>
            <a:avLst/>
            <a:gdLst>
              <a:gd name="connsiteX0" fmla="*/ 4098809 w 8197617"/>
              <a:gd name="connsiteY0" fmla="*/ 2049404 h 8197617"/>
              <a:gd name="connsiteX1" fmla="*/ 4098809 w 8197617"/>
              <a:gd name="connsiteY1" fmla="*/ 8197617 h 8197617"/>
              <a:gd name="connsiteX2" fmla="*/ 4098809 w 8197617"/>
              <a:gd name="connsiteY2" fmla="*/ 2049404 h 8197617"/>
              <a:gd name="connsiteX0" fmla="*/ 4000127 w 8258864"/>
              <a:gd name="connsiteY0" fmla="*/ 2189788 h 7226956"/>
              <a:gd name="connsiteX1" fmla="*/ 4186940 w 8258864"/>
              <a:gd name="connsiteY1" fmla="*/ 7226956 h 7226956"/>
              <a:gd name="connsiteX2" fmla="*/ 4000127 w 8258864"/>
              <a:gd name="connsiteY2" fmla="*/ 2189788 h 7226956"/>
              <a:gd name="connsiteX0" fmla="*/ 4135500 w 8257387"/>
              <a:gd name="connsiteY0" fmla="*/ 2001402 h 7884144"/>
              <a:gd name="connsiteX1" fmla="*/ 4125668 w 8257387"/>
              <a:gd name="connsiteY1" fmla="*/ 7884144 h 7884144"/>
              <a:gd name="connsiteX2" fmla="*/ 4135500 w 8257387"/>
              <a:gd name="connsiteY2" fmla="*/ 2001402 h 7884144"/>
              <a:gd name="connsiteX0" fmla="*/ 4140564 w 8262451"/>
              <a:gd name="connsiteY0" fmla="*/ 2001402 h 7884144"/>
              <a:gd name="connsiteX1" fmla="*/ 4130732 w 8262451"/>
              <a:gd name="connsiteY1" fmla="*/ 7884144 h 7884144"/>
              <a:gd name="connsiteX2" fmla="*/ 4140564 w 8262451"/>
              <a:gd name="connsiteY2" fmla="*/ 2001402 h 7884144"/>
              <a:gd name="connsiteX0" fmla="*/ 4021290 w 8143177"/>
              <a:gd name="connsiteY0" fmla="*/ 2001402 h 7884144"/>
              <a:gd name="connsiteX1" fmla="*/ 4011458 w 8143177"/>
              <a:gd name="connsiteY1" fmla="*/ 7884144 h 7884144"/>
              <a:gd name="connsiteX2" fmla="*/ 4021290 w 8143177"/>
              <a:gd name="connsiteY2" fmla="*/ 2001402 h 7884144"/>
              <a:gd name="connsiteX0" fmla="*/ 4021290 w 8143177"/>
              <a:gd name="connsiteY0" fmla="*/ 1945743 h 8104659"/>
              <a:gd name="connsiteX1" fmla="*/ 4011458 w 8143177"/>
              <a:gd name="connsiteY1" fmla="*/ 8104659 h 8104659"/>
              <a:gd name="connsiteX2" fmla="*/ 4021290 w 8143177"/>
              <a:gd name="connsiteY2" fmla="*/ 1945743 h 8104659"/>
              <a:gd name="connsiteX0" fmla="*/ 4090912 w 8212799"/>
              <a:gd name="connsiteY0" fmla="*/ 1945743 h 8104659"/>
              <a:gd name="connsiteX1" fmla="*/ 4081080 w 8212799"/>
              <a:gd name="connsiteY1" fmla="*/ 8104659 h 8104659"/>
              <a:gd name="connsiteX2" fmla="*/ 4090912 w 8212799"/>
              <a:gd name="connsiteY2" fmla="*/ 1945743 h 8104659"/>
              <a:gd name="connsiteX0" fmla="*/ 4090912 w 8091010"/>
              <a:gd name="connsiteY0" fmla="*/ 897015 h 7055931"/>
              <a:gd name="connsiteX1" fmla="*/ 4081080 w 8091010"/>
              <a:gd name="connsiteY1" fmla="*/ 7055931 h 7055931"/>
              <a:gd name="connsiteX2" fmla="*/ 4090912 w 8091010"/>
              <a:gd name="connsiteY2" fmla="*/ 897015 h 7055931"/>
              <a:gd name="connsiteX0" fmla="*/ 4090912 w 8108108"/>
              <a:gd name="connsiteY0" fmla="*/ 845994 h 7004910"/>
              <a:gd name="connsiteX1" fmla="*/ 4081080 w 8108108"/>
              <a:gd name="connsiteY1" fmla="*/ 7004910 h 7004910"/>
              <a:gd name="connsiteX2" fmla="*/ 4090912 w 8108108"/>
              <a:gd name="connsiteY2" fmla="*/ 845994 h 7004910"/>
              <a:gd name="connsiteX0" fmla="*/ 4090912 w 8127770"/>
              <a:gd name="connsiteY0" fmla="*/ 845994 h 7004910"/>
              <a:gd name="connsiteX1" fmla="*/ 4081080 w 8127770"/>
              <a:gd name="connsiteY1" fmla="*/ 7004910 h 7004910"/>
              <a:gd name="connsiteX2" fmla="*/ 4090912 w 8127770"/>
              <a:gd name="connsiteY2" fmla="*/ 845994 h 7004910"/>
              <a:gd name="connsiteX0" fmla="*/ 4134996 w 8171854"/>
              <a:gd name="connsiteY0" fmla="*/ 816491 h 6975407"/>
              <a:gd name="connsiteX1" fmla="*/ 4125164 w 8171854"/>
              <a:gd name="connsiteY1" fmla="*/ 6975407 h 6975407"/>
              <a:gd name="connsiteX2" fmla="*/ 4134996 w 8171854"/>
              <a:gd name="connsiteY2" fmla="*/ 816491 h 6975407"/>
              <a:gd name="connsiteX0" fmla="*/ 4048085 w 8084943"/>
              <a:gd name="connsiteY0" fmla="*/ 816491 h 6975407"/>
              <a:gd name="connsiteX1" fmla="*/ 4038253 w 8084943"/>
              <a:gd name="connsiteY1" fmla="*/ 6975407 h 6975407"/>
              <a:gd name="connsiteX2" fmla="*/ 4048085 w 8084943"/>
              <a:gd name="connsiteY2" fmla="*/ 816491 h 6975407"/>
              <a:gd name="connsiteX0" fmla="*/ 4082846 w 8119704"/>
              <a:gd name="connsiteY0" fmla="*/ 816491 h 6975407"/>
              <a:gd name="connsiteX1" fmla="*/ 4073014 w 8119704"/>
              <a:gd name="connsiteY1" fmla="*/ 6975407 h 6975407"/>
              <a:gd name="connsiteX2" fmla="*/ 4082846 w 8119704"/>
              <a:gd name="connsiteY2" fmla="*/ 816491 h 6975407"/>
              <a:gd name="connsiteX0" fmla="*/ 4048085 w 8084943"/>
              <a:gd name="connsiteY0" fmla="*/ 816491 h 6975407"/>
              <a:gd name="connsiteX1" fmla="*/ 4038253 w 8084943"/>
              <a:gd name="connsiteY1" fmla="*/ 6975407 h 6975407"/>
              <a:gd name="connsiteX2" fmla="*/ 4048085 w 8084943"/>
              <a:gd name="connsiteY2" fmla="*/ 816491 h 697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84943" h="6975407">
                <a:moveTo>
                  <a:pt x="4048085" y="816491"/>
                </a:moveTo>
                <a:cubicBezTo>
                  <a:pt x="5421625" y="-1350434"/>
                  <a:pt x="12406653" y="827194"/>
                  <a:pt x="4038253" y="6975407"/>
                </a:cubicBezTo>
                <a:cubicBezTo>
                  <a:pt x="-4290819" y="1163781"/>
                  <a:pt x="2615551" y="-1401202"/>
                  <a:pt x="4048085" y="816491"/>
                </a:cubicBezTo>
                <a:close/>
              </a:path>
            </a:pathLst>
          </a:custGeom>
          <a:solidFill>
            <a:srgbClr val="C02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Google Shape;55;p13"/>
          <p:cNvSpPr txBox="1"/>
          <p:nvPr/>
        </p:nvSpPr>
        <p:spPr>
          <a:xfrm>
            <a:off x="5706825" y="5335650"/>
            <a:ext cx="51198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i="1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#LOVEEU</a:t>
            </a:r>
            <a:endParaRPr sz="7200" b="1" i="1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19150" y="6977675"/>
            <a:ext cx="3365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Promoted by Eloise Todd on behalf of Best for Britain, the campaign name of UK-EU OPEN POLICY LIMITED registered at International House, 24 Holborn Viaduct, London, EC1A 2BN.</a:t>
            </a:r>
            <a:endParaRPr sz="600">
              <a:solidFill>
                <a:srgbClr val="99999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l="10354" t="27927" r="9932" b="26786"/>
          <a:stretch/>
        </p:blipFill>
        <p:spPr>
          <a:xfrm>
            <a:off x="162550" y="6602050"/>
            <a:ext cx="1967619" cy="79047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96875" y="886618"/>
            <a:ext cx="100194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i="1" dirty="0">
                <a:latin typeface="Helvetica Neue"/>
                <a:ea typeface="Helvetica Neue"/>
                <a:cs typeface="Helvetica Neue"/>
                <a:sym typeface="Helvetica Neue"/>
              </a:rPr>
              <a:t>LOVE</a:t>
            </a:r>
            <a:br>
              <a:rPr lang="en" sz="8000" b="1" dirty="0">
                <a:latin typeface="Permanent Marker"/>
                <a:ea typeface="Permanent Marker"/>
                <a:cs typeface="Permanent Marker"/>
                <a:sym typeface="Permanent Marker"/>
              </a:rPr>
            </a:br>
            <a:r>
              <a:rPr lang="en" sz="8000" b="1" i="1" dirty="0">
                <a:latin typeface="Helvetica Neue"/>
                <a:ea typeface="Helvetica Neue"/>
                <a:cs typeface="Helvetica Neue"/>
                <a:sym typeface="Helvetica Neue"/>
              </a:rPr>
              <a:t>LOVE</a:t>
            </a:r>
            <a:r>
              <a:rPr lang="en" sz="8000" b="1" dirty="0"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  <a:r>
              <a:rPr lang="en" sz="8000" b="1" i="1" dirty="0">
                <a:latin typeface="Permanent Marker"/>
                <a:ea typeface="Permanent Marker"/>
                <a:cs typeface="Permanent Marker"/>
                <a:sym typeface="Permanent Marker"/>
              </a:rPr>
              <a:t>UK</a:t>
            </a:r>
            <a:br>
              <a:rPr lang="en" sz="8000" b="1" i="1" dirty="0">
                <a:latin typeface="Permanent Marker"/>
                <a:ea typeface="Permanent Marker"/>
                <a:cs typeface="Permanent Marker"/>
                <a:sym typeface="Permanent Marker"/>
              </a:rPr>
            </a:br>
            <a:r>
              <a:rPr lang="en" sz="8000" b="1" i="1" dirty="0">
                <a:latin typeface="Helvetica Neue"/>
                <a:ea typeface="Helvetica Neue"/>
                <a:cs typeface="Helvetica Neue"/>
                <a:sym typeface="Helvetica Neue"/>
              </a:rPr>
              <a:t>LOVE</a:t>
            </a:r>
            <a:r>
              <a:rPr lang="en" sz="8000" b="1" dirty="0"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  <a:r>
              <a:rPr lang="en" sz="8000" b="1" i="1" dirty="0">
                <a:latin typeface="Permanent Marker"/>
                <a:ea typeface="Permanent Marker"/>
                <a:cs typeface="Permanent Marker"/>
                <a:sym typeface="Permanent Marker"/>
              </a:rPr>
              <a:t>EU</a:t>
            </a:r>
            <a:endParaRPr sz="8000" b="1" i="1" dirty="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rt 1">
            <a:extLst>
              <a:ext uri="{FF2B5EF4-FFF2-40B4-BE49-F238E27FC236}">
                <a16:creationId xmlns:a16="http://schemas.microsoft.com/office/drawing/2014/main" id="{56A91B10-F019-F340-A012-0964D4973451}"/>
              </a:ext>
            </a:extLst>
          </p:cNvPr>
          <p:cNvSpPr/>
          <p:nvPr/>
        </p:nvSpPr>
        <p:spPr>
          <a:xfrm>
            <a:off x="5195481" y="3606134"/>
            <a:ext cx="8084943" cy="7946769"/>
          </a:xfrm>
          <a:custGeom>
            <a:avLst/>
            <a:gdLst>
              <a:gd name="connsiteX0" fmla="*/ 4098809 w 8197617"/>
              <a:gd name="connsiteY0" fmla="*/ 2049404 h 8197617"/>
              <a:gd name="connsiteX1" fmla="*/ 4098809 w 8197617"/>
              <a:gd name="connsiteY1" fmla="*/ 8197617 h 8197617"/>
              <a:gd name="connsiteX2" fmla="*/ 4098809 w 8197617"/>
              <a:gd name="connsiteY2" fmla="*/ 2049404 h 8197617"/>
              <a:gd name="connsiteX0" fmla="*/ 4000127 w 8258864"/>
              <a:gd name="connsiteY0" fmla="*/ 2189788 h 7226956"/>
              <a:gd name="connsiteX1" fmla="*/ 4186940 w 8258864"/>
              <a:gd name="connsiteY1" fmla="*/ 7226956 h 7226956"/>
              <a:gd name="connsiteX2" fmla="*/ 4000127 w 8258864"/>
              <a:gd name="connsiteY2" fmla="*/ 2189788 h 7226956"/>
              <a:gd name="connsiteX0" fmla="*/ 4135500 w 8257387"/>
              <a:gd name="connsiteY0" fmla="*/ 2001402 h 7884144"/>
              <a:gd name="connsiteX1" fmla="*/ 4125668 w 8257387"/>
              <a:gd name="connsiteY1" fmla="*/ 7884144 h 7884144"/>
              <a:gd name="connsiteX2" fmla="*/ 4135500 w 8257387"/>
              <a:gd name="connsiteY2" fmla="*/ 2001402 h 7884144"/>
              <a:gd name="connsiteX0" fmla="*/ 4140564 w 8262451"/>
              <a:gd name="connsiteY0" fmla="*/ 2001402 h 7884144"/>
              <a:gd name="connsiteX1" fmla="*/ 4130732 w 8262451"/>
              <a:gd name="connsiteY1" fmla="*/ 7884144 h 7884144"/>
              <a:gd name="connsiteX2" fmla="*/ 4140564 w 8262451"/>
              <a:gd name="connsiteY2" fmla="*/ 2001402 h 7884144"/>
              <a:gd name="connsiteX0" fmla="*/ 4021290 w 8143177"/>
              <a:gd name="connsiteY0" fmla="*/ 2001402 h 7884144"/>
              <a:gd name="connsiteX1" fmla="*/ 4011458 w 8143177"/>
              <a:gd name="connsiteY1" fmla="*/ 7884144 h 7884144"/>
              <a:gd name="connsiteX2" fmla="*/ 4021290 w 8143177"/>
              <a:gd name="connsiteY2" fmla="*/ 2001402 h 7884144"/>
              <a:gd name="connsiteX0" fmla="*/ 4021290 w 8143177"/>
              <a:gd name="connsiteY0" fmla="*/ 1945743 h 8104659"/>
              <a:gd name="connsiteX1" fmla="*/ 4011458 w 8143177"/>
              <a:gd name="connsiteY1" fmla="*/ 8104659 h 8104659"/>
              <a:gd name="connsiteX2" fmla="*/ 4021290 w 8143177"/>
              <a:gd name="connsiteY2" fmla="*/ 1945743 h 8104659"/>
              <a:gd name="connsiteX0" fmla="*/ 4090912 w 8212799"/>
              <a:gd name="connsiteY0" fmla="*/ 1945743 h 8104659"/>
              <a:gd name="connsiteX1" fmla="*/ 4081080 w 8212799"/>
              <a:gd name="connsiteY1" fmla="*/ 8104659 h 8104659"/>
              <a:gd name="connsiteX2" fmla="*/ 4090912 w 8212799"/>
              <a:gd name="connsiteY2" fmla="*/ 1945743 h 8104659"/>
              <a:gd name="connsiteX0" fmla="*/ 4090912 w 8091010"/>
              <a:gd name="connsiteY0" fmla="*/ 897015 h 7055931"/>
              <a:gd name="connsiteX1" fmla="*/ 4081080 w 8091010"/>
              <a:gd name="connsiteY1" fmla="*/ 7055931 h 7055931"/>
              <a:gd name="connsiteX2" fmla="*/ 4090912 w 8091010"/>
              <a:gd name="connsiteY2" fmla="*/ 897015 h 7055931"/>
              <a:gd name="connsiteX0" fmla="*/ 4090912 w 8108108"/>
              <a:gd name="connsiteY0" fmla="*/ 845994 h 7004910"/>
              <a:gd name="connsiteX1" fmla="*/ 4081080 w 8108108"/>
              <a:gd name="connsiteY1" fmla="*/ 7004910 h 7004910"/>
              <a:gd name="connsiteX2" fmla="*/ 4090912 w 8108108"/>
              <a:gd name="connsiteY2" fmla="*/ 845994 h 7004910"/>
              <a:gd name="connsiteX0" fmla="*/ 4090912 w 8127770"/>
              <a:gd name="connsiteY0" fmla="*/ 845994 h 7004910"/>
              <a:gd name="connsiteX1" fmla="*/ 4081080 w 8127770"/>
              <a:gd name="connsiteY1" fmla="*/ 7004910 h 7004910"/>
              <a:gd name="connsiteX2" fmla="*/ 4090912 w 8127770"/>
              <a:gd name="connsiteY2" fmla="*/ 845994 h 7004910"/>
              <a:gd name="connsiteX0" fmla="*/ 4134996 w 8171854"/>
              <a:gd name="connsiteY0" fmla="*/ 816491 h 6975407"/>
              <a:gd name="connsiteX1" fmla="*/ 4125164 w 8171854"/>
              <a:gd name="connsiteY1" fmla="*/ 6975407 h 6975407"/>
              <a:gd name="connsiteX2" fmla="*/ 4134996 w 8171854"/>
              <a:gd name="connsiteY2" fmla="*/ 816491 h 6975407"/>
              <a:gd name="connsiteX0" fmla="*/ 4048085 w 8084943"/>
              <a:gd name="connsiteY0" fmla="*/ 816491 h 6975407"/>
              <a:gd name="connsiteX1" fmla="*/ 4038253 w 8084943"/>
              <a:gd name="connsiteY1" fmla="*/ 6975407 h 6975407"/>
              <a:gd name="connsiteX2" fmla="*/ 4048085 w 8084943"/>
              <a:gd name="connsiteY2" fmla="*/ 816491 h 6975407"/>
              <a:gd name="connsiteX0" fmla="*/ 4082846 w 8119704"/>
              <a:gd name="connsiteY0" fmla="*/ 816491 h 6975407"/>
              <a:gd name="connsiteX1" fmla="*/ 4073014 w 8119704"/>
              <a:gd name="connsiteY1" fmla="*/ 6975407 h 6975407"/>
              <a:gd name="connsiteX2" fmla="*/ 4082846 w 8119704"/>
              <a:gd name="connsiteY2" fmla="*/ 816491 h 6975407"/>
              <a:gd name="connsiteX0" fmla="*/ 4048085 w 8084943"/>
              <a:gd name="connsiteY0" fmla="*/ 816491 h 6975407"/>
              <a:gd name="connsiteX1" fmla="*/ 4038253 w 8084943"/>
              <a:gd name="connsiteY1" fmla="*/ 6975407 h 6975407"/>
              <a:gd name="connsiteX2" fmla="*/ 4048085 w 8084943"/>
              <a:gd name="connsiteY2" fmla="*/ 816491 h 697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84943" h="6975407">
                <a:moveTo>
                  <a:pt x="4048085" y="816491"/>
                </a:moveTo>
                <a:cubicBezTo>
                  <a:pt x="5421625" y="-1350434"/>
                  <a:pt x="12406653" y="827194"/>
                  <a:pt x="4038253" y="6975407"/>
                </a:cubicBezTo>
                <a:cubicBezTo>
                  <a:pt x="-4290819" y="1163781"/>
                  <a:pt x="2615551" y="-1401202"/>
                  <a:pt x="4048085" y="816491"/>
                </a:cubicBezTo>
                <a:close/>
              </a:path>
            </a:pathLst>
          </a:custGeom>
          <a:solidFill>
            <a:srgbClr val="C02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Google Shape;55;p13"/>
          <p:cNvSpPr txBox="1"/>
          <p:nvPr/>
        </p:nvSpPr>
        <p:spPr>
          <a:xfrm>
            <a:off x="5706825" y="5335650"/>
            <a:ext cx="51198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i="1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#LOVEEU</a:t>
            </a:r>
            <a:endParaRPr sz="7200" b="1" i="1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19150" y="6977675"/>
            <a:ext cx="3365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Promoted by Eloise Todd on behalf of Best for Britain, the campaign name of UK-EU OPEN POLICY LIMITED registered at International House, 24 Holborn Viaduct, London, EC1A 2BN.</a:t>
            </a:r>
            <a:endParaRPr sz="600">
              <a:solidFill>
                <a:srgbClr val="99999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l="10354" t="27927" r="9932" b="26786"/>
          <a:stretch/>
        </p:blipFill>
        <p:spPr>
          <a:xfrm>
            <a:off x="162550" y="6602050"/>
            <a:ext cx="1967619" cy="79047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96875" y="847290"/>
            <a:ext cx="100194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i="1" dirty="0">
                <a:latin typeface="Helvetica Neue"/>
                <a:ea typeface="Helvetica Neue"/>
                <a:cs typeface="Helvetica Neue"/>
                <a:sym typeface="Helvetica Neue"/>
              </a:rPr>
              <a:t>LOVE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0" b="1" dirty="0">
                <a:latin typeface="Permanent Marker"/>
                <a:ea typeface="Permanent Marker"/>
                <a:cs typeface="Permanent Marker"/>
                <a:sym typeface="Permanent Marker"/>
              </a:rPr>
            </a:br>
            <a:r>
              <a:rPr lang="en" sz="8000" b="1" i="1" dirty="0">
                <a:latin typeface="Helvetica Neue"/>
                <a:ea typeface="Helvetica Neue"/>
                <a:cs typeface="Helvetica Neue"/>
                <a:sym typeface="Helvetica Neue"/>
              </a:rPr>
              <a:t>LOVE</a:t>
            </a:r>
            <a:r>
              <a:rPr lang="en" sz="8000" b="1" dirty="0"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  <a:r>
              <a:rPr lang="en" sz="8000" b="1" i="1" dirty="0">
                <a:latin typeface="Permanent Marker"/>
                <a:ea typeface="Permanent Marker"/>
                <a:cs typeface="Permanent Marker"/>
                <a:sym typeface="Permanent Marker"/>
              </a:rPr>
              <a:t>UK</a:t>
            </a:r>
            <a:br>
              <a:rPr lang="en" sz="8000" b="1" i="1" dirty="0">
                <a:latin typeface="Permanent Marker"/>
                <a:ea typeface="Permanent Marker"/>
                <a:cs typeface="Permanent Marker"/>
                <a:sym typeface="Permanent Marker"/>
              </a:rPr>
            </a:br>
            <a:r>
              <a:rPr lang="en" sz="8000" b="1" i="1" dirty="0">
                <a:latin typeface="Helvetica Neue"/>
                <a:ea typeface="Helvetica Neue"/>
                <a:cs typeface="Helvetica Neue"/>
                <a:sym typeface="Helvetica Neue"/>
              </a:rPr>
              <a:t>LOVE</a:t>
            </a:r>
            <a:r>
              <a:rPr lang="en" sz="8000" b="1" dirty="0"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  <a:r>
              <a:rPr lang="en" sz="8000" b="1" i="1" dirty="0">
                <a:latin typeface="Permanent Marker"/>
                <a:ea typeface="Permanent Marker"/>
                <a:cs typeface="Permanent Marker"/>
                <a:sym typeface="Permanent Marker"/>
              </a:rPr>
              <a:t>EU</a:t>
            </a:r>
            <a:endParaRPr sz="8000" b="1" i="1" dirty="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  <p:extLst>
      <p:ext uri="{BB962C8B-B14F-4D97-AF65-F5344CB8AC3E}">
        <p14:creationId xmlns:p14="http://schemas.microsoft.com/office/powerpoint/2010/main" val="238396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rt 1">
            <a:extLst>
              <a:ext uri="{FF2B5EF4-FFF2-40B4-BE49-F238E27FC236}">
                <a16:creationId xmlns:a16="http://schemas.microsoft.com/office/drawing/2014/main" id="{56A91B10-F019-F340-A012-0964D4973451}"/>
              </a:ext>
            </a:extLst>
          </p:cNvPr>
          <p:cNvSpPr/>
          <p:nvPr/>
        </p:nvSpPr>
        <p:spPr>
          <a:xfrm>
            <a:off x="5195481" y="3606134"/>
            <a:ext cx="8084943" cy="7946769"/>
          </a:xfrm>
          <a:custGeom>
            <a:avLst/>
            <a:gdLst>
              <a:gd name="connsiteX0" fmla="*/ 4098809 w 8197617"/>
              <a:gd name="connsiteY0" fmla="*/ 2049404 h 8197617"/>
              <a:gd name="connsiteX1" fmla="*/ 4098809 w 8197617"/>
              <a:gd name="connsiteY1" fmla="*/ 8197617 h 8197617"/>
              <a:gd name="connsiteX2" fmla="*/ 4098809 w 8197617"/>
              <a:gd name="connsiteY2" fmla="*/ 2049404 h 8197617"/>
              <a:gd name="connsiteX0" fmla="*/ 4000127 w 8258864"/>
              <a:gd name="connsiteY0" fmla="*/ 2189788 h 7226956"/>
              <a:gd name="connsiteX1" fmla="*/ 4186940 w 8258864"/>
              <a:gd name="connsiteY1" fmla="*/ 7226956 h 7226956"/>
              <a:gd name="connsiteX2" fmla="*/ 4000127 w 8258864"/>
              <a:gd name="connsiteY2" fmla="*/ 2189788 h 7226956"/>
              <a:gd name="connsiteX0" fmla="*/ 4135500 w 8257387"/>
              <a:gd name="connsiteY0" fmla="*/ 2001402 h 7884144"/>
              <a:gd name="connsiteX1" fmla="*/ 4125668 w 8257387"/>
              <a:gd name="connsiteY1" fmla="*/ 7884144 h 7884144"/>
              <a:gd name="connsiteX2" fmla="*/ 4135500 w 8257387"/>
              <a:gd name="connsiteY2" fmla="*/ 2001402 h 7884144"/>
              <a:gd name="connsiteX0" fmla="*/ 4140564 w 8262451"/>
              <a:gd name="connsiteY0" fmla="*/ 2001402 h 7884144"/>
              <a:gd name="connsiteX1" fmla="*/ 4130732 w 8262451"/>
              <a:gd name="connsiteY1" fmla="*/ 7884144 h 7884144"/>
              <a:gd name="connsiteX2" fmla="*/ 4140564 w 8262451"/>
              <a:gd name="connsiteY2" fmla="*/ 2001402 h 7884144"/>
              <a:gd name="connsiteX0" fmla="*/ 4021290 w 8143177"/>
              <a:gd name="connsiteY0" fmla="*/ 2001402 h 7884144"/>
              <a:gd name="connsiteX1" fmla="*/ 4011458 w 8143177"/>
              <a:gd name="connsiteY1" fmla="*/ 7884144 h 7884144"/>
              <a:gd name="connsiteX2" fmla="*/ 4021290 w 8143177"/>
              <a:gd name="connsiteY2" fmla="*/ 2001402 h 7884144"/>
              <a:gd name="connsiteX0" fmla="*/ 4021290 w 8143177"/>
              <a:gd name="connsiteY0" fmla="*/ 1945743 h 8104659"/>
              <a:gd name="connsiteX1" fmla="*/ 4011458 w 8143177"/>
              <a:gd name="connsiteY1" fmla="*/ 8104659 h 8104659"/>
              <a:gd name="connsiteX2" fmla="*/ 4021290 w 8143177"/>
              <a:gd name="connsiteY2" fmla="*/ 1945743 h 8104659"/>
              <a:gd name="connsiteX0" fmla="*/ 4090912 w 8212799"/>
              <a:gd name="connsiteY0" fmla="*/ 1945743 h 8104659"/>
              <a:gd name="connsiteX1" fmla="*/ 4081080 w 8212799"/>
              <a:gd name="connsiteY1" fmla="*/ 8104659 h 8104659"/>
              <a:gd name="connsiteX2" fmla="*/ 4090912 w 8212799"/>
              <a:gd name="connsiteY2" fmla="*/ 1945743 h 8104659"/>
              <a:gd name="connsiteX0" fmla="*/ 4090912 w 8091010"/>
              <a:gd name="connsiteY0" fmla="*/ 897015 h 7055931"/>
              <a:gd name="connsiteX1" fmla="*/ 4081080 w 8091010"/>
              <a:gd name="connsiteY1" fmla="*/ 7055931 h 7055931"/>
              <a:gd name="connsiteX2" fmla="*/ 4090912 w 8091010"/>
              <a:gd name="connsiteY2" fmla="*/ 897015 h 7055931"/>
              <a:gd name="connsiteX0" fmla="*/ 4090912 w 8108108"/>
              <a:gd name="connsiteY0" fmla="*/ 845994 h 7004910"/>
              <a:gd name="connsiteX1" fmla="*/ 4081080 w 8108108"/>
              <a:gd name="connsiteY1" fmla="*/ 7004910 h 7004910"/>
              <a:gd name="connsiteX2" fmla="*/ 4090912 w 8108108"/>
              <a:gd name="connsiteY2" fmla="*/ 845994 h 7004910"/>
              <a:gd name="connsiteX0" fmla="*/ 4090912 w 8127770"/>
              <a:gd name="connsiteY0" fmla="*/ 845994 h 7004910"/>
              <a:gd name="connsiteX1" fmla="*/ 4081080 w 8127770"/>
              <a:gd name="connsiteY1" fmla="*/ 7004910 h 7004910"/>
              <a:gd name="connsiteX2" fmla="*/ 4090912 w 8127770"/>
              <a:gd name="connsiteY2" fmla="*/ 845994 h 7004910"/>
              <a:gd name="connsiteX0" fmla="*/ 4134996 w 8171854"/>
              <a:gd name="connsiteY0" fmla="*/ 816491 h 6975407"/>
              <a:gd name="connsiteX1" fmla="*/ 4125164 w 8171854"/>
              <a:gd name="connsiteY1" fmla="*/ 6975407 h 6975407"/>
              <a:gd name="connsiteX2" fmla="*/ 4134996 w 8171854"/>
              <a:gd name="connsiteY2" fmla="*/ 816491 h 6975407"/>
              <a:gd name="connsiteX0" fmla="*/ 4048085 w 8084943"/>
              <a:gd name="connsiteY0" fmla="*/ 816491 h 6975407"/>
              <a:gd name="connsiteX1" fmla="*/ 4038253 w 8084943"/>
              <a:gd name="connsiteY1" fmla="*/ 6975407 h 6975407"/>
              <a:gd name="connsiteX2" fmla="*/ 4048085 w 8084943"/>
              <a:gd name="connsiteY2" fmla="*/ 816491 h 6975407"/>
              <a:gd name="connsiteX0" fmla="*/ 4082846 w 8119704"/>
              <a:gd name="connsiteY0" fmla="*/ 816491 h 6975407"/>
              <a:gd name="connsiteX1" fmla="*/ 4073014 w 8119704"/>
              <a:gd name="connsiteY1" fmla="*/ 6975407 h 6975407"/>
              <a:gd name="connsiteX2" fmla="*/ 4082846 w 8119704"/>
              <a:gd name="connsiteY2" fmla="*/ 816491 h 6975407"/>
              <a:gd name="connsiteX0" fmla="*/ 4048085 w 8084943"/>
              <a:gd name="connsiteY0" fmla="*/ 816491 h 6975407"/>
              <a:gd name="connsiteX1" fmla="*/ 4038253 w 8084943"/>
              <a:gd name="connsiteY1" fmla="*/ 6975407 h 6975407"/>
              <a:gd name="connsiteX2" fmla="*/ 4048085 w 8084943"/>
              <a:gd name="connsiteY2" fmla="*/ 816491 h 697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84943" h="6975407">
                <a:moveTo>
                  <a:pt x="4048085" y="816491"/>
                </a:moveTo>
                <a:cubicBezTo>
                  <a:pt x="5421625" y="-1350434"/>
                  <a:pt x="12406653" y="827194"/>
                  <a:pt x="4038253" y="6975407"/>
                </a:cubicBezTo>
                <a:cubicBezTo>
                  <a:pt x="-4290819" y="1163781"/>
                  <a:pt x="2615551" y="-1401202"/>
                  <a:pt x="4048085" y="816491"/>
                </a:cubicBezTo>
                <a:close/>
              </a:path>
            </a:pathLst>
          </a:custGeom>
          <a:solidFill>
            <a:srgbClr val="C02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Google Shape;55;p13"/>
          <p:cNvSpPr txBox="1"/>
          <p:nvPr/>
        </p:nvSpPr>
        <p:spPr>
          <a:xfrm>
            <a:off x="5706825" y="5335650"/>
            <a:ext cx="51198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i="1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#LOVEEU</a:t>
            </a:r>
            <a:endParaRPr sz="7200" b="1" i="1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19150" y="6977675"/>
            <a:ext cx="3365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Promoted by Eloise Todd on behalf of Best for Britain, the campaign name of UK-EU OPEN POLICY LIMITED registered at International House, 24 Holborn Viaduct, London, EC1A 2BN.</a:t>
            </a:r>
            <a:endParaRPr sz="600">
              <a:solidFill>
                <a:srgbClr val="99999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l="10354" t="27927" r="9932" b="26786"/>
          <a:stretch/>
        </p:blipFill>
        <p:spPr>
          <a:xfrm>
            <a:off x="162550" y="6602050"/>
            <a:ext cx="1967619" cy="79047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96875" y="847290"/>
            <a:ext cx="100194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i="1" dirty="0">
                <a:latin typeface="Helvetica Neue"/>
                <a:ea typeface="Helvetica Neue"/>
                <a:cs typeface="Helvetica Neue"/>
                <a:sym typeface="Helvetica Neue"/>
              </a:rPr>
              <a:t>LOVE</a:t>
            </a:r>
            <a:endParaRPr lang="en-GB" sz="8000" b="1" i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58;p13">
            <a:extLst>
              <a:ext uri="{FF2B5EF4-FFF2-40B4-BE49-F238E27FC236}">
                <a16:creationId xmlns:a16="http://schemas.microsoft.com/office/drawing/2014/main" id="{6CB46AF1-8B4C-3540-B783-DA09B326DA35}"/>
              </a:ext>
            </a:extLst>
          </p:cNvPr>
          <p:cNvSpPr txBox="1"/>
          <p:nvPr/>
        </p:nvSpPr>
        <p:spPr>
          <a:xfrm>
            <a:off x="396875" y="3212715"/>
            <a:ext cx="100194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8000" b="1" i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i="1" dirty="0">
                <a:latin typeface="Helvetica Neue"/>
                <a:ea typeface="Helvetica Neue"/>
                <a:cs typeface="Helvetica Neue"/>
                <a:sym typeface="Helvetica Neue"/>
              </a:rPr>
              <a:t>LOVE</a:t>
            </a:r>
            <a:r>
              <a:rPr lang="en" sz="8000" b="1" dirty="0"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  <a:r>
              <a:rPr lang="en" sz="8000" b="1" i="1" dirty="0">
                <a:latin typeface="Permanent Marker"/>
                <a:ea typeface="Permanent Marker"/>
                <a:cs typeface="Permanent Marker"/>
                <a:sym typeface="Permanent Marker"/>
              </a:rPr>
              <a:t>UK</a:t>
            </a:r>
            <a:br>
              <a:rPr lang="en" sz="8000" b="1" i="1" dirty="0">
                <a:latin typeface="Permanent Marker"/>
                <a:ea typeface="Permanent Marker"/>
                <a:cs typeface="Permanent Marker"/>
                <a:sym typeface="Permanent Marker"/>
              </a:rPr>
            </a:br>
            <a:r>
              <a:rPr lang="en" sz="8000" b="1" i="1" dirty="0">
                <a:latin typeface="Helvetica Neue"/>
                <a:ea typeface="Helvetica Neue"/>
                <a:cs typeface="Helvetica Neue"/>
                <a:sym typeface="Helvetica Neue"/>
              </a:rPr>
              <a:t>LOVE</a:t>
            </a:r>
            <a:r>
              <a:rPr lang="en" sz="8000" b="1" dirty="0"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  <a:r>
              <a:rPr lang="en-GB" sz="8000" b="1" i="1" dirty="0">
                <a:latin typeface="Permanent Marker"/>
                <a:ea typeface="Permanent Marker"/>
                <a:cs typeface="Permanent Marker"/>
                <a:sym typeface="Permanent Marker"/>
              </a:rPr>
              <a:t>EU</a:t>
            </a:r>
          </a:p>
        </p:txBody>
      </p:sp>
    </p:spTree>
    <p:extLst>
      <p:ext uri="{BB962C8B-B14F-4D97-AF65-F5344CB8AC3E}">
        <p14:creationId xmlns:p14="http://schemas.microsoft.com/office/powerpoint/2010/main" val="3830818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110</Words>
  <Application>Microsoft Macintosh PowerPoint</Application>
  <PresentationFormat>Custom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Helvetica Neue</vt:lpstr>
      <vt:lpstr>Arial</vt:lpstr>
      <vt:lpstr>Permanent Marker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Adam Stamper</cp:lastModifiedBy>
  <cp:revision>2</cp:revision>
  <cp:lastPrinted>2019-02-14T11:51:30Z</cp:lastPrinted>
  <dcterms:modified xsi:type="dcterms:W3CDTF">2019-02-14T11:56:06Z</dcterms:modified>
</cp:coreProperties>
</file>