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edleymeralus.com" TargetMode="External"/><Relationship Id="rId4" Type="http://schemas.openxmlformats.org/officeDocument/2006/relationships/hyperlink" Target="http://www.github.com/TechGameTeddy" TargetMode="External"/><Relationship Id="rId5" Type="http://schemas.openxmlformats.org/officeDocument/2006/relationships/hyperlink" Target="https://www.linkedin.com/in/tmeralus" TargetMode="External"/><Relationship Id="rId6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echGameTeddy/Linux-Worksho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inite.com/putt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311700" y="228975"/>
            <a:ext cx="8520600" cy="122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Linux Learning Workshop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-279375" y="19789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Instructor: Tedley Meralus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Date: 03.13.17</a:t>
            </a:r>
          </a:p>
        </p:txBody>
      </p:sp>
      <p:pic>
        <p:nvPicPr>
          <p:cNvPr descr="linuxlearningscholar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700" y="1561637"/>
            <a:ext cx="25146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Script naming Best Practices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n">
                <a:solidFill>
                  <a:srgbClr val="333F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lowercase, abbreviations if needed</a:t>
            </a:r>
          </a:p>
          <a:p>
            <a:pPr lvl="0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n">
                <a:solidFill>
                  <a:srgbClr val="333F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Dash(es) for longer naming. You can omit the ‘.bash’ suffix</a:t>
            </a:r>
          </a:p>
          <a:p>
            <a:pPr lvl="0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n">
                <a:solidFill>
                  <a:srgbClr val="333F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Examples: scriptexample, scriptex, script-example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with the Instructor	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Name: </a:t>
            </a:r>
            <a:r>
              <a:rPr b="1" lang="en"/>
              <a:t>Tedley Meralus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email:tmeralus@gmail.com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www.tedleymeralus.com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Twitter: @TechGameTeddy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www.github.com/TechGameTeddy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Instagram: @TechGameTeddy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LInkedin name: </a:t>
            </a:r>
            <a:r>
              <a:rPr lang="en" u="sng">
                <a:solidFill>
                  <a:srgbClr val="6611CC"/>
                </a:solidFill>
                <a:highlight>
                  <a:srgbClr val="FAFAFA"/>
                </a:highlight>
                <a:hlinkClick r:id="rId5"/>
              </a:rPr>
              <a:t>https://www.linkedin.com/in/tmeralus</a:t>
            </a:r>
          </a:p>
        </p:txBody>
      </p:sp>
      <p:pic>
        <p:nvPicPr>
          <p:cNvPr descr="tmeheadshot.jpg" id="195" name="Shape 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0774" y="377274"/>
            <a:ext cx="2662599" cy="26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Bash?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Bash is a command processor that typically runs in a text window, where the user types commands that cause actions. Bash can also read commands from a file, called a 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Bash Scripting?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using bash scripts a Linux user can achieve many things, scripting is a good way to pipe programs together and automate certain tasks.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Our Focus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main focus of this guideline is to assemble Bash scripts to address readability and modifications of a script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Git it on!	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Github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https://github.com/TechGameTeddy/Linux-Workshop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Linkedin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6621"/>
                </a:solidFill>
                <a:highlight>
                  <a:srgbClr val="FFFFFF"/>
                </a:highlight>
              </a:rPr>
              <a:t>https://www.</a:t>
            </a:r>
            <a:r>
              <a:rPr b="1" lang="en" sz="2400">
                <a:solidFill>
                  <a:srgbClr val="006621"/>
                </a:solidFill>
                <a:highlight>
                  <a:srgbClr val="FFFFFF"/>
                </a:highlight>
              </a:rPr>
              <a:t>linkedin</a:t>
            </a:r>
            <a:r>
              <a:rPr lang="en" sz="2400">
                <a:solidFill>
                  <a:srgbClr val="006621"/>
                </a:solidFill>
                <a:highlight>
                  <a:srgbClr val="FFFFFF"/>
                </a:highlight>
              </a:rPr>
              <a:t>.com/in/t</a:t>
            </a:r>
            <a:r>
              <a:rPr b="1" lang="en" sz="2400">
                <a:solidFill>
                  <a:srgbClr val="006621"/>
                </a:solidFill>
                <a:highlight>
                  <a:srgbClr val="FFFFFF"/>
                </a:highlight>
              </a:rPr>
              <a:t>meralus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Navigate through terminal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Navigating through files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Mv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chmod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Commands and Tools for Script-Fu	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9875"/>
            <a:ext cx="33408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Scripting commands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Exiting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:w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- write (save) the file, but don't exit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:wq -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or :x or ZZ write (save)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and quit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:q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quit (fails if there are unsaved changes)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q!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or ZQ quit and throw away unsaved changes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770575" y="1208700"/>
            <a:ext cx="50055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Cursor movement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 - move cursor left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 - move cursor down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 - move cursor 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 - move cursor right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 - jump forwards to the start of a word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 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ways to connect </a:t>
            </a:r>
          </a:p>
          <a:p>
            <a:pPr indent="-228600" lvl="0" marL="457200" rtl="0">
              <a:spcBef>
                <a:spcPts val="0"/>
              </a:spcBef>
              <a:buClr>
                <a:srgbClr val="595959"/>
              </a:buClr>
              <a:buFont typeface="Arial"/>
              <a:buAutoNum type="arabicPeriod"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Ninite Installer to install Putty</a:t>
            </a:r>
          </a:p>
          <a:p>
            <a:pPr indent="-342900" lvl="1" marL="914400" rtl="0"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AutoNum type="alphaLcPeriod"/>
            </a:pPr>
            <a:r>
              <a:rPr lang="en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https://ninite.com/putty/</a:t>
            </a:r>
          </a:p>
          <a:p>
            <a:pPr indent="-228600" lvl="0" marL="457200" rtl="0">
              <a:spcBef>
                <a:spcPts val="0"/>
              </a:spcBef>
              <a:buClr>
                <a:srgbClr val="595959"/>
              </a:buClr>
              <a:buFont typeface="Arial"/>
              <a:buAutoNum type="arabicPeriod"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Google Chrome and SSH Extension</a:t>
            </a:r>
          </a:p>
          <a:p>
            <a:pPr indent="-342900" lvl="1" marL="914400" rtl="0"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https://chrome.google.com/webstore/detail/secure-shell/pnhechapfaindjhompbnflcldabbghjo?hl=en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Username: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user@ubuntu-ACM-W-LLP port 22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user@45.55.218.37 port 22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SCRIPTING ASSIGNMENT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script file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06" y="1089625"/>
            <a:ext cx="76779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