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6"/>
  </p:notesMasterIdLst>
  <p:handoutMasterIdLst>
    <p:handoutMasterId r:id="rId7"/>
  </p:handoutMasterIdLst>
  <p:sldIdLst>
    <p:sldId id="257" r:id="rId5"/>
  </p:sldIdLst>
  <p:sldSz cx="30275213" cy="42803763"/>
  <p:notesSz cx="6858000" cy="9144000"/>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p:scale>
          <a:sx n="30" d="100"/>
          <a:sy n="30" d="100"/>
        </p:scale>
        <p:origin x="520" y="-532"/>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5/17/2023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5/17/2023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3" cy="9987545"/>
          </a:xfrm>
        </p:spPr>
        <p:txBody>
          <a:bodyPr anchor="b"/>
          <a:lstStyle>
            <a:lvl1pPr>
              <a:defRPr sz="7945"/>
            </a:lvl1pPr>
          </a:lstStyle>
          <a:p>
            <a:r>
              <a:rPr lang="en-US"/>
              <a:t>Click to edit Master title style</a:t>
            </a:r>
          </a:p>
        </p:txBody>
      </p:sp>
      <p:sp>
        <p:nvSpPr>
          <p:cNvPr id="3" name="Content Placeholder 2"/>
          <p:cNvSpPr>
            <a:spLocks noGrp="1"/>
          </p:cNvSpPr>
          <p:nvPr>
            <p:ph idx="1"/>
          </p:nvPr>
        </p:nvSpPr>
        <p:spPr>
          <a:xfrm>
            <a:off x="12870909" y="6162952"/>
            <a:ext cx="15326827" cy="30418415"/>
          </a:xfrm>
        </p:spPr>
        <p:txBody>
          <a:bodyPr/>
          <a:lstStyle>
            <a:lvl1pPr>
              <a:defRPr sz="7945"/>
            </a:lvl1pPr>
            <a:lvl2pPr>
              <a:defRPr sz="6955"/>
            </a:lvl2pPr>
            <a:lvl3pPr>
              <a:defRPr sz="5960"/>
            </a:lvl3pPr>
            <a:lvl4pPr>
              <a:defRPr sz="4965"/>
            </a:lvl4pPr>
            <a:lvl5pPr>
              <a:defRPr sz="4965"/>
            </a:lvl5pPr>
            <a:lvl6pPr>
              <a:defRPr sz="4965"/>
            </a:lvl6pPr>
            <a:lvl7pPr>
              <a:defRPr sz="4965"/>
            </a:lvl7pPr>
            <a:lvl8pPr>
              <a:defRPr sz="4965"/>
            </a:lvl8pPr>
            <a:lvl9pPr>
              <a:defRPr sz="49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6" y="12841129"/>
            <a:ext cx="9764543" cy="23789780"/>
          </a:xfrm>
        </p:spPr>
        <p:txBody>
          <a:bodyPr/>
          <a:lstStyle>
            <a:lvl1pPr marL="0" indent="0">
              <a:buNone/>
              <a:defRPr sz="3975"/>
            </a:lvl1pPr>
            <a:lvl2pPr marL="1135380" indent="0">
              <a:buNone/>
              <a:defRPr sz="3475"/>
            </a:lvl2pPr>
            <a:lvl3pPr marL="2270760" indent="0">
              <a:buNone/>
              <a:defRPr sz="2980"/>
            </a:lvl3pPr>
            <a:lvl4pPr marL="3406140" indent="0">
              <a:buNone/>
              <a:defRPr sz="2485"/>
            </a:lvl4pPr>
            <a:lvl5pPr marL="4541520" indent="0">
              <a:buNone/>
              <a:defRPr sz="2485"/>
            </a:lvl5pPr>
            <a:lvl6pPr marL="5676900" indent="0">
              <a:buNone/>
              <a:defRPr sz="2485"/>
            </a:lvl6pPr>
            <a:lvl7pPr marL="6811645" indent="0">
              <a:buNone/>
              <a:defRPr sz="2485"/>
            </a:lvl7pPr>
            <a:lvl8pPr marL="7947025" indent="0">
              <a:buNone/>
              <a:defRPr sz="2485"/>
            </a:lvl8pPr>
            <a:lvl9pPr marL="9082405" indent="0">
              <a:buNone/>
              <a:defRPr sz="2485"/>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3" cy="9987545"/>
          </a:xfrm>
        </p:spPr>
        <p:txBody>
          <a:bodyPr anchor="b"/>
          <a:lstStyle>
            <a:lvl1pPr>
              <a:defRPr sz="7945"/>
            </a:lvl1pPr>
          </a:lstStyle>
          <a:p>
            <a:r>
              <a:rPr lang="en-US"/>
              <a:t>Click to edit Master title style</a:t>
            </a:r>
          </a:p>
        </p:txBody>
      </p:sp>
      <p:sp>
        <p:nvSpPr>
          <p:cNvPr id="3" name="Picture Placeholder 2"/>
          <p:cNvSpPr>
            <a:spLocks noGrp="1"/>
          </p:cNvSpPr>
          <p:nvPr>
            <p:ph type="pic" idx="1"/>
          </p:nvPr>
        </p:nvSpPr>
        <p:spPr>
          <a:xfrm>
            <a:off x="12870909" y="6162952"/>
            <a:ext cx="15326827" cy="30418415"/>
          </a:xfrm>
        </p:spPr>
        <p:txBody>
          <a:bodyPr/>
          <a:lstStyle>
            <a:lvl1pPr marL="0" indent="0">
              <a:buNone/>
              <a:defRPr sz="7945"/>
            </a:lvl1pPr>
            <a:lvl2pPr marL="1135380" indent="0">
              <a:buNone/>
              <a:defRPr sz="6955"/>
            </a:lvl2pPr>
            <a:lvl3pPr marL="2270760" indent="0">
              <a:buNone/>
              <a:defRPr sz="5960"/>
            </a:lvl3pPr>
            <a:lvl4pPr marL="3406140" indent="0">
              <a:buNone/>
              <a:defRPr sz="4965"/>
            </a:lvl4pPr>
            <a:lvl5pPr marL="4541520" indent="0">
              <a:buNone/>
              <a:defRPr sz="4965"/>
            </a:lvl5pPr>
            <a:lvl6pPr marL="5676900" indent="0">
              <a:buNone/>
              <a:defRPr sz="4965"/>
            </a:lvl6pPr>
            <a:lvl7pPr marL="6811645" indent="0">
              <a:buNone/>
              <a:defRPr sz="4965"/>
            </a:lvl7pPr>
            <a:lvl8pPr marL="7947025" indent="0">
              <a:buNone/>
              <a:defRPr sz="4965"/>
            </a:lvl8pPr>
            <a:lvl9pPr marL="9082405" indent="0">
              <a:buNone/>
              <a:defRPr sz="4965"/>
            </a:lvl9pPr>
          </a:lstStyle>
          <a:p>
            <a:endParaRPr lang="en-US"/>
          </a:p>
        </p:txBody>
      </p:sp>
      <p:sp>
        <p:nvSpPr>
          <p:cNvPr id="4" name="Text Placeholder 3"/>
          <p:cNvSpPr>
            <a:spLocks noGrp="1"/>
          </p:cNvSpPr>
          <p:nvPr>
            <p:ph type="body" sz="half" idx="2"/>
          </p:nvPr>
        </p:nvSpPr>
        <p:spPr>
          <a:xfrm>
            <a:off x="2085366" y="12841129"/>
            <a:ext cx="9764543" cy="23789780"/>
          </a:xfrm>
        </p:spPr>
        <p:txBody>
          <a:bodyPr/>
          <a:lstStyle>
            <a:lvl1pPr marL="0" indent="0">
              <a:buNone/>
              <a:defRPr sz="3975"/>
            </a:lvl1pPr>
            <a:lvl2pPr marL="1135380" indent="0">
              <a:buNone/>
              <a:defRPr sz="3475"/>
            </a:lvl2pPr>
            <a:lvl3pPr marL="2270760" indent="0">
              <a:buNone/>
              <a:defRPr sz="2980"/>
            </a:lvl3pPr>
            <a:lvl4pPr marL="3406140" indent="0">
              <a:buNone/>
              <a:defRPr sz="2485"/>
            </a:lvl4pPr>
            <a:lvl5pPr marL="4541520" indent="0">
              <a:buNone/>
              <a:defRPr sz="2485"/>
            </a:lvl5pPr>
            <a:lvl6pPr marL="5676900" indent="0">
              <a:buNone/>
              <a:defRPr sz="2485"/>
            </a:lvl6pPr>
            <a:lvl7pPr marL="6811645" indent="0">
              <a:buNone/>
              <a:defRPr sz="2485"/>
            </a:lvl7pPr>
            <a:lvl8pPr marL="7947025" indent="0">
              <a:buNone/>
              <a:defRPr sz="2485"/>
            </a:lvl8pPr>
            <a:lvl9pPr marL="9082405" indent="0">
              <a:buNone/>
              <a:defRPr sz="248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318513"/>
            <a:ext cx="6936975"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6525226"/>
            <a:ext cx="6931501" cy="783016"/>
          </a:xfrm>
          <a:prstGeom prst="rect">
            <a:avLst/>
          </a:prstGeom>
          <a:noFill/>
        </p:spPr>
        <p:txBody>
          <a:bodyPr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8669613"/>
            <a:ext cx="6938069"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7918078"/>
            <a:ext cx="6932594"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308191"/>
            <a:ext cx="1429224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6525226"/>
            <a:ext cx="14292247"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7634316"/>
            <a:ext cx="1429224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6841033"/>
            <a:ext cx="14292247"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6525226"/>
            <a:ext cx="693021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318513"/>
            <a:ext cx="6930218"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7996389"/>
            <a:ext cx="693021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8789672"/>
            <a:ext cx="6879920"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3440013"/>
            <a:ext cx="6930218" cy="783016"/>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301998"/>
            <a:ext cx="6933690"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2"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3"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402" y="7005156"/>
            <a:ext cx="22706410" cy="14902051"/>
          </a:xfrm>
        </p:spPr>
        <p:txBody>
          <a:bodyPr anchor="b"/>
          <a:lstStyle>
            <a:lvl1pPr algn="ctr">
              <a:defRPr sz="14900"/>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5960"/>
            </a:lvl1pPr>
            <a:lvl2pPr marL="1135380" indent="0" algn="ctr">
              <a:buNone/>
              <a:defRPr sz="4965"/>
            </a:lvl2pPr>
            <a:lvl3pPr marL="2270760" indent="0" algn="ctr">
              <a:buNone/>
              <a:defRPr sz="4470"/>
            </a:lvl3pPr>
            <a:lvl4pPr marL="3406140" indent="0" algn="ctr">
              <a:buNone/>
              <a:defRPr sz="3975"/>
            </a:lvl4pPr>
            <a:lvl5pPr marL="4541520" indent="0" algn="ctr">
              <a:buNone/>
              <a:defRPr sz="3975"/>
            </a:lvl5pPr>
            <a:lvl6pPr marL="5676900" indent="0" algn="ctr">
              <a:buNone/>
              <a:defRPr sz="3975"/>
            </a:lvl6pPr>
            <a:lvl7pPr marL="6811645" indent="0" algn="ctr">
              <a:buNone/>
              <a:defRPr sz="3975"/>
            </a:lvl7pPr>
            <a:lvl8pPr marL="7947025" indent="0" algn="ctr">
              <a:buNone/>
              <a:defRPr sz="3975"/>
            </a:lvl8pPr>
            <a:lvl9pPr marL="9082405" indent="0" algn="ctr">
              <a:buNone/>
              <a:defRPr sz="3975"/>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3" y="10671222"/>
            <a:ext cx="26112371" cy="17805173"/>
          </a:xfrm>
        </p:spPr>
        <p:txBody>
          <a:bodyPr anchor="b"/>
          <a:lstStyle>
            <a:lvl1pPr>
              <a:defRPr sz="14900"/>
            </a:lvl1pPr>
          </a:lstStyle>
          <a:p>
            <a:r>
              <a:rPr lang="en-US"/>
              <a:t>Click to edit Master title style</a:t>
            </a:r>
          </a:p>
        </p:txBody>
      </p:sp>
      <p:sp>
        <p:nvSpPr>
          <p:cNvPr id="3" name="Text Placeholder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80" indent="0">
              <a:buNone/>
              <a:defRPr sz="4965">
                <a:solidFill>
                  <a:schemeClr val="tx1">
                    <a:tint val="75000"/>
                  </a:schemeClr>
                </a:solidFill>
              </a:defRPr>
            </a:lvl2pPr>
            <a:lvl3pPr marL="2270760" indent="0">
              <a:buNone/>
              <a:defRPr sz="4470">
                <a:solidFill>
                  <a:schemeClr val="tx1">
                    <a:tint val="75000"/>
                  </a:schemeClr>
                </a:solidFill>
              </a:defRPr>
            </a:lvl3pPr>
            <a:lvl4pPr marL="3406140" indent="0">
              <a:buNone/>
              <a:defRPr sz="3975">
                <a:solidFill>
                  <a:schemeClr val="tx1">
                    <a:tint val="75000"/>
                  </a:schemeClr>
                </a:solidFill>
              </a:defRPr>
            </a:lvl4pPr>
            <a:lvl5pPr marL="4541520" indent="0">
              <a:buNone/>
              <a:defRPr sz="3975">
                <a:solidFill>
                  <a:schemeClr val="tx1">
                    <a:tint val="75000"/>
                  </a:schemeClr>
                </a:solidFill>
              </a:defRPr>
            </a:lvl5pPr>
            <a:lvl6pPr marL="5676900" indent="0">
              <a:buNone/>
              <a:defRPr sz="3975">
                <a:solidFill>
                  <a:schemeClr val="tx1">
                    <a:tint val="75000"/>
                  </a:schemeClr>
                </a:solidFill>
              </a:defRPr>
            </a:lvl6pPr>
            <a:lvl7pPr marL="6811645" indent="0">
              <a:buNone/>
              <a:defRPr sz="3975">
                <a:solidFill>
                  <a:schemeClr val="tx1">
                    <a:tint val="75000"/>
                  </a:schemeClr>
                </a:solidFill>
              </a:defRPr>
            </a:lvl7pPr>
            <a:lvl8pPr marL="7947025" indent="0">
              <a:buNone/>
              <a:defRPr sz="3975">
                <a:solidFill>
                  <a:schemeClr val="tx1">
                    <a:tint val="75000"/>
                  </a:schemeClr>
                </a:solidFill>
              </a:defRPr>
            </a:lvl8pPr>
            <a:lvl9pPr marL="9082405" indent="0">
              <a:buNone/>
              <a:defRPr sz="39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5" y="10492870"/>
            <a:ext cx="12807833" cy="5142393"/>
          </a:xfrm>
        </p:spPr>
        <p:txBody>
          <a:bodyPr anchor="b"/>
          <a:lstStyle>
            <a:lvl1pPr marL="0" indent="0">
              <a:buNone/>
              <a:defRPr sz="5960" b="1"/>
            </a:lvl1pPr>
            <a:lvl2pPr marL="1135380" indent="0">
              <a:buNone/>
              <a:defRPr sz="4965" b="1"/>
            </a:lvl2pPr>
            <a:lvl3pPr marL="2270760" indent="0">
              <a:buNone/>
              <a:defRPr sz="4470" b="1"/>
            </a:lvl3pPr>
            <a:lvl4pPr marL="3406140" indent="0">
              <a:buNone/>
              <a:defRPr sz="3975" b="1"/>
            </a:lvl4pPr>
            <a:lvl5pPr marL="4541520" indent="0">
              <a:buNone/>
              <a:defRPr sz="3975" b="1"/>
            </a:lvl5pPr>
            <a:lvl6pPr marL="5676900" indent="0">
              <a:buNone/>
              <a:defRPr sz="3975" b="1"/>
            </a:lvl6pPr>
            <a:lvl7pPr marL="6811645" indent="0">
              <a:buNone/>
              <a:defRPr sz="3975" b="1"/>
            </a:lvl7pPr>
            <a:lvl8pPr marL="7947025" indent="0">
              <a:buNone/>
              <a:defRPr sz="3975" b="1"/>
            </a:lvl8pPr>
            <a:lvl9pPr marL="9082405" indent="0">
              <a:buNone/>
              <a:defRPr sz="3975" b="1"/>
            </a:lvl9pPr>
          </a:lstStyle>
          <a:p>
            <a:pPr lvl="0"/>
            <a:r>
              <a:rPr lang="en-US"/>
              <a:t>Click to edit Master text styles</a:t>
            </a:r>
          </a:p>
        </p:txBody>
      </p:sp>
      <p:sp>
        <p:nvSpPr>
          <p:cNvPr id="4" name="Content Placeholder 3"/>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7" y="10492870"/>
            <a:ext cx="12870909" cy="5142393"/>
          </a:xfrm>
        </p:spPr>
        <p:txBody>
          <a:bodyPr anchor="b"/>
          <a:lstStyle>
            <a:lvl1pPr marL="0" indent="0">
              <a:buNone/>
              <a:defRPr sz="5960" b="1"/>
            </a:lvl1pPr>
            <a:lvl2pPr marL="1135380" indent="0">
              <a:buNone/>
              <a:defRPr sz="4965" b="1"/>
            </a:lvl2pPr>
            <a:lvl3pPr marL="2270760" indent="0">
              <a:buNone/>
              <a:defRPr sz="4470" b="1"/>
            </a:lvl3pPr>
            <a:lvl4pPr marL="3406140" indent="0">
              <a:buNone/>
              <a:defRPr sz="3975" b="1"/>
            </a:lvl4pPr>
            <a:lvl5pPr marL="4541520" indent="0">
              <a:buNone/>
              <a:defRPr sz="3975" b="1"/>
            </a:lvl5pPr>
            <a:lvl6pPr marL="5676900" indent="0">
              <a:buNone/>
              <a:defRPr sz="3975" b="1"/>
            </a:lvl6pPr>
            <a:lvl7pPr marL="6811645" indent="0">
              <a:buNone/>
              <a:defRPr sz="3975" b="1"/>
            </a:lvl7pPr>
            <a:lvl8pPr marL="7947025" indent="0">
              <a:buNone/>
              <a:defRPr sz="3975" b="1"/>
            </a:lvl8pPr>
            <a:lvl9pPr marL="9082405" indent="0">
              <a:buNone/>
              <a:defRPr sz="3975" b="1"/>
            </a:lvl9pPr>
          </a:lstStyle>
          <a:p>
            <a:pPr lvl="0"/>
            <a:r>
              <a:rPr lang="en-US"/>
              <a:t>Click to edit Master text styles</a:t>
            </a:r>
          </a:p>
        </p:txBody>
      </p:sp>
      <p:sp>
        <p:nvSpPr>
          <p:cNvPr id="6" name="Content Placeholder 5"/>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4.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Text Box 14"/>
          <p:cNvSpPr txBox="1">
            <a:spLocks noChangeArrowheads="1"/>
          </p:cNvSpPr>
          <p:nvPr userDrawn="1"/>
        </p:nvSpPr>
        <p:spPr bwMode="auto">
          <a:xfrm>
            <a:off x="1432294" y="41948434"/>
            <a:ext cx="2636977" cy="340498"/>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graphicFrame>
        <p:nvGraphicFramePr>
          <p:cNvPr id="60" name="Table 59"/>
          <p:cNvGraphicFramePr>
            <a:graphicFrameLocks noGrp="1"/>
          </p:cNvGraphicFramePr>
          <p:nvPr userDrawn="1"/>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defTabSz="3765550"/>
                      <a:r>
                        <a:rPr lang="en-US" sz="2800" i="0" dirty="0">
                          <a:solidFill>
                            <a:srgbClr val="D9D9D9"/>
                          </a:solidFill>
                          <a:latin typeface="Arial" panose="020B0604020202020204"/>
                          <a:cs typeface="Arial" panose="020B0604020202020204"/>
                        </a:rPr>
                        <a:t>This PowerPoint template produces a </a:t>
                      </a:r>
                      <a:r>
                        <a:rPr lang="en-US" sz="2800" i="0" dirty="0">
                          <a:solidFill>
                            <a:srgbClr val="FFC000"/>
                          </a:solidFill>
                          <a:latin typeface="Arial" panose="020B0604020202020204"/>
                          <a:cs typeface="Arial" panose="020B0604020202020204"/>
                        </a:rPr>
                        <a:t>A0 </a:t>
                      </a:r>
                      <a:r>
                        <a:rPr lang="en-US" sz="28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the  </a:t>
                      </a:r>
                      <a:r>
                        <a:rPr lang="en-US" sz="2800" i="0" dirty="0">
                          <a:solidFill>
                            <a:srgbClr val="FFC000"/>
                          </a:solidFill>
                          <a:latin typeface="Arial" panose="020B0604020202020204"/>
                          <a:cs typeface="Arial" panose="020B0604020202020204"/>
                        </a:rPr>
                        <a:t>HELP DESK</a:t>
                      </a:r>
                      <a:r>
                        <a:rPr lang="en-US" sz="2800" i="0" baseline="0" dirty="0">
                          <a:solidFill>
                            <a:srgbClr val="D9D9D9"/>
                          </a:solidFill>
                          <a:latin typeface="Arial" panose="020B0604020202020204"/>
                          <a:cs typeface="Arial" panose="020B0604020202020204"/>
                        </a:rPr>
                        <a:t> </a:t>
                      </a:r>
                      <a:r>
                        <a:rPr lang="en-US" sz="2800" i="0" dirty="0">
                          <a:solidFill>
                            <a:srgbClr val="D9D9D9"/>
                          </a:solidFill>
                          <a:latin typeface="Arial" panose="020B0604020202020204"/>
                          <a:cs typeface="Arial" panose="020B0604020202020204"/>
                        </a:rPr>
                        <a:t>tab.</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To print your poster using our same-day professional printing service,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a:t>
                      </a:r>
                      <a:r>
                        <a:rPr lang="en-US" sz="2800" i="0" dirty="0">
                          <a:solidFill>
                            <a:srgbClr val="FFC000"/>
                          </a:solidFill>
                          <a:latin typeface="Arial" panose="020B0604020202020204"/>
                          <a:cs typeface="Arial" panose="020B0604020202020204"/>
                        </a:rPr>
                        <a:t>Order your poster</a:t>
                      </a:r>
                      <a:r>
                        <a:rPr lang="en-US" sz="2800" i="0" dirty="0">
                          <a:solidFill>
                            <a:srgbClr val="D9D9D9"/>
                          </a:solidFill>
                          <a:latin typeface="Arial" panose="020B0604020202020204"/>
                          <a:cs typeface="Arial" panose="020B0604020202020204"/>
                        </a:rPr>
                        <a:t>".</a:t>
                      </a:r>
                      <a:endParaRPr lang="en-US" sz="2800" b="1" dirty="0">
                        <a:solidFill>
                          <a:srgbClr val="D9D9D9"/>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1"/>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2"/>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3"/>
                  </a:ext>
                </a:extLst>
              </a:tr>
              <a:tr h="2820929">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a:p>
                  </a:txBody>
                  <a:tcPr marL="182880" marT="137160">
                    <a:solidFill>
                      <a:schemeClr val="tx1">
                        <a:lumMod val="95000"/>
                        <a:lumOff val="5000"/>
                      </a:schemeClr>
                    </a:solidFill>
                  </a:tcPr>
                </a:tc>
                <a:extLst>
                  <a:ext uri="{0D108BD9-81ED-4DB2-BD59-A6C34878D82A}">
                    <a16:rowId xmlns:a16="http://schemas.microsoft.com/office/drawing/2014/main" val="10004"/>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5"/>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6"/>
                  </a:ext>
                </a:extLst>
              </a:tr>
              <a:tr h="300490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2">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9"/>
                  </a:ext>
                </a:extLst>
              </a:tr>
              <a:tr h="367330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chemeClr val="bg1"/>
                        </a:solidFill>
                        <a:latin typeface="Arial" panose="020B0604020202020204"/>
                        <a:cs typeface="Arial" panose="020B0604020202020204"/>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userDrawn="1"/>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2"/>
                  </a:ext>
                </a:extLst>
              </a:tr>
              <a:tr h="2338318">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endParaRPr lang="en-US"/>
                    </a:p>
                  </a:txBody>
                  <a:tcPr marL="182880" marT="137160">
                    <a:solidFill>
                      <a:srgbClr val="010101"/>
                    </a:solidFill>
                  </a:tcPr>
                </a:tc>
                <a:extLst>
                  <a:ext uri="{0D108BD9-81ED-4DB2-BD59-A6C34878D82A}">
                    <a16:rowId xmlns:a16="http://schemas.microsoft.com/office/drawing/2014/main" val="10003"/>
                  </a:ext>
                </a:extLst>
              </a:tr>
              <a:tr h="7587261">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endParaRPr lang="en-US"/>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5"/>
                  </a:ext>
                </a:extLst>
              </a:tr>
              <a:tr h="739553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When you are ready to have your poster printed go online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and click on the "</a:t>
                      </a:r>
                      <a:r>
                        <a:rPr lang="en-US" sz="2800" noProof="0" dirty="0">
                          <a:solidFill>
                            <a:srgbClr val="FFC000"/>
                          </a:solidFill>
                          <a:latin typeface="Arial" panose="020B0604020202020204"/>
                          <a:cs typeface="Arial" panose="020B0604020202020204"/>
                        </a:rPr>
                        <a:t>Order Your Poster</a:t>
                      </a:r>
                      <a:r>
                        <a:rPr lang="en-US" sz="28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2800" noProof="0" dirty="0">
                          <a:solidFill>
                            <a:srgbClr val="D9D9D9"/>
                          </a:solidFill>
                          <a:latin typeface="Arial" panose="020B0604020202020204"/>
                          <a:cs typeface="Arial" panose="020B0604020202020204"/>
                        </a:rPr>
                      </a:br>
                      <a:r>
                        <a:rPr lang="en-US" sz="2800" noProof="0" dirty="0">
                          <a:solidFill>
                            <a:srgbClr val="D9D9D9"/>
                          </a:solidFill>
                          <a:latin typeface="Arial" panose="020B0604020202020204"/>
                          <a:cs typeface="Arial" panose="020B0604020202020204"/>
                        </a:rPr>
                        <a:t>Go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2019</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2800" b="1" dirty="0">
                          <a:solidFill>
                            <a:srgbClr val="D0D0D0"/>
                          </a:solidFill>
                          <a:latin typeface="Arial" panose="020B0604020202020204"/>
                          <a:cs typeface="Arial" panose="020B0604020202020204"/>
                        </a:rPr>
                        <a:t>For complete tutorials</a:t>
                      </a:r>
                      <a:r>
                        <a:rPr lang="en-US" sz="2800" b="1" baseline="0" dirty="0">
                          <a:solidFill>
                            <a:srgbClr val="D0D0D0"/>
                          </a:solidFill>
                          <a:latin typeface="Arial" panose="020B0604020202020204"/>
                          <a:cs typeface="Arial" panose="020B0604020202020204"/>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2000" b="1" dirty="0">
                          <a:solidFill>
                            <a:srgbClr val="FFC000"/>
                          </a:solidFill>
                          <a:latin typeface="Arial" panose="020B0604020202020204"/>
                          <a:cs typeface="Arial" panose="020B0604020202020204"/>
                        </a:rPr>
                        <a:t>https://</a:t>
                      </a:r>
                      <a:r>
                        <a:rPr lang="en-US" sz="2000" b="1" dirty="0" err="1">
                          <a:solidFill>
                            <a:srgbClr val="FFC000"/>
                          </a:solidFill>
                          <a:latin typeface="Arial" panose="020B0604020202020204"/>
                          <a:cs typeface="Arial" panose="020B0604020202020204"/>
                        </a:rPr>
                        <a:t>www.posterpresentations.com</a:t>
                      </a:r>
                      <a:r>
                        <a:rPr lang="en-US" sz="2000" b="1" dirty="0">
                          <a:solidFill>
                            <a:srgbClr val="FFC000"/>
                          </a:solidFill>
                          <a:latin typeface="Arial" panose="020B0604020202020204"/>
                          <a:cs typeface="Arial" panose="020B0604020202020204"/>
                        </a:rPr>
                        <a:t>/</a:t>
                      </a:r>
                      <a:r>
                        <a:rPr lang="en-US" sz="2000" b="1" dirty="0" err="1">
                          <a:solidFill>
                            <a:srgbClr val="FFC000"/>
                          </a:solidFill>
                          <a:latin typeface="Arial" panose="020B0604020202020204"/>
                          <a:cs typeface="Arial" panose="020B0604020202020204"/>
                        </a:rPr>
                        <a:t>helpdesk.html</a:t>
                      </a:r>
                      <a:endParaRPr lang="en-US" sz="16600" dirty="0"/>
                    </a:p>
                  </a:txBody>
                  <a:tcPr marL="182880" marT="137160">
                    <a:solidFill>
                      <a:srgbClr val="010101"/>
                    </a:solidFill>
                  </a:tcPr>
                </a:tc>
                <a:extLst>
                  <a:ext uri="{0D108BD9-81ED-4DB2-BD59-A6C34878D82A}">
                    <a16:rowId xmlns:a16="http://schemas.microsoft.com/office/drawing/2014/main" val="10008"/>
                  </a:ext>
                </a:extLst>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Text Box 14"/>
          <p:cNvSpPr txBox="1">
            <a:spLocks noChangeArrowheads="1"/>
          </p:cNvSpPr>
          <p:nvPr userDrawn="1"/>
        </p:nvSpPr>
        <p:spPr bwMode="auto">
          <a:xfrm>
            <a:off x="1432294" y="41948434"/>
            <a:ext cx="2636977" cy="340498"/>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5" name="Rounded Rectangle 34"/>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 Box 14"/>
          <p:cNvSpPr txBox="1">
            <a:spLocks noChangeArrowheads="1"/>
          </p:cNvSpPr>
          <p:nvPr userDrawn="1"/>
        </p:nvSpPr>
        <p:spPr bwMode="auto">
          <a:xfrm>
            <a:off x="1432294" y="41948434"/>
            <a:ext cx="2636977" cy="340498"/>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graphicFrame>
        <p:nvGraphicFramePr>
          <p:cNvPr id="52" name="Table 51"/>
          <p:cNvGraphicFramePr>
            <a:graphicFrameLocks noGrp="1"/>
          </p:cNvGraphicFramePr>
          <p:nvPr userDrawn="1"/>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defTabSz="3765550"/>
                      <a:r>
                        <a:rPr lang="en-US" sz="2800" i="0" dirty="0">
                          <a:solidFill>
                            <a:srgbClr val="D9D9D9"/>
                          </a:solidFill>
                          <a:latin typeface="Arial" panose="020B0604020202020204"/>
                          <a:cs typeface="Arial" panose="020B0604020202020204"/>
                        </a:rPr>
                        <a:t>This PowerPoint template produces a </a:t>
                      </a:r>
                      <a:r>
                        <a:rPr lang="en-US" sz="2800" i="0" dirty="0">
                          <a:solidFill>
                            <a:srgbClr val="FFC000"/>
                          </a:solidFill>
                          <a:latin typeface="Arial" panose="020B0604020202020204"/>
                          <a:cs typeface="Arial" panose="020B0604020202020204"/>
                        </a:rPr>
                        <a:t>A0 </a:t>
                      </a:r>
                      <a:r>
                        <a:rPr lang="en-US" sz="28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the  </a:t>
                      </a:r>
                      <a:r>
                        <a:rPr lang="en-US" sz="2800" i="0" dirty="0">
                          <a:solidFill>
                            <a:srgbClr val="FFC000"/>
                          </a:solidFill>
                          <a:latin typeface="Arial" panose="020B0604020202020204"/>
                          <a:cs typeface="Arial" panose="020B0604020202020204"/>
                        </a:rPr>
                        <a:t>HELP DESK</a:t>
                      </a:r>
                      <a:r>
                        <a:rPr lang="en-US" sz="2800" i="0" baseline="0" dirty="0">
                          <a:solidFill>
                            <a:srgbClr val="D9D9D9"/>
                          </a:solidFill>
                          <a:latin typeface="Arial" panose="020B0604020202020204"/>
                          <a:cs typeface="Arial" panose="020B0604020202020204"/>
                        </a:rPr>
                        <a:t> </a:t>
                      </a:r>
                      <a:r>
                        <a:rPr lang="en-US" sz="2800" i="0" dirty="0">
                          <a:solidFill>
                            <a:srgbClr val="D9D9D9"/>
                          </a:solidFill>
                          <a:latin typeface="Arial" panose="020B0604020202020204"/>
                          <a:cs typeface="Arial" panose="020B0604020202020204"/>
                        </a:rPr>
                        <a:t>tab.</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To print your poster using our same-day professional printing service,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a:t>
                      </a:r>
                      <a:r>
                        <a:rPr lang="en-US" sz="2800" i="0" dirty="0">
                          <a:solidFill>
                            <a:srgbClr val="FFC000"/>
                          </a:solidFill>
                          <a:latin typeface="Arial" panose="020B0604020202020204"/>
                          <a:cs typeface="Arial" panose="020B0604020202020204"/>
                        </a:rPr>
                        <a:t>Order your poster</a:t>
                      </a:r>
                      <a:r>
                        <a:rPr lang="en-US" sz="2800" i="0" dirty="0">
                          <a:solidFill>
                            <a:srgbClr val="D9D9D9"/>
                          </a:solidFill>
                          <a:latin typeface="Arial" panose="020B0604020202020204"/>
                          <a:cs typeface="Arial" panose="020B0604020202020204"/>
                        </a:rPr>
                        <a:t>".</a:t>
                      </a:r>
                      <a:endParaRPr lang="en-US" sz="2800" b="1" dirty="0">
                        <a:solidFill>
                          <a:srgbClr val="D9D9D9"/>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1"/>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2"/>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3"/>
                  </a:ext>
                </a:extLst>
              </a:tr>
              <a:tr h="2820929">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a:p>
                  </a:txBody>
                  <a:tcPr marL="182880" marT="137160">
                    <a:solidFill>
                      <a:schemeClr val="tx1">
                        <a:lumMod val="95000"/>
                        <a:lumOff val="5000"/>
                      </a:schemeClr>
                    </a:solidFill>
                  </a:tcPr>
                </a:tc>
                <a:extLst>
                  <a:ext uri="{0D108BD9-81ED-4DB2-BD59-A6C34878D82A}">
                    <a16:rowId xmlns:a16="http://schemas.microsoft.com/office/drawing/2014/main" val="10004"/>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5"/>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6"/>
                  </a:ext>
                </a:extLst>
              </a:tr>
              <a:tr h="300490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2">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9"/>
                  </a:ext>
                </a:extLst>
              </a:tr>
              <a:tr h="367330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chemeClr val="bg1"/>
                        </a:solidFill>
                        <a:latin typeface="Arial" panose="020B0604020202020204"/>
                        <a:cs typeface="Arial" panose="020B0604020202020204"/>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p:cNvGraphicFramePr>
            <a:graphicFrameLocks noGrp="1"/>
          </p:cNvGraphicFramePr>
          <p:nvPr userDrawn="1"/>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2"/>
                  </a:ext>
                </a:extLst>
              </a:tr>
              <a:tr h="2338318">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endParaRPr lang="en-US"/>
                    </a:p>
                  </a:txBody>
                  <a:tcPr marL="182880" marT="137160">
                    <a:solidFill>
                      <a:srgbClr val="010101"/>
                    </a:solidFill>
                  </a:tcPr>
                </a:tc>
                <a:extLst>
                  <a:ext uri="{0D108BD9-81ED-4DB2-BD59-A6C34878D82A}">
                    <a16:rowId xmlns:a16="http://schemas.microsoft.com/office/drawing/2014/main" val="10003"/>
                  </a:ext>
                </a:extLst>
              </a:tr>
              <a:tr h="7587261">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endParaRPr lang="en-US"/>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5"/>
                  </a:ext>
                </a:extLst>
              </a:tr>
              <a:tr h="739553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When you are ready to have your poster printed go online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and click on the "</a:t>
                      </a:r>
                      <a:r>
                        <a:rPr lang="en-US" sz="2800" noProof="0" dirty="0">
                          <a:solidFill>
                            <a:srgbClr val="FFC000"/>
                          </a:solidFill>
                          <a:latin typeface="Arial" panose="020B0604020202020204"/>
                          <a:cs typeface="Arial" panose="020B0604020202020204"/>
                        </a:rPr>
                        <a:t>Order Your Poster</a:t>
                      </a:r>
                      <a:r>
                        <a:rPr lang="en-US" sz="28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2800" noProof="0" dirty="0">
                          <a:solidFill>
                            <a:srgbClr val="D9D9D9"/>
                          </a:solidFill>
                          <a:latin typeface="Arial" panose="020B0604020202020204"/>
                          <a:cs typeface="Arial" panose="020B0604020202020204"/>
                        </a:rPr>
                      </a:br>
                      <a:r>
                        <a:rPr lang="en-US" sz="2800" noProof="0" dirty="0">
                          <a:solidFill>
                            <a:srgbClr val="D9D9D9"/>
                          </a:solidFill>
                          <a:latin typeface="Arial" panose="020B0604020202020204"/>
                          <a:cs typeface="Arial" panose="020B0604020202020204"/>
                        </a:rPr>
                        <a:t>Go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2019</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2800" b="1" dirty="0">
                          <a:solidFill>
                            <a:srgbClr val="D0D0D0"/>
                          </a:solidFill>
                          <a:latin typeface="Arial" panose="020B0604020202020204"/>
                          <a:cs typeface="Arial" panose="020B0604020202020204"/>
                        </a:rPr>
                        <a:t>For complete tutorials</a:t>
                      </a:r>
                      <a:r>
                        <a:rPr lang="en-US" sz="2800" b="1" baseline="0" dirty="0">
                          <a:solidFill>
                            <a:srgbClr val="D0D0D0"/>
                          </a:solidFill>
                          <a:latin typeface="Arial" panose="020B0604020202020204"/>
                          <a:cs typeface="Arial" panose="020B0604020202020204"/>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2000" b="1" dirty="0">
                          <a:solidFill>
                            <a:srgbClr val="FFC000"/>
                          </a:solidFill>
                          <a:latin typeface="Arial" panose="020B0604020202020204"/>
                          <a:cs typeface="Arial" panose="020B0604020202020204"/>
                        </a:rPr>
                        <a:t>https://</a:t>
                      </a:r>
                      <a:r>
                        <a:rPr lang="en-US" sz="2000" b="1" dirty="0" err="1">
                          <a:solidFill>
                            <a:srgbClr val="FFC000"/>
                          </a:solidFill>
                          <a:latin typeface="Arial" panose="020B0604020202020204"/>
                          <a:cs typeface="Arial" panose="020B0604020202020204"/>
                        </a:rPr>
                        <a:t>www.posterpresentations.com</a:t>
                      </a:r>
                      <a:r>
                        <a:rPr lang="en-US" sz="2000" b="1" dirty="0">
                          <a:solidFill>
                            <a:srgbClr val="FFC000"/>
                          </a:solidFill>
                          <a:latin typeface="Arial" panose="020B0604020202020204"/>
                          <a:cs typeface="Arial" panose="020B0604020202020204"/>
                        </a:rPr>
                        <a:t>/</a:t>
                      </a:r>
                      <a:r>
                        <a:rPr lang="en-US" sz="2000" b="1" dirty="0" err="1">
                          <a:solidFill>
                            <a:srgbClr val="FFC000"/>
                          </a:solidFill>
                          <a:latin typeface="Arial" panose="020B0604020202020204"/>
                          <a:cs typeface="Arial" panose="020B0604020202020204"/>
                        </a:rPr>
                        <a:t>helpdesk.html</a:t>
                      </a:r>
                      <a:endParaRPr lang="en-US" sz="16600" dirty="0"/>
                    </a:p>
                  </a:txBody>
                  <a:tcPr marL="182880" marT="137160">
                    <a:solidFill>
                      <a:srgbClr val="010101"/>
                    </a:solidFill>
                  </a:tcPr>
                </a:tc>
                <a:extLst>
                  <a:ext uri="{0D108BD9-81ED-4DB2-BD59-A6C34878D82A}">
                    <a16:rowId xmlns:a16="http://schemas.microsoft.com/office/drawing/2014/main" val="10008"/>
                  </a:ext>
                </a:extLst>
              </a:tr>
            </a:tbl>
          </a:graphicData>
        </a:graphic>
      </p:graphicFrame>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DDB958F6-0153-43B3-A2CB-42FF9295FF0C}" type="datetimeFigureOut">
              <a:rPr lang="en-US" smtClean="0"/>
              <a:t>5/17/2023</a:t>
            </a:fld>
            <a:endParaRPr lang="en-US"/>
          </a:p>
        </p:txBody>
      </p:sp>
      <p:sp>
        <p:nvSpPr>
          <p:cNvPr id="5" name="Footer Placeholder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2CAD8A6F-54B0-4C9C-A610-87ACB49CD87D}" type="slidenum">
              <a:rPr lang="en-US" smtClean="0"/>
              <a:t>‹#›</a:t>
            </a:fld>
            <a:endParaRPr lang="en-US"/>
          </a:p>
        </p:txBody>
      </p:sp>
      <p:sp>
        <p:nvSpPr>
          <p:cNvPr id="7"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ext Box 14"/>
          <p:cNvSpPr txBox="1">
            <a:spLocks noChangeArrowheads="1"/>
          </p:cNvSpPr>
          <p:nvPr userDrawn="1"/>
        </p:nvSpPr>
        <p:spPr bwMode="auto">
          <a:xfrm>
            <a:off x="1432294" y="41948434"/>
            <a:ext cx="2636977" cy="340498"/>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2270760" rtl="0" eaLnBrk="1" latinLnBrk="0" hangingPunct="1">
        <a:lnSpc>
          <a:spcPct val="90000"/>
        </a:lnSpc>
        <a:spcBef>
          <a:spcPct val="0"/>
        </a:spcBef>
        <a:buNone/>
        <a:defRPr sz="10925" kern="1200">
          <a:solidFill>
            <a:schemeClr val="tx1"/>
          </a:solidFill>
          <a:latin typeface="+mj-lt"/>
          <a:ea typeface="+mj-ea"/>
          <a:cs typeface="+mj-cs"/>
        </a:defRPr>
      </a:lvl1pPr>
    </p:titleStyle>
    <p:bodyStyle>
      <a:lvl1pPr marL="567690" indent="-567690" algn="l" defTabSz="2270760" rtl="0" eaLnBrk="1" latinLnBrk="0" hangingPunct="1">
        <a:lnSpc>
          <a:spcPct val="90000"/>
        </a:lnSpc>
        <a:spcBef>
          <a:spcPts val="2485"/>
        </a:spcBef>
        <a:buFont typeface="Arial" panose="020B0604020202020204" pitchFamily="34" charset="0"/>
        <a:buChar char="•"/>
        <a:defRPr sz="6955" kern="1200">
          <a:solidFill>
            <a:schemeClr val="tx1"/>
          </a:solidFill>
          <a:latin typeface="+mn-lt"/>
          <a:ea typeface="+mn-ea"/>
          <a:cs typeface="+mn-cs"/>
        </a:defRPr>
      </a:lvl1pPr>
      <a:lvl2pPr marL="1703070" indent="-567690" algn="l" defTabSz="2270760" rtl="0" eaLnBrk="1" latinLnBrk="0" hangingPunct="1">
        <a:lnSpc>
          <a:spcPct val="90000"/>
        </a:lnSpc>
        <a:spcBef>
          <a:spcPts val="1240"/>
        </a:spcBef>
        <a:buFont typeface="Arial" panose="020B0604020202020204" pitchFamily="34" charset="0"/>
        <a:buChar char="•"/>
        <a:defRPr sz="5960" kern="1200">
          <a:solidFill>
            <a:schemeClr val="tx1"/>
          </a:solidFill>
          <a:latin typeface="+mn-lt"/>
          <a:ea typeface="+mn-ea"/>
          <a:cs typeface="+mn-cs"/>
        </a:defRPr>
      </a:lvl2pPr>
      <a:lvl3pPr marL="2838450" indent="-567690" algn="l" defTabSz="2270760" rtl="0" eaLnBrk="1" latinLnBrk="0" hangingPunct="1">
        <a:lnSpc>
          <a:spcPct val="90000"/>
        </a:lnSpc>
        <a:spcBef>
          <a:spcPts val="1240"/>
        </a:spcBef>
        <a:buFont typeface="Arial" panose="020B0604020202020204" pitchFamily="34" charset="0"/>
        <a:buChar char="•"/>
        <a:defRPr sz="4965" kern="1200">
          <a:solidFill>
            <a:schemeClr val="tx1"/>
          </a:solidFill>
          <a:latin typeface="+mn-lt"/>
          <a:ea typeface="+mn-ea"/>
          <a:cs typeface="+mn-cs"/>
        </a:defRPr>
      </a:lvl3pPr>
      <a:lvl4pPr marL="3973830"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4pPr>
      <a:lvl5pPr marL="5109210"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5pPr>
      <a:lvl6pPr marL="6243955"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6pPr>
      <a:lvl7pPr marL="7379335"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7pPr>
      <a:lvl8pPr marL="8514715"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8pPr>
      <a:lvl9pPr marL="9650095" indent="-567690" algn="l" defTabSz="2270760" rtl="0" eaLnBrk="1" latinLnBrk="0" hangingPunct="1">
        <a:lnSpc>
          <a:spcPct val="90000"/>
        </a:lnSpc>
        <a:spcBef>
          <a:spcPts val="1240"/>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760" rtl="0" eaLnBrk="1" latinLnBrk="0" hangingPunct="1">
        <a:defRPr sz="4470" kern="1200">
          <a:solidFill>
            <a:schemeClr val="tx1"/>
          </a:solidFill>
          <a:latin typeface="+mn-lt"/>
          <a:ea typeface="+mn-ea"/>
          <a:cs typeface="+mn-cs"/>
        </a:defRPr>
      </a:lvl1pPr>
      <a:lvl2pPr marL="1135380" algn="l" defTabSz="2270760" rtl="0" eaLnBrk="1" latinLnBrk="0" hangingPunct="1">
        <a:defRPr sz="4470" kern="1200">
          <a:solidFill>
            <a:schemeClr val="tx1"/>
          </a:solidFill>
          <a:latin typeface="+mn-lt"/>
          <a:ea typeface="+mn-ea"/>
          <a:cs typeface="+mn-cs"/>
        </a:defRPr>
      </a:lvl2pPr>
      <a:lvl3pPr marL="2270760" algn="l" defTabSz="2270760" rtl="0" eaLnBrk="1" latinLnBrk="0" hangingPunct="1">
        <a:defRPr sz="4470" kern="1200">
          <a:solidFill>
            <a:schemeClr val="tx1"/>
          </a:solidFill>
          <a:latin typeface="+mn-lt"/>
          <a:ea typeface="+mn-ea"/>
          <a:cs typeface="+mn-cs"/>
        </a:defRPr>
      </a:lvl3pPr>
      <a:lvl4pPr marL="3406140" algn="l" defTabSz="2270760" rtl="0" eaLnBrk="1" latinLnBrk="0" hangingPunct="1">
        <a:defRPr sz="4470" kern="1200">
          <a:solidFill>
            <a:schemeClr val="tx1"/>
          </a:solidFill>
          <a:latin typeface="+mn-lt"/>
          <a:ea typeface="+mn-ea"/>
          <a:cs typeface="+mn-cs"/>
        </a:defRPr>
      </a:lvl4pPr>
      <a:lvl5pPr marL="4541520" algn="l" defTabSz="2270760" rtl="0" eaLnBrk="1" latinLnBrk="0" hangingPunct="1">
        <a:defRPr sz="4470" kern="1200">
          <a:solidFill>
            <a:schemeClr val="tx1"/>
          </a:solidFill>
          <a:latin typeface="+mn-lt"/>
          <a:ea typeface="+mn-ea"/>
          <a:cs typeface="+mn-cs"/>
        </a:defRPr>
      </a:lvl5pPr>
      <a:lvl6pPr marL="5676900" algn="l" defTabSz="2270760" rtl="0" eaLnBrk="1" latinLnBrk="0" hangingPunct="1">
        <a:defRPr sz="4470" kern="1200">
          <a:solidFill>
            <a:schemeClr val="tx1"/>
          </a:solidFill>
          <a:latin typeface="+mn-lt"/>
          <a:ea typeface="+mn-ea"/>
          <a:cs typeface="+mn-cs"/>
        </a:defRPr>
      </a:lvl6pPr>
      <a:lvl7pPr marL="6811645" algn="l" defTabSz="2270760" rtl="0" eaLnBrk="1" latinLnBrk="0" hangingPunct="1">
        <a:defRPr sz="4470" kern="1200">
          <a:solidFill>
            <a:schemeClr val="tx1"/>
          </a:solidFill>
          <a:latin typeface="+mn-lt"/>
          <a:ea typeface="+mn-ea"/>
          <a:cs typeface="+mn-cs"/>
        </a:defRPr>
      </a:lvl7pPr>
      <a:lvl8pPr marL="7947025" algn="l" defTabSz="2270760" rtl="0" eaLnBrk="1" latinLnBrk="0" hangingPunct="1">
        <a:defRPr sz="4470" kern="1200">
          <a:solidFill>
            <a:schemeClr val="tx1"/>
          </a:solidFill>
          <a:latin typeface="+mn-lt"/>
          <a:ea typeface="+mn-ea"/>
          <a:cs typeface="+mn-cs"/>
        </a:defRPr>
      </a:lvl8pPr>
      <a:lvl9pPr marL="9082405" algn="l" defTabSz="2270760"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TechGeek0/Applied-Data-Science-Assignment-3" TargetMode="External"/><Relationship Id="rId7"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6" descr="White world map on gray background, vector | Stock vector | Colour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416"/>
            <a:ext cx="30275214" cy="57559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4"/>
          <p:cNvSpPr>
            <a:spLocks noGrp="1"/>
          </p:cNvSpPr>
          <p:nvPr>
            <p:ph type="body" sz="quarter" idx="10"/>
          </p:nvPr>
        </p:nvSpPr>
        <p:spPr>
          <a:xfrm>
            <a:off x="623691" y="7263234"/>
            <a:ext cx="14299153" cy="6361437"/>
          </a:xfrm>
        </p:spPr>
        <p:txBody>
          <a:bodyPr/>
          <a:lstStyle/>
          <a:p>
            <a:pPr algn="just"/>
            <a:r>
              <a:rPr lang="en-US" sz="3200" dirty="0"/>
              <a:t>This study makes use of data from the World Bank to cluster and make projections regarding the amount of debt held by central governments as a percentage of GDP. In order to categories countries according to the patterns of debt that they have accumulated over time, the research uses both unsupervised clustering methods and supervised learning techniques. The clusters for each time frame are displayed using a three-dimensional scatter plot, and the data extends from 1960 to 2019. According to the findings, the number of countries that belong to each cluster changes over the course of time. The results of the clustering are presented in a way that is easy to understand, and the study draws attention to patterns and trends in the data. The findings can aid policymakers and other stakeholders in making informed decisions on the federal government's debt, which in turn can promote economic expansion in a sustainable manner.</a:t>
            </a:r>
          </a:p>
        </p:txBody>
      </p:sp>
      <p:sp>
        <p:nvSpPr>
          <p:cNvPr id="16" name="Text Placeholder 15"/>
          <p:cNvSpPr>
            <a:spLocks noGrp="1"/>
          </p:cNvSpPr>
          <p:nvPr>
            <p:ph type="body" sz="quarter" idx="11"/>
          </p:nvPr>
        </p:nvSpPr>
        <p:spPr/>
        <p:txBody>
          <a:bodyPr/>
          <a:lstStyle/>
          <a:p>
            <a:r>
              <a:rPr lang="en-US" dirty="0"/>
              <a:t>ABSTRACT</a:t>
            </a:r>
          </a:p>
        </p:txBody>
      </p:sp>
      <p:sp>
        <p:nvSpPr>
          <p:cNvPr id="17" name="Text Placeholder 16"/>
          <p:cNvSpPr>
            <a:spLocks noGrp="1"/>
          </p:cNvSpPr>
          <p:nvPr>
            <p:ph type="body" sz="quarter" idx="20"/>
          </p:nvPr>
        </p:nvSpPr>
        <p:spPr>
          <a:xfrm>
            <a:off x="520228" y="13151751"/>
            <a:ext cx="14291358" cy="800265"/>
          </a:xfrm>
        </p:spPr>
        <p:txBody>
          <a:bodyPr/>
          <a:lstStyle/>
          <a:p>
            <a:r>
              <a:rPr lang="en-US" dirty="0"/>
              <a:t>INTRODUCTION</a:t>
            </a:r>
          </a:p>
        </p:txBody>
      </p:sp>
      <p:sp>
        <p:nvSpPr>
          <p:cNvPr id="18" name="Text Placeholder 17"/>
          <p:cNvSpPr>
            <a:spLocks noGrp="1"/>
          </p:cNvSpPr>
          <p:nvPr>
            <p:ph type="body" sz="quarter" idx="25"/>
          </p:nvPr>
        </p:nvSpPr>
        <p:spPr>
          <a:xfrm>
            <a:off x="635162" y="21491883"/>
            <a:ext cx="14287682" cy="800265"/>
          </a:xfrm>
        </p:spPr>
        <p:txBody>
          <a:bodyPr/>
          <a:lstStyle/>
          <a:p>
            <a:r>
              <a:rPr lang="en-US" dirty="0"/>
              <a:t>METHDOLOGY (CLUSTERTING)</a:t>
            </a:r>
          </a:p>
        </p:txBody>
      </p:sp>
      <p:sp>
        <p:nvSpPr>
          <p:cNvPr id="19" name="Text Placeholder 18"/>
          <p:cNvSpPr>
            <a:spLocks noGrp="1"/>
          </p:cNvSpPr>
          <p:nvPr>
            <p:ph type="body" sz="quarter" idx="26"/>
          </p:nvPr>
        </p:nvSpPr>
        <p:spPr>
          <a:xfrm>
            <a:off x="601211" y="22138888"/>
            <a:ext cx="14287682" cy="15527536"/>
          </a:xfrm>
        </p:spPr>
        <p:txBody>
          <a:bodyPr/>
          <a:lstStyle/>
          <a:p>
            <a:pPr algn="just"/>
            <a:r>
              <a:rPr lang="en-US" sz="3200" dirty="0"/>
              <a:t>Unsupervised clustering techniques, such as K-means clustering or hierarchical clustering, may be used to cluster the data on the central government's debt. These algorithms divide countries into clusters based on their central government debt as a percentage of GDP similarity.</a:t>
            </a:r>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r>
              <a:rPr lang="en-US" sz="3200" dirty="0"/>
              <a:t>For this study, the clustering technique separates the data into two groups for each 10-year time interval. The clustering method divides the countries into two categories based on their 10-year central government debt patterns. The technique seeks to reduce the distance between data points inside a cluster while increasing the distance between clusters. Depending on the data and study objective, the number of clusters and clustering algorithm utilized can vary.</a:t>
            </a:r>
          </a:p>
          <a:p>
            <a:pPr algn="just"/>
            <a:r>
              <a:rPr lang="en-US" sz="3200" dirty="0"/>
              <a:t>A 3D scatter plot can be used to visualize the clusters for each time interval following data clustering. Each cluster can be allocated a unique color or symbol to help differentiate it from others. The scatter plot can provide clustering results in a clear and easy manner and assist detect patterns and trends in the data.</a:t>
            </a:r>
          </a:p>
          <a:p>
            <a:pPr algn="just"/>
            <a:r>
              <a:rPr lang="en-US" sz="3200" dirty="0"/>
              <a:t>Using the historical data, supervised learning systems can subsequently be utilized to predict future changes in central government debt. Using regression analysis, these algorithms find trends and patterns in the data and forecast future values.</a:t>
            </a:r>
          </a:p>
          <a:p>
            <a:pPr algn="just"/>
            <a:r>
              <a:rPr lang="en-US" sz="3200" dirty="0"/>
              <a:t>The methodology for clustering central government debt data entails dividing the data into clusters based on similarities in debt patterns using unsupervised clustering techniques, visualizing the clusters using a three-dimensional scatter plot, and predicting future changes using supervised learning algorithms.</a:t>
            </a:r>
          </a:p>
          <a:p>
            <a:endParaRPr lang="en-US" dirty="0"/>
          </a:p>
        </p:txBody>
      </p:sp>
      <p:sp>
        <p:nvSpPr>
          <p:cNvPr id="20" name="Text Placeholder 19"/>
          <p:cNvSpPr>
            <a:spLocks noGrp="1"/>
          </p:cNvSpPr>
          <p:nvPr>
            <p:ph type="body" sz="quarter" idx="27"/>
          </p:nvPr>
        </p:nvSpPr>
        <p:spPr>
          <a:xfrm>
            <a:off x="15353329" y="18600053"/>
            <a:ext cx="14283756" cy="800265"/>
          </a:xfrm>
        </p:spPr>
        <p:txBody>
          <a:bodyPr/>
          <a:lstStyle/>
          <a:p>
            <a:r>
              <a:rPr lang="en-US" dirty="0"/>
              <a:t>METHDOLOGY (PREDICTION)</a:t>
            </a:r>
          </a:p>
        </p:txBody>
      </p:sp>
      <p:sp>
        <p:nvSpPr>
          <p:cNvPr id="21" name="Text Placeholder 20"/>
          <p:cNvSpPr>
            <a:spLocks noGrp="1"/>
          </p:cNvSpPr>
          <p:nvPr>
            <p:ph type="body" sz="quarter" idx="28"/>
          </p:nvPr>
        </p:nvSpPr>
        <p:spPr>
          <a:xfrm>
            <a:off x="15707282" y="19357305"/>
            <a:ext cx="8673682" cy="6853879"/>
          </a:xfrm>
        </p:spPr>
        <p:txBody>
          <a:bodyPr/>
          <a:lstStyle/>
          <a:p>
            <a:pPr algn="just"/>
            <a:r>
              <a:rPr lang="en-US" sz="3200" dirty="0"/>
              <a:t>Using an exponential model, curve fitting is a statistical technique that finds trends and forecasts future values in data on central government debt. Methodology entails selecting a time interval, fitting the exponential model to the data, and evaluating the goodness of fit with statistical measurements. This analysis compares Sweden and the United Kingdom, which belong to different clusters based on their patterns of central government debt. The exponential model provides insight into the trend of central government debt and informs policymakers and other interested parties about future changes.</a:t>
            </a:r>
          </a:p>
        </p:txBody>
      </p:sp>
      <p:sp>
        <p:nvSpPr>
          <p:cNvPr id="22" name="Text Placeholder 21"/>
          <p:cNvSpPr>
            <a:spLocks noGrp="1"/>
          </p:cNvSpPr>
          <p:nvPr>
            <p:ph type="body" sz="quarter" idx="29"/>
          </p:nvPr>
        </p:nvSpPr>
        <p:spPr/>
        <p:txBody>
          <a:bodyPr/>
          <a:lstStyle/>
          <a:p>
            <a:r>
              <a:rPr lang="en-US" dirty="0"/>
              <a:t>CONCLUSION</a:t>
            </a:r>
          </a:p>
        </p:txBody>
      </p:sp>
      <p:sp>
        <p:nvSpPr>
          <p:cNvPr id="23" name="Text Placeholder 22"/>
          <p:cNvSpPr>
            <a:spLocks noGrp="1"/>
          </p:cNvSpPr>
          <p:nvPr>
            <p:ph type="body" sz="quarter" idx="30"/>
          </p:nvPr>
        </p:nvSpPr>
        <p:spPr>
          <a:xfrm>
            <a:off x="15353329" y="33881456"/>
            <a:ext cx="14283756" cy="6361437"/>
          </a:xfrm>
        </p:spPr>
        <p:txBody>
          <a:bodyPr/>
          <a:lstStyle/>
          <a:p>
            <a:pPr algn="just"/>
            <a:r>
              <a:rPr lang="en-US" sz="3200" dirty="0"/>
              <a:t>This study use clustering and supervised learning approaches to categories nations according to their central government debt trends. For this objective, World Bank data on central government debt as a percentage of GDP from 1960 to 2020 were utilized. The approach to clustering was unsupervised, and the programmed divided countries into two groups based on their debt trends for each ten-year interval. Clusters were shown using a three-dimensional scatter plot, and supervised learning algorithms were employed to predict future changes in central government debt. The study's findings provide policymakers and other stakeholders with valuable insights into the patterns and trends of global central government debt. The results indicate that excessive central government debt can pose a long-term threat to economic growth. Consequently, the insights can aid policymakers in making educated judgments and promoting sustainable economic growth.</a:t>
            </a:r>
          </a:p>
        </p:txBody>
      </p:sp>
      <p:sp>
        <p:nvSpPr>
          <p:cNvPr id="24" name="Text Placeholder 23"/>
          <p:cNvSpPr>
            <a:spLocks noGrp="1"/>
          </p:cNvSpPr>
          <p:nvPr>
            <p:ph type="body" sz="quarter" idx="96"/>
          </p:nvPr>
        </p:nvSpPr>
        <p:spPr>
          <a:xfrm>
            <a:off x="686497" y="13862453"/>
            <a:ext cx="14300387" cy="8429695"/>
          </a:xfrm>
        </p:spPr>
        <p:txBody>
          <a:bodyPr/>
          <a:lstStyle/>
          <a:p>
            <a:pPr algn="just"/>
            <a:r>
              <a:rPr lang="en-US" sz="3200" dirty="0"/>
              <a:t>The national government's amount of debt is an important economic indicator that may be used to measure the nation's overall fiscal health and viability. It does this by calculating the total amount of a government's debt as a percentage of that country's gross domestic product (GDP). Instability in the economy and a slowing of growth over the long run can be caused by excessive levels of federal debt. As a result, it is necessary to have a solid understanding of the patterns and trends in central government debt in order to inform policy decisions and ensure that economic development is maintained over the long term. The World Bank's data on central government debt as a fraction of GDP from 1960 to 2020 is used in this study to classify countries according to the trajectory of their debt and to construct prediction models for how it will evolve in the future. The objective of the study is to offer light on the current state of global central government debt as well as potential threats to economic growth that can be sustained over the long term. The findings can act as a guide for decision-makers and other stakeholders in the process of controlling the national debt and maintaining economic stability.</a:t>
            </a:r>
          </a:p>
          <a:p>
            <a:pPr algn="just"/>
            <a:endParaRPr lang="en-US" sz="3200" dirty="0"/>
          </a:p>
        </p:txBody>
      </p:sp>
      <p:sp>
        <p:nvSpPr>
          <p:cNvPr id="26" name="Text Placeholder 25"/>
          <p:cNvSpPr>
            <a:spLocks noGrp="1"/>
          </p:cNvSpPr>
          <p:nvPr>
            <p:ph type="body" sz="quarter" idx="150"/>
          </p:nvPr>
        </p:nvSpPr>
        <p:spPr>
          <a:xfrm>
            <a:off x="4079355" y="3917170"/>
            <a:ext cx="22093415" cy="1696085"/>
          </a:xfrm>
        </p:spPr>
        <p:txBody>
          <a:bodyPr/>
          <a:lstStyle/>
          <a:p>
            <a:r>
              <a:rPr lang="en-US" dirty="0"/>
              <a:t>Muhammad Asim, 22017391</a:t>
            </a:r>
          </a:p>
          <a:p>
            <a:pPr algn="l"/>
            <a:r>
              <a:rPr lang="en-US" sz="4000" dirty="0"/>
              <a:t>Link</a:t>
            </a:r>
            <a:r>
              <a:rPr lang="en-US" sz="4000"/>
              <a:t>: </a:t>
            </a:r>
            <a:r>
              <a:rPr lang="en-US" sz="4000">
                <a:hlinkClick r:id="rId3"/>
              </a:rPr>
              <a:t>https://github.com/TechGeek0/Applied-Data-Science-Assignment-3</a:t>
            </a:r>
            <a:endParaRPr lang="en-US" sz="4000" dirty="0"/>
          </a:p>
        </p:txBody>
      </p:sp>
      <p:sp>
        <p:nvSpPr>
          <p:cNvPr id="27" name="Text Placeholder 26"/>
          <p:cNvSpPr>
            <a:spLocks noGrp="1"/>
          </p:cNvSpPr>
          <p:nvPr>
            <p:ph type="body" sz="quarter" idx="151"/>
          </p:nvPr>
        </p:nvSpPr>
        <p:spPr>
          <a:xfrm>
            <a:off x="2153518" y="52684"/>
            <a:ext cx="25548101" cy="3032760"/>
          </a:xfrm>
        </p:spPr>
        <p:txBody>
          <a:bodyPr/>
          <a:lstStyle/>
          <a:p>
            <a:r>
              <a:rPr lang="en-US" dirty="0"/>
              <a:t>Central government debt, total (% of GDP) word bank data Clustering and prediction</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13" y="37342286"/>
            <a:ext cx="14117111" cy="5408793"/>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4404" y="6559715"/>
            <a:ext cx="14291358" cy="7346366"/>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02878" y="19336926"/>
            <a:ext cx="4504956" cy="3170577"/>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02878" y="22728411"/>
            <a:ext cx="4504957" cy="3343152"/>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69129" y="26283393"/>
            <a:ext cx="5015873" cy="3530159"/>
          </a:xfrm>
          <a:prstGeom prst="rect">
            <a:avLst/>
          </a:prstGeom>
        </p:spPr>
      </p:pic>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59605" y="29892867"/>
            <a:ext cx="4825397" cy="3580952"/>
          </a:xfrm>
          <a:prstGeom prst="rect">
            <a:avLst/>
          </a:prstGeom>
        </p:spPr>
      </p:pic>
      <p:sp>
        <p:nvSpPr>
          <p:cNvPr id="46" name="Text Placeholder 14"/>
          <p:cNvSpPr txBox="1"/>
          <p:nvPr/>
        </p:nvSpPr>
        <p:spPr>
          <a:xfrm>
            <a:off x="15378285" y="13698872"/>
            <a:ext cx="14299153" cy="4982598"/>
          </a:xfrm>
          <a:prstGeom prst="rect">
            <a:avLst/>
          </a:prstGeom>
        </p:spPr>
        <p:txBody>
          <a:bodyPr wrap="square" lIns="223877" tIns="223877" rIns="223877" bIns="223877" anchor="t" anchorCtr="0">
            <a:spAutoFit/>
          </a:bodyPr>
          <a:lstStyle>
            <a:lvl1pPr marL="0" indent="0" algn="l" defTabSz="4298315" rtl="0" eaLnBrk="1" latinLnBrk="0" hangingPunct="1">
              <a:spcBef>
                <a:spcPct val="200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just"/>
            <a:r>
              <a:rPr lang="en-US" sz="3200" dirty="0"/>
              <a:t>The technique of hierarchical clustering is used to arrange similar data points into clusters based on their proximity. The result of hierarchical clustering is a dendrogram, a tree-like diagram that illustrates the link between clusters and data points.</a:t>
            </a:r>
          </a:p>
          <a:p>
            <a:pPr algn="just"/>
            <a:r>
              <a:rPr lang="en-US" sz="3200" dirty="0"/>
              <a:t>The dendrogram begins with all data points shown as discrete clusters, and gradually combines the clusters into bigger ones until all data points are contained within a single cluster. The vertical axis of a dendrogram indicates the distance between clusters or data points. The horizontal axis indicates individual data points or clusters.</a:t>
            </a:r>
          </a:p>
        </p:txBody>
      </p:sp>
      <p:sp>
        <p:nvSpPr>
          <p:cNvPr id="47" name="Text Placeholder 20"/>
          <p:cNvSpPr txBox="1"/>
          <p:nvPr/>
        </p:nvSpPr>
        <p:spPr>
          <a:xfrm>
            <a:off x="20963403" y="26112337"/>
            <a:ext cx="8673682" cy="6459925"/>
          </a:xfrm>
          <a:prstGeom prst="rect">
            <a:avLst/>
          </a:prstGeom>
        </p:spPr>
        <p:txBody>
          <a:bodyPr wrap="square" lIns="223877" tIns="223877" rIns="223877" bIns="223877" anchor="t" anchorCtr="0">
            <a:spAutoFit/>
          </a:bodyPr>
          <a:lstStyle>
            <a:lvl1pPr marL="0" indent="0" algn="l" defTabSz="4298315" rtl="0" eaLnBrk="1" latinLnBrk="0" hangingPunct="1">
              <a:spcBef>
                <a:spcPct val="200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just"/>
            <a:r>
              <a:rPr lang="en-US" sz="3200" dirty="0"/>
              <a:t>The presented data represents a collection of forecasts for a specific value during a 20-year period, with values ranging from 2020 to 2039 for each year. Predictions show that the value will increase exponentially over time, with the pace of increase quickening in later years. This indicates that the expected value is growing rapidly and may continue to do so in the future.</a:t>
            </a:r>
          </a:p>
          <a:p>
            <a:pPr algn="just"/>
            <a:r>
              <a:rPr lang="en-US" sz="3200" dirty="0"/>
              <a:t>However, without further information about the precise value being projected, it is difficult to draw particular inferences or make explicit predictions about the value's future behavior.</a:t>
            </a:r>
          </a:p>
        </p:txBody>
      </p:sp>
      <p:pic>
        <p:nvPicPr>
          <p:cNvPr id="3" name="Picture 2" descr="1:Types of Clustering Techniques | Download Scientific Diagram"/>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99672" y="24001867"/>
            <a:ext cx="6532376" cy="3696794"/>
          </a:xfrm>
          <a:prstGeom prst="rect">
            <a:avLst/>
          </a:prstGeom>
          <a:noFill/>
        </p:spPr>
      </p:pic>
    </p:spTree>
  </p:cSld>
  <p:clrMapOvr>
    <a:masterClrMapping/>
  </p:clrMapOvr>
</p:sld>
</file>

<file path=ppt/theme/theme1.xml><?xml version="1.0" encoding="utf-8"?>
<a:theme xmlns:a="http://schemas.openxmlformats.org/drawingml/2006/main" name="A0 Poster template - 2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1119</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Calibri Light</vt:lpstr>
      <vt:lpstr>Times New Roman</vt:lpstr>
      <vt:lpstr>Trebuchet MS</vt:lpstr>
      <vt:lpstr>A0 Poster template - 2 Columns</vt:lpstr>
      <vt:lpstr>Without Quick Guides</vt:lpstr>
      <vt:lpstr>Wide Center</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Muhammad Asim [Student-PECS]</cp:lastModifiedBy>
  <cp:revision>59</cp:revision>
  <dcterms:created xsi:type="dcterms:W3CDTF">2012-02-10T00:21:00Z</dcterms:created>
  <dcterms:modified xsi:type="dcterms:W3CDTF">2023-05-17T19:12:21Z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BF722521A966437692110D7A43112DC1</vt:lpwstr>
  </property>
  <property fmtid="{D5CDD505-2E9C-101B-9397-08002B2CF9AE}" pid="3" name="KSOProductBuildVer">
    <vt:lpwstr>1033-11.2.0.11537</vt:lpwstr>
  </property>
</Properties>
</file>