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1069181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00" d="100"/>
          <a:sy n="200" d="100"/>
        </p:scale>
        <p:origin x="-3832" y="-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49795"/>
            <a:ext cx="9179799" cy="372233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15678"/>
            <a:ext cx="8099822" cy="258137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4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69240"/>
            <a:ext cx="2328699" cy="906081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69240"/>
            <a:ext cx="6851100" cy="9060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63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4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65532"/>
            <a:ext cx="9314796" cy="4447496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155103"/>
            <a:ext cx="9314796" cy="2338833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0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46200"/>
            <a:ext cx="4589899" cy="67838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46200"/>
            <a:ext cx="4589899" cy="67838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41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69242"/>
            <a:ext cx="9314796" cy="20665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20980"/>
            <a:ext cx="4568805" cy="128450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05482"/>
            <a:ext cx="4568805" cy="57443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20980"/>
            <a:ext cx="4591306" cy="128450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05482"/>
            <a:ext cx="4591306" cy="57443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4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4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10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2788"/>
            <a:ext cx="3483205" cy="249475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39425"/>
            <a:ext cx="5467380" cy="7598117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07544"/>
            <a:ext cx="3483205" cy="594237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2788"/>
            <a:ext cx="3483205" cy="249475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39425"/>
            <a:ext cx="5467380" cy="7598117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07544"/>
            <a:ext cx="3483205" cy="594237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0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69242"/>
            <a:ext cx="9314796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46200"/>
            <a:ext cx="9314796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909729"/>
            <a:ext cx="242994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874C-A446-40D8-AD96-7399CF392186}" type="datetimeFigureOut">
              <a:rPr lang="hu-HU" smtClean="0"/>
              <a:t>2020. 08. 12.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9909729"/>
            <a:ext cx="364492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9909729"/>
            <a:ext cx="242994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06E3-626F-4AB8-9573-C77029F187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14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09311" y="381002"/>
            <a:ext cx="838200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100" dirty="0" err="1"/>
              <a:t>User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031861" y="381002"/>
            <a:ext cx="838200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100" dirty="0" err="1" smtClean="0"/>
              <a:t>Client</a:t>
            </a:r>
            <a:endParaRPr lang="hu-HU" sz="1100" dirty="0"/>
          </a:p>
        </p:txBody>
      </p:sp>
      <p:sp>
        <p:nvSpPr>
          <p:cNvPr id="6" name="Téglalap 5"/>
          <p:cNvSpPr/>
          <p:nvPr/>
        </p:nvSpPr>
        <p:spPr>
          <a:xfrm>
            <a:off x="5654411" y="381002"/>
            <a:ext cx="838200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100" dirty="0" smtClean="0"/>
              <a:t>Server</a:t>
            </a:r>
            <a:endParaRPr lang="hu-HU" sz="1100" dirty="0"/>
          </a:p>
        </p:txBody>
      </p:sp>
      <p:cxnSp>
        <p:nvCxnSpPr>
          <p:cNvPr id="8" name="Egyenes összekötő 7"/>
          <p:cNvCxnSpPr>
            <a:stCxn id="4" idx="2"/>
          </p:cNvCxnSpPr>
          <p:nvPr/>
        </p:nvCxnSpPr>
        <p:spPr>
          <a:xfrm>
            <a:off x="828411" y="829735"/>
            <a:ext cx="0" cy="89027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450961" y="829735"/>
            <a:ext cx="0" cy="89027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6098911" y="829735"/>
            <a:ext cx="0" cy="89027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V="1">
            <a:off x="828414" y="1057802"/>
            <a:ext cx="2557681" cy="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684077" y="860225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 smtClean="0"/>
              <a:t>Scan</a:t>
            </a:r>
            <a:endParaRPr lang="hu-HU" dirty="0"/>
          </a:p>
        </p:txBody>
      </p:sp>
      <p:cxnSp>
        <p:nvCxnSpPr>
          <p:cNvPr id="19" name="Egyenes összekötő nyíllal 18"/>
          <p:cNvCxnSpPr>
            <a:stCxn id="24" idx="2"/>
          </p:cNvCxnSpPr>
          <p:nvPr/>
        </p:nvCxnSpPr>
        <p:spPr>
          <a:xfrm>
            <a:off x="3452116" y="1499126"/>
            <a:ext cx="25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3895465" y="1318810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UDP -&gt; </a:t>
            </a:r>
            <a:r>
              <a:rPr lang="hu-HU" sz="800" dirty="0" err="1"/>
              <a:t>CommandDTO</a:t>
            </a:r>
            <a:r>
              <a:rPr lang="hu-HU" sz="800" dirty="0"/>
              <a:t>: </a:t>
            </a:r>
            <a:r>
              <a:rPr lang="hu-HU" sz="800" dirty="0" smtClean="0"/>
              <a:t>GetDeviceInfo0</a:t>
            </a:r>
            <a:endParaRPr lang="hu-HU" sz="1100" dirty="0"/>
          </a:p>
        </p:txBody>
      </p:sp>
      <p:sp>
        <p:nvSpPr>
          <p:cNvPr id="24" name="Téglalap 23"/>
          <p:cNvSpPr/>
          <p:nvPr/>
        </p:nvSpPr>
        <p:spPr>
          <a:xfrm>
            <a:off x="3397085" y="1057805"/>
            <a:ext cx="110067" cy="44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6043880" y="1499128"/>
            <a:ext cx="110067" cy="44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cxnSp>
        <p:nvCxnSpPr>
          <p:cNvPr id="32" name="Egyenes összekötő nyíllal 31"/>
          <p:cNvCxnSpPr>
            <a:stCxn id="30" idx="2"/>
          </p:cNvCxnSpPr>
          <p:nvPr/>
        </p:nvCxnSpPr>
        <p:spPr>
          <a:xfrm flipH="1" flipV="1">
            <a:off x="3504845" y="1932245"/>
            <a:ext cx="2594069" cy="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églalap 33"/>
          <p:cNvSpPr/>
          <p:nvPr/>
        </p:nvSpPr>
        <p:spPr>
          <a:xfrm>
            <a:off x="3395930" y="1932248"/>
            <a:ext cx="110067" cy="44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772224" y="837144"/>
            <a:ext cx="113338" cy="24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cxnSp>
        <p:nvCxnSpPr>
          <p:cNvPr id="39" name="Egyenes összekötő nyíllal 38"/>
          <p:cNvCxnSpPr/>
          <p:nvPr/>
        </p:nvCxnSpPr>
        <p:spPr>
          <a:xfrm>
            <a:off x="3453880" y="2373567"/>
            <a:ext cx="25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églalap 40"/>
          <p:cNvSpPr/>
          <p:nvPr/>
        </p:nvSpPr>
        <p:spPr>
          <a:xfrm>
            <a:off x="6043880" y="2373570"/>
            <a:ext cx="110067" cy="44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cxnSp>
        <p:nvCxnSpPr>
          <p:cNvPr id="42" name="Egyenes összekötő nyíllal 41"/>
          <p:cNvCxnSpPr/>
          <p:nvPr/>
        </p:nvCxnSpPr>
        <p:spPr>
          <a:xfrm flipH="1" flipV="1">
            <a:off x="3504844" y="2806688"/>
            <a:ext cx="2594069" cy="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églalap 43"/>
          <p:cNvSpPr/>
          <p:nvPr/>
        </p:nvSpPr>
        <p:spPr>
          <a:xfrm>
            <a:off x="3396925" y="2806691"/>
            <a:ext cx="110067" cy="44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cxnSp>
        <p:nvCxnSpPr>
          <p:cNvPr id="45" name="Egyenes összekötő nyíllal 44"/>
          <p:cNvCxnSpPr/>
          <p:nvPr/>
        </p:nvCxnSpPr>
        <p:spPr>
          <a:xfrm>
            <a:off x="3448043" y="3244055"/>
            <a:ext cx="25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églalap 46"/>
          <p:cNvSpPr/>
          <p:nvPr/>
        </p:nvSpPr>
        <p:spPr>
          <a:xfrm>
            <a:off x="6039985" y="3248010"/>
            <a:ext cx="110067" cy="44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51" name="Szövegdoboz 50"/>
          <p:cNvSpPr txBox="1"/>
          <p:nvPr/>
        </p:nvSpPr>
        <p:spPr>
          <a:xfrm>
            <a:off x="3895465" y="1742104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UDP -&gt; </a:t>
            </a:r>
            <a:r>
              <a:rPr lang="hu-HU" sz="800" dirty="0" smtClean="0"/>
              <a:t>DeviceInfo</a:t>
            </a:r>
            <a:r>
              <a:rPr lang="hu-HU" sz="800" dirty="0" smtClean="0"/>
              <a:t>DTO0: SetDeviceInfo0</a:t>
            </a:r>
            <a:endParaRPr lang="hu-HU" sz="1100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3904410" y="2183276"/>
            <a:ext cx="1776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TCP -&gt; </a:t>
            </a:r>
            <a:r>
              <a:rPr lang="hu-HU" sz="800" dirty="0" err="1"/>
              <a:t>CommandDTO</a:t>
            </a:r>
            <a:r>
              <a:rPr lang="hu-HU" sz="800" dirty="0"/>
              <a:t>: </a:t>
            </a:r>
            <a:r>
              <a:rPr lang="hu-HU" sz="800" dirty="0" smtClean="0"/>
              <a:t>GetDeviceInfo1</a:t>
            </a:r>
            <a:endParaRPr lang="hu-HU" sz="1100" dirty="0"/>
          </a:p>
        </p:txBody>
      </p:sp>
      <p:sp>
        <p:nvSpPr>
          <p:cNvPr id="53" name="Szövegdoboz 52"/>
          <p:cNvSpPr txBox="1"/>
          <p:nvPr/>
        </p:nvSpPr>
        <p:spPr>
          <a:xfrm>
            <a:off x="3895462" y="2624449"/>
            <a:ext cx="1824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TCP -&gt; </a:t>
            </a:r>
            <a:r>
              <a:rPr lang="hu-HU" sz="800" dirty="0" smtClean="0"/>
              <a:t>DeviceInfoDTO1: SetDeviceInfo1</a:t>
            </a:r>
            <a:endParaRPr lang="hu-HU" sz="1100" dirty="0"/>
          </a:p>
        </p:txBody>
      </p:sp>
      <p:sp>
        <p:nvSpPr>
          <p:cNvPr id="54" name="Szövegdoboz 53"/>
          <p:cNvSpPr txBox="1"/>
          <p:nvPr/>
        </p:nvSpPr>
        <p:spPr>
          <a:xfrm>
            <a:off x="3822965" y="3042959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TCP -&gt; </a:t>
            </a:r>
            <a:r>
              <a:rPr lang="hu-HU" sz="800" dirty="0" err="1" smtClean="0"/>
              <a:t>GetSnapshootDTO</a:t>
            </a:r>
            <a:r>
              <a:rPr lang="hu-HU" sz="800" dirty="0"/>
              <a:t>: </a:t>
            </a:r>
            <a:r>
              <a:rPr lang="hu-HU" sz="800" dirty="0" err="1" smtClean="0"/>
              <a:t>GetSnapshoot</a:t>
            </a:r>
            <a:endParaRPr lang="hu-HU" sz="1100" dirty="0"/>
          </a:p>
        </p:txBody>
      </p:sp>
      <p:graphicFrame>
        <p:nvGraphicFramePr>
          <p:cNvPr id="66" name="Tábláza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1072"/>
              </p:ext>
            </p:extLst>
          </p:nvPr>
        </p:nvGraphicFramePr>
        <p:xfrm>
          <a:off x="7249080" y="408690"/>
          <a:ext cx="3073479" cy="638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93"/>
                <a:gridCol w="1024493"/>
                <a:gridCol w="1024493"/>
              </a:tblGrid>
              <a:tr h="303900">
                <a:tc gridSpan="3"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DTO </a:t>
                      </a:r>
                      <a:r>
                        <a:rPr lang="hu-HU" sz="1200" dirty="0" err="1" smtClean="0"/>
                        <a:t>structs</a:t>
                      </a:r>
                      <a:r>
                        <a:rPr lang="hu-HU" sz="1200" dirty="0" smtClean="0"/>
                        <a:t>:</a:t>
                      </a:r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Type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Name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Size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 gridSpan="3"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CommandDTO</a:t>
                      </a:r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 smtClean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Command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 gridSpan="3"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DeviceInfoDTO0</a:t>
                      </a:r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Command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IPAddress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4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Type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Version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 gridSpan="3"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DeviceInfoDTO1</a:t>
                      </a:r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Command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Name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SerialNo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 gridSpan="3"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GetSnapshoot</a:t>
                      </a:r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Command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SnapshootId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 gridSpan="3"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SetSnapshoot</a:t>
                      </a:r>
                      <a:r>
                        <a:rPr lang="hu-HU" sz="1200" dirty="0" smtClean="0"/>
                        <a:t> (1280x720@8bpp)</a:t>
                      </a:r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Command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SnapshootId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32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Byte[]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 smtClean="0"/>
                        <a:t>ImageData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921600</a:t>
                      </a:r>
                      <a:endParaRPr lang="hu-HU" sz="1200" dirty="0"/>
                    </a:p>
                  </a:txBody>
                  <a:tcPr/>
                </a:tc>
              </a:tr>
              <a:tr h="303900"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Egyenes összekötő nyíllal 66"/>
          <p:cNvCxnSpPr/>
          <p:nvPr/>
        </p:nvCxnSpPr>
        <p:spPr>
          <a:xfrm flipH="1" flipV="1">
            <a:off x="3500928" y="3681128"/>
            <a:ext cx="2594069" cy="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églalap 67"/>
          <p:cNvSpPr/>
          <p:nvPr/>
        </p:nvSpPr>
        <p:spPr>
          <a:xfrm>
            <a:off x="3393009" y="3681132"/>
            <a:ext cx="110067" cy="20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69" name="Szövegdoboz 68"/>
          <p:cNvSpPr txBox="1"/>
          <p:nvPr/>
        </p:nvSpPr>
        <p:spPr>
          <a:xfrm>
            <a:off x="3891546" y="3498889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TCP -&gt; </a:t>
            </a:r>
            <a:r>
              <a:rPr lang="hu-HU" sz="800" dirty="0" err="1" smtClean="0"/>
              <a:t>SetSnapshootDTO</a:t>
            </a:r>
            <a:r>
              <a:rPr lang="hu-HU" sz="800" dirty="0"/>
              <a:t>: </a:t>
            </a:r>
            <a:r>
              <a:rPr lang="hu-HU" sz="800" dirty="0" err="1" smtClean="0"/>
              <a:t>SetSnapshoot</a:t>
            </a:r>
            <a:endParaRPr lang="hu-HU" sz="1100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2791452" y="201839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err="1" smtClean="0"/>
              <a:t>Connect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2642094" y="3655121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err="1" smtClean="0"/>
              <a:t>Disconnect</a:t>
            </a:r>
            <a:endParaRPr lang="hu-HU" dirty="0"/>
          </a:p>
        </p:txBody>
      </p:sp>
      <p:cxnSp>
        <p:nvCxnSpPr>
          <p:cNvPr id="72" name="Egyenes összekötő nyíllal 71"/>
          <p:cNvCxnSpPr/>
          <p:nvPr/>
        </p:nvCxnSpPr>
        <p:spPr>
          <a:xfrm flipV="1">
            <a:off x="828414" y="4198935"/>
            <a:ext cx="2557681" cy="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/>
          <p:cNvSpPr txBox="1"/>
          <p:nvPr/>
        </p:nvSpPr>
        <p:spPr>
          <a:xfrm>
            <a:off x="1684077" y="400135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 smtClean="0"/>
              <a:t>Connect</a:t>
            </a:r>
            <a:endParaRPr lang="hu-HU" dirty="0"/>
          </a:p>
        </p:txBody>
      </p:sp>
      <p:sp>
        <p:nvSpPr>
          <p:cNvPr id="74" name="Téglalap 73"/>
          <p:cNvSpPr/>
          <p:nvPr/>
        </p:nvSpPr>
        <p:spPr>
          <a:xfrm>
            <a:off x="772224" y="3978277"/>
            <a:ext cx="113338" cy="24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>
            <a:off x="3393009" y="4198935"/>
            <a:ext cx="113338" cy="24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cxnSp>
        <p:nvCxnSpPr>
          <p:cNvPr id="76" name="Egyenes összekötő nyíllal 75"/>
          <p:cNvCxnSpPr/>
          <p:nvPr/>
        </p:nvCxnSpPr>
        <p:spPr>
          <a:xfrm flipV="1">
            <a:off x="828414" y="4653402"/>
            <a:ext cx="2557681" cy="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/>
          <p:cNvSpPr txBox="1"/>
          <p:nvPr/>
        </p:nvSpPr>
        <p:spPr>
          <a:xfrm>
            <a:off x="1684077" y="4455825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 smtClean="0"/>
              <a:t>Disconnect</a:t>
            </a:r>
            <a:endParaRPr lang="hu-HU" dirty="0"/>
          </a:p>
        </p:txBody>
      </p:sp>
      <p:sp>
        <p:nvSpPr>
          <p:cNvPr id="78" name="Téglalap 77"/>
          <p:cNvSpPr/>
          <p:nvPr/>
        </p:nvSpPr>
        <p:spPr>
          <a:xfrm>
            <a:off x="772224" y="4432744"/>
            <a:ext cx="113338" cy="24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3393009" y="4653402"/>
            <a:ext cx="113338" cy="24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90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104</Words>
  <Application>Microsoft Office PowerPoint</Application>
  <PresentationFormat>Egyéni</PresentationFormat>
  <Paragraphs>62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Fejszes Sandor [C8]</dc:creator>
  <cp:lastModifiedBy>Fejszes Sandor [C8]</cp:lastModifiedBy>
  <cp:revision>23</cp:revision>
  <dcterms:created xsi:type="dcterms:W3CDTF">2020-08-12T05:56:08Z</dcterms:created>
  <dcterms:modified xsi:type="dcterms:W3CDTF">2020-08-12T07:48:05Z</dcterms:modified>
</cp:coreProperties>
</file>