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3"/>
  </p:notesMasterIdLst>
  <p:sldIdLst>
    <p:sldId id="2452" r:id="rId6"/>
    <p:sldId id="3309" r:id="rId7"/>
    <p:sldId id="3310" r:id="rId8"/>
    <p:sldId id="3311" r:id="rId9"/>
    <p:sldId id="3304" r:id="rId10"/>
    <p:sldId id="3305" r:id="rId11"/>
    <p:sldId id="3299" r:id="rId12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MSUser" initials="G" lastIdx="1" clrIdx="0">
    <p:extLst>
      <p:ext uri="{19B8F6BF-5375-455C-9EA6-DF929625EA0E}">
        <p15:presenceInfo xmlns:p15="http://schemas.microsoft.com/office/powerpoint/2012/main" userId="GMS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D3"/>
    <a:srgbClr val="FFFFCC"/>
    <a:srgbClr val="DFDFB3"/>
    <a:srgbClr val="E7F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72BC7-637E-45C6-8070-98A247B3E625}" v="2616" dt="2020-01-13T12:38:22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San Esteban Santillana" userId="129b2244-bf80-48bd-9e67-091b1f52db23" providerId="ADAL" clId="{3EB9CA71-0E93-406E-BC91-97D72B6D9611}"/>
    <pc:docChg chg="custSel delSld modSld">
      <pc:chgData name="Jose Guillermo San Esteban Santillana" userId="129b2244-bf80-48bd-9e67-091b1f52db23" providerId="ADAL" clId="{3EB9CA71-0E93-406E-BC91-97D72B6D9611}" dt="2019-11-27T09:53:16.305" v="4" actId="2696"/>
      <pc:docMkLst>
        <pc:docMk/>
      </pc:docMkLst>
      <pc:sldChg chg="modSp">
        <pc:chgData name="Jose Guillermo San Esteban Santillana" userId="129b2244-bf80-48bd-9e67-091b1f52db23" providerId="ADAL" clId="{3EB9CA71-0E93-406E-BC91-97D72B6D9611}" dt="2019-11-27T09:52:40.162" v="0" actId="6549"/>
        <pc:sldMkLst>
          <pc:docMk/>
          <pc:sldMk cId="1493946767" sldId="2452"/>
        </pc:sldMkLst>
        <pc:spChg chg="mod">
          <ac:chgData name="Jose Guillermo San Esteban Santillana" userId="129b2244-bf80-48bd-9e67-091b1f52db23" providerId="ADAL" clId="{3EB9CA71-0E93-406E-BC91-97D72B6D9611}" dt="2019-11-27T09:52:40.162" v="0" actId="6549"/>
          <ac:spMkLst>
            <pc:docMk/>
            <pc:sldMk cId="1493946767" sldId="2452"/>
            <ac:spMk id="9" creationId="{00000000-0000-0000-0000-000000000000}"/>
          </ac:spMkLst>
        </pc:spChg>
      </pc:sldChg>
      <pc:sldChg chg="delSp modSp">
        <pc:chgData name="Jose Guillermo San Esteban Santillana" userId="129b2244-bf80-48bd-9e67-091b1f52db23" providerId="ADAL" clId="{3EB9CA71-0E93-406E-BC91-97D72B6D9611}" dt="2019-11-27T09:52:50.179" v="2" actId="478"/>
        <pc:sldMkLst>
          <pc:docMk/>
          <pc:sldMk cId="4189997731" sldId="3248"/>
        </pc:sldMkLst>
        <pc:spChg chg="del mod">
          <ac:chgData name="Jose Guillermo San Esteban Santillana" userId="129b2244-bf80-48bd-9e67-091b1f52db23" providerId="ADAL" clId="{3EB9CA71-0E93-406E-BC91-97D72B6D9611}" dt="2019-11-27T09:52:50.179" v="2" actId="478"/>
          <ac:spMkLst>
            <pc:docMk/>
            <pc:sldMk cId="4189997731" sldId="3248"/>
            <ac:spMk id="9" creationId="{7AF58FF0-BEC5-477F-8CD5-4D1FF598A422}"/>
          </ac:spMkLst>
        </pc:spChg>
      </pc:sldChg>
    </pc:docChg>
  </pc:docChgLst>
  <pc:docChgLst>
    <pc:chgData name="Jose Guillermo San Esteban Santillana" userId="129b2244-bf80-48bd-9e67-091b1f52db23" providerId="ADAL" clId="{FF344F5D-9629-48C9-8E7E-AB83F53F48B9}"/>
    <pc:docChg chg="modSld">
      <pc:chgData name="Jose Guillermo San Esteban Santillana" userId="129b2244-bf80-48bd-9e67-091b1f52db23" providerId="ADAL" clId="{FF344F5D-9629-48C9-8E7E-AB83F53F48B9}" dt="2019-12-02T08:06:06.921" v="269" actId="20577"/>
      <pc:docMkLst>
        <pc:docMk/>
      </pc:docMkLst>
      <pc:sldChg chg="modSp">
        <pc:chgData name="Jose Guillermo San Esteban Santillana" userId="129b2244-bf80-48bd-9e67-091b1f52db23" providerId="ADAL" clId="{FF344F5D-9629-48C9-8E7E-AB83F53F48B9}" dt="2019-12-02T08:05:06.652" v="44" actId="20577"/>
        <pc:sldMkLst>
          <pc:docMk/>
          <pc:sldMk cId="1493946767" sldId="2452"/>
        </pc:sldMkLst>
        <pc:spChg chg="mod">
          <ac:chgData name="Jose Guillermo San Esteban Santillana" userId="129b2244-bf80-48bd-9e67-091b1f52db23" providerId="ADAL" clId="{FF344F5D-9629-48C9-8E7E-AB83F53F48B9}" dt="2019-12-02T08:05:06.652" v="44" actId="20577"/>
          <ac:spMkLst>
            <pc:docMk/>
            <pc:sldMk cId="1493946767" sldId="2452"/>
            <ac:spMk id="9" creationId="{00000000-0000-0000-0000-000000000000}"/>
          </ac:spMkLst>
        </pc:spChg>
        <pc:spChg chg="mod">
          <ac:chgData name="Jose Guillermo San Esteban Santillana" userId="129b2244-bf80-48bd-9e67-091b1f52db23" providerId="ADAL" clId="{FF344F5D-9629-48C9-8E7E-AB83F53F48B9}" dt="2019-12-02T08:04:58.569" v="34" actId="20577"/>
          <ac:spMkLst>
            <pc:docMk/>
            <pc:sldMk cId="1493946767" sldId="2452"/>
            <ac:spMk id="16" creationId="{00000000-0000-0000-0000-000000000000}"/>
          </ac:spMkLst>
        </pc:spChg>
      </pc:sldChg>
      <pc:sldChg chg="modSp">
        <pc:chgData name="Jose Guillermo San Esteban Santillana" userId="129b2244-bf80-48bd-9e67-091b1f52db23" providerId="ADAL" clId="{FF344F5D-9629-48C9-8E7E-AB83F53F48B9}" dt="2019-12-02T08:06:06.921" v="269" actId="20577"/>
        <pc:sldMkLst>
          <pc:docMk/>
          <pc:sldMk cId="1205836139" sldId="3250"/>
        </pc:sldMkLst>
        <pc:spChg chg="mod">
          <ac:chgData name="Jose Guillermo San Esteban Santillana" userId="129b2244-bf80-48bd-9e67-091b1f52db23" providerId="ADAL" clId="{FF344F5D-9629-48C9-8E7E-AB83F53F48B9}" dt="2019-12-02T08:05:24.306" v="67" actId="20577"/>
          <ac:spMkLst>
            <pc:docMk/>
            <pc:sldMk cId="1205836139" sldId="3250"/>
            <ac:spMk id="2" creationId="{12925FD1-EBC2-4CEA-AE36-ADAB91AF8F95}"/>
          </ac:spMkLst>
        </pc:spChg>
        <pc:spChg chg="mod">
          <ac:chgData name="Jose Guillermo San Esteban Santillana" userId="129b2244-bf80-48bd-9e67-091b1f52db23" providerId="ADAL" clId="{FF344F5D-9629-48C9-8E7E-AB83F53F48B9}" dt="2019-12-02T08:06:06.921" v="269" actId="20577"/>
          <ac:spMkLst>
            <pc:docMk/>
            <pc:sldMk cId="1205836139" sldId="3250"/>
            <ac:spMk id="3" creationId="{F47A03CA-D087-4E3A-AA51-1D1F74938211}"/>
          </ac:spMkLst>
        </pc:spChg>
      </pc:sldChg>
    </pc:docChg>
  </pc:docChgLst>
  <pc:docChgLst>
    <pc:chgData name="Jose Guillermo San Esteban Santillana" userId="129b2244-bf80-48bd-9e67-091b1f52db23" providerId="ADAL" clId="{0F572BC7-637E-45C6-8070-98A247B3E625}"/>
    <pc:docChg chg="undo custSel addSld modSld">
      <pc:chgData name="Jose Guillermo San Esteban Santillana" userId="129b2244-bf80-48bd-9e67-091b1f52db23" providerId="ADAL" clId="{0F572BC7-637E-45C6-8070-98A247B3E625}" dt="2020-01-13T12:38:22.050" v="2615" actId="20577"/>
      <pc:docMkLst>
        <pc:docMk/>
      </pc:docMkLst>
      <pc:sldChg chg="modSp">
        <pc:chgData name="Jose Guillermo San Esteban Santillana" userId="129b2244-bf80-48bd-9e67-091b1f52db23" providerId="ADAL" clId="{0F572BC7-637E-45C6-8070-98A247B3E625}" dt="2020-01-13T08:17:43.130" v="45" actId="6549"/>
        <pc:sldMkLst>
          <pc:docMk/>
          <pc:sldMk cId="1493946767" sldId="2452"/>
        </pc:sldMkLst>
        <pc:spChg chg="mod">
          <ac:chgData name="Jose Guillermo San Esteban Santillana" userId="129b2244-bf80-48bd-9e67-091b1f52db23" providerId="ADAL" clId="{0F572BC7-637E-45C6-8070-98A247B3E625}" dt="2020-01-13T08:17:13.652" v="8" actId="20577"/>
          <ac:spMkLst>
            <pc:docMk/>
            <pc:sldMk cId="1493946767" sldId="2452"/>
            <ac:spMk id="9" creationId="{00000000-0000-0000-0000-000000000000}"/>
          </ac:spMkLst>
        </pc:spChg>
        <pc:spChg chg="mod">
          <ac:chgData name="Jose Guillermo San Esteban Santillana" userId="129b2244-bf80-48bd-9e67-091b1f52db23" providerId="ADAL" clId="{0F572BC7-637E-45C6-8070-98A247B3E625}" dt="2020-01-13T08:17:43.130" v="45" actId="6549"/>
          <ac:spMkLst>
            <pc:docMk/>
            <pc:sldMk cId="1493946767" sldId="2452"/>
            <ac:spMk id="16" creationId="{00000000-0000-0000-0000-000000000000}"/>
          </ac:spMkLst>
        </pc:spChg>
      </pc:sldChg>
      <pc:sldChg chg="delSp modSp">
        <pc:chgData name="Jose Guillermo San Esteban Santillana" userId="129b2244-bf80-48bd-9e67-091b1f52db23" providerId="ADAL" clId="{0F572BC7-637E-45C6-8070-98A247B3E625}" dt="2020-01-13T08:46:55.760" v="483" actId="20577"/>
        <pc:sldMkLst>
          <pc:docMk/>
          <pc:sldMk cId="4189997731" sldId="3248"/>
        </pc:sldMkLst>
        <pc:spChg chg="mod">
          <ac:chgData name="Jose Guillermo San Esteban Santillana" userId="129b2244-bf80-48bd-9e67-091b1f52db23" providerId="ADAL" clId="{0F572BC7-637E-45C6-8070-98A247B3E625}" dt="2020-01-13T08:18:48.464" v="68" actId="20577"/>
          <ac:spMkLst>
            <pc:docMk/>
            <pc:sldMk cId="4189997731" sldId="3248"/>
            <ac:spMk id="2" creationId="{00000000-0000-0000-0000-000000000000}"/>
          </ac:spMkLst>
        </pc:spChg>
        <pc:spChg chg="mod">
          <ac:chgData name="Jose Guillermo San Esteban Santillana" userId="129b2244-bf80-48bd-9e67-091b1f52db23" providerId="ADAL" clId="{0F572BC7-637E-45C6-8070-98A247B3E625}" dt="2020-01-13T08:46:55.760" v="483" actId="20577"/>
          <ac:spMkLst>
            <pc:docMk/>
            <pc:sldMk cId="4189997731" sldId="3248"/>
            <ac:spMk id="10" creationId="{00000000-0000-0000-0000-000000000000}"/>
          </ac:spMkLst>
        </pc:spChg>
        <pc:spChg chg="mod">
          <ac:chgData name="Jose Guillermo San Esteban Santillana" userId="129b2244-bf80-48bd-9e67-091b1f52db23" providerId="ADAL" clId="{0F572BC7-637E-45C6-8070-98A247B3E625}" dt="2020-01-13T08:41:53.132" v="458" actId="207"/>
          <ac:spMkLst>
            <pc:docMk/>
            <pc:sldMk cId="4189997731" sldId="3248"/>
            <ac:spMk id="11" creationId="{00000000-0000-0000-0000-000000000000}"/>
          </ac:spMkLst>
        </pc:spChg>
        <pc:spChg chg="del mod">
          <ac:chgData name="Jose Guillermo San Esteban Santillana" userId="129b2244-bf80-48bd-9e67-091b1f52db23" providerId="ADAL" clId="{0F572BC7-637E-45C6-8070-98A247B3E625}" dt="2020-01-13T08:25:57.394" v="146" actId="478"/>
          <ac:spMkLst>
            <pc:docMk/>
            <pc:sldMk cId="4189997731" sldId="3248"/>
            <ac:spMk id="12" creationId="{00000000-0000-0000-0000-000000000000}"/>
          </ac:spMkLst>
        </pc:spChg>
      </pc:sldChg>
      <pc:sldChg chg="addSp delSp modSp">
        <pc:chgData name="Jose Guillermo San Esteban Santillana" userId="129b2244-bf80-48bd-9e67-091b1f52db23" providerId="ADAL" clId="{0F572BC7-637E-45C6-8070-98A247B3E625}" dt="2020-01-13T08:54:22.184" v="851" actId="20577"/>
        <pc:sldMkLst>
          <pc:docMk/>
          <pc:sldMk cId="1205836139" sldId="3250"/>
        </pc:sldMkLst>
        <pc:spChg chg="mod">
          <ac:chgData name="Jose Guillermo San Esteban Santillana" userId="129b2244-bf80-48bd-9e67-091b1f52db23" providerId="ADAL" clId="{0F572BC7-637E-45C6-8070-98A247B3E625}" dt="2020-01-13T08:54:22.184" v="851" actId="20577"/>
          <ac:spMkLst>
            <pc:docMk/>
            <pc:sldMk cId="1205836139" sldId="3250"/>
            <ac:spMk id="2" creationId="{12925FD1-EBC2-4CEA-AE36-ADAB91AF8F95}"/>
          </ac:spMkLst>
        </pc:spChg>
        <pc:spChg chg="mod">
          <ac:chgData name="Jose Guillermo San Esteban Santillana" userId="129b2244-bf80-48bd-9e67-091b1f52db23" providerId="ADAL" clId="{0F572BC7-637E-45C6-8070-98A247B3E625}" dt="2020-01-13T08:49:24.787" v="818" actId="20577"/>
          <ac:spMkLst>
            <pc:docMk/>
            <pc:sldMk cId="1205836139" sldId="3250"/>
            <ac:spMk id="3" creationId="{F47A03CA-D087-4E3A-AA51-1D1F74938211}"/>
          </ac:spMkLst>
        </pc:spChg>
        <pc:spChg chg="del">
          <ac:chgData name="Jose Guillermo San Esteban Santillana" userId="129b2244-bf80-48bd-9e67-091b1f52db23" providerId="ADAL" clId="{0F572BC7-637E-45C6-8070-98A247B3E625}" dt="2020-01-13T08:36:04.208" v="432" actId="478"/>
          <ac:spMkLst>
            <pc:docMk/>
            <pc:sldMk cId="1205836139" sldId="3250"/>
            <ac:spMk id="6" creationId="{DB9DFB30-6AD8-496B-B36A-4D59ECDE05A8}"/>
          </ac:spMkLst>
        </pc:spChg>
        <pc:spChg chg="del">
          <ac:chgData name="Jose Guillermo San Esteban Santillana" userId="129b2244-bf80-48bd-9e67-091b1f52db23" providerId="ADAL" clId="{0F572BC7-637E-45C6-8070-98A247B3E625}" dt="2020-01-13T08:36:04.208" v="432" actId="478"/>
          <ac:spMkLst>
            <pc:docMk/>
            <pc:sldMk cId="1205836139" sldId="3250"/>
            <ac:spMk id="8" creationId="{714E247D-0F0D-40CB-B7C6-F11A42B4F855}"/>
          </ac:spMkLst>
        </pc:spChg>
        <pc:spChg chg="add mod">
          <ac:chgData name="Jose Guillermo San Esteban Santillana" userId="129b2244-bf80-48bd-9e67-091b1f52db23" providerId="ADAL" clId="{0F572BC7-637E-45C6-8070-98A247B3E625}" dt="2020-01-13T08:41:05.242" v="442" actId="14100"/>
          <ac:spMkLst>
            <pc:docMk/>
            <pc:sldMk cId="1205836139" sldId="3250"/>
            <ac:spMk id="9" creationId="{69194407-B402-4C1F-83B6-736B7ABD5E58}"/>
          </ac:spMkLst>
        </pc:spChg>
        <pc:spChg chg="add mod">
          <ac:chgData name="Jose Guillermo San Esteban Santillana" userId="129b2244-bf80-48bd-9e67-091b1f52db23" providerId="ADAL" clId="{0F572BC7-637E-45C6-8070-98A247B3E625}" dt="2020-01-13T08:41:14.258" v="443" actId="1076"/>
          <ac:spMkLst>
            <pc:docMk/>
            <pc:sldMk cId="1205836139" sldId="3250"/>
            <ac:spMk id="10" creationId="{1A9E0B60-B686-461E-AFF1-DEDB1E02DE6F}"/>
          </ac:spMkLst>
        </pc:spChg>
        <pc:spChg chg="add mod">
          <ac:chgData name="Jose Guillermo San Esteban Santillana" userId="129b2244-bf80-48bd-9e67-091b1f52db23" providerId="ADAL" clId="{0F572BC7-637E-45C6-8070-98A247B3E625}" dt="2020-01-13T08:41:14.258" v="443" actId="1076"/>
          <ac:spMkLst>
            <pc:docMk/>
            <pc:sldMk cId="1205836139" sldId="3250"/>
            <ac:spMk id="11" creationId="{1FCFD287-F8A8-49A4-B301-D70C0D3E1972}"/>
          </ac:spMkLst>
        </pc:spChg>
        <pc:spChg chg="add mod">
          <ac:chgData name="Jose Guillermo San Esteban Santillana" userId="129b2244-bf80-48bd-9e67-091b1f52db23" providerId="ADAL" clId="{0F572BC7-637E-45C6-8070-98A247B3E625}" dt="2020-01-13T08:41:30.788" v="456" actId="113"/>
          <ac:spMkLst>
            <pc:docMk/>
            <pc:sldMk cId="1205836139" sldId="3250"/>
            <ac:spMk id="12" creationId="{E38A8EA9-A138-47BC-9084-8C233D933BDE}"/>
          </ac:spMkLst>
        </pc:spChg>
        <pc:picChg chg="del">
          <ac:chgData name="Jose Guillermo San Esteban Santillana" userId="129b2244-bf80-48bd-9e67-091b1f52db23" providerId="ADAL" clId="{0F572BC7-637E-45C6-8070-98A247B3E625}" dt="2020-01-13T08:36:04.208" v="432" actId="478"/>
          <ac:picMkLst>
            <pc:docMk/>
            <pc:sldMk cId="1205836139" sldId="3250"/>
            <ac:picMk id="4" creationId="{87DA7A55-DF17-4E0A-A8CE-6D50402CCEF6}"/>
          </ac:picMkLst>
        </pc:picChg>
        <pc:picChg chg="add mod">
          <ac:chgData name="Jose Guillermo San Esteban Santillana" userId="129b2244-bf80-48bd-9e67-091b1f52db23" providerId="ADAL" clId="{0F572BC7-637E-45C6-8070-98A247B3E625}" dt="2020-01-13T08:40:22.770" v="436" actId="14100"/>
          <ac:picMkLst>
            <pc:docMk/>
            <pc:sldMk cId="1205836139" sldId="3250"/>
            <ac:picMk id="7" creationId="{84E6E451-4464-42E5-A05A-93CDD0E94208}"/>
          </ac:picMkLst>
        </pc:picChg>
      </pc:sldChg>
      <pc:sldChg chg="modSp">
        <pc:chgData name="Jose Guillermo San Esteban Santillana" userId="129b2244-bf80-48bd-9e67-091b1f52db23" providerId="ADAL" clId="{0F572BC7-637E-45C6-8070-98A247B3E625}" dt="2020-01-13T12:38:22.050" v="2615" actId="20577"/>
        <pc:sldMkLst>
          <pc:docMk/>
          <pc:sldMk cId="3774351119" sldId="3254"/>
        </pc:sldMkLst>
        <pc:spChg chg="mod">
          <ac:chgData name="Jose Guillermo San Esteban Santillana" userId="129b2244-bf80-48bd-9e67-091b1f52db23" providerId="ADAL" clId="{0F572BC7-637E-45C6-8070-98A247B3E625}" dt="2020-01-13T12:38:16.058" v="2600" actId="20577"/>
          <ac:spMkLst>
            <pc:docMk/>
            <pc:sldMk cId="3774351119" sldId="3254"/>
            <ac:spMk id="2" creationId="{12925FD1-EBC2-4CEA-AE36-ADAB91AF8F95}"/>
          </ac:spMkLst>
        </pc:spChg>
        <pc:spChg chg="mod">
          <ac:chgData name="Jose Guillermo San Esteban Santillana" userId="129b2244-bf80-48bd-9e67-091b1f52db23" providerId="ADAL" clId="{0F572BC7-637E-45C6-8070-98A247B3E625}" dt="2020-01-13T12:38:22.050" v="2615" actId="20577"/>
          <ac:spMkLst>
            <pc:docMk/>
            <pc:sldMk cId="3774351119" sldId="3254"/>
            <ac:spMk id="3" creationId="{F47A03CA-D087-4E3A-AA51-1D1F74938211}"/>
          </ac:spMkLst>
        </pc:spChg>
      </pc:sldChg>
      <pc:sldChg chg="addSp delSp modSp add">
        <pc:chgData name="Jose Guillermo San Esteban Santillana" userId="129b2244-bf80-48bd-9e67-091b1f52db23" providerId="ADAL" clId="{0F572BC7-637E-45C6-8070-98A247B3E625}" dt="2020-01-13T12:29:13.181" v="2084" actId="20577"/>
        <pc:sldMkLst>
          <pc:docMk/>
          <pc:sldMk cId="934185664" sldId="3257"/>
        </pc:sldMkLst>
        <pc:spChg chg="mod">
          <ac:chgData name="Jose Guillermo San Esteban Santillana" userId="129b2244-bf80-48bd-9e67-091b1f52db23" providerId="ADAL" clId="{0F572BC7-637E-45C6-8070-98A247B3E625}" dt="2020-01-13T08:54:39.490" v="873" actId="20577"/>
          <ac:spMkLst>
            <pc:docMk/>
            <pc:sldMk cId="934185664" sldId="3257"/>
            <ac:spMk id="2" creationId="{12925FD1-EBC2-4CEA-AE36-ADAB91AF8F95}"/>
          </ac:spMkLst>
        </pc:spChg>
        <pc:spChg chg="add mod">
          <ac:chgData name="Jose Guillermo San Esteban Santillana" userId="129b2244-bf80-48bd-9e67-091b1f52db23" providerId="ADAL" clId="{0F572BC7-637E-45C6-8070-98A247B3E625}" dt="2020-01-13T09:21:56.667" v="1209" actId="1037"/>
          <ac:spMkLst>
            <pc:docMk/>
            <pc:sldMk cId="934185664" sldId="3257"/>
            <ac:spMk id="4" creationId="{197B86D2-14C3-4A31-8790-671BABF08218}"/>
          </ac:spMkLst>
        </pc:spChg>
        <pc:spChg chg="del">
          <ac:chgData name="Jose Guillermo San Esteban Santillana" userId="129b2244-bf80-48bd-9e67-091b1f52db23" providerId="ADAL" clId="{0F572BC7-637E-45C6-8070-98A247B3E625}" dt="2020-01-13T08:42:11.867" v="459" actId="478"/>
          <ac:spMkLst>
            <pc:docMk/>
            <pc:sldMk cId="934185664" sldId="3257"/>
            <ac:spMk id="9" creationId="{69194407-B402-4C1F-83B6-736B7ABD5E58}"/>
          </ac:spMkLst>
        </pc:spChg>
        <pc:spChg chg="del">
          <ac:chgData name="Jose Guillermo San Esteban Santillana" userId="129b2244-bf80-48bd-9e67-091b1f52db23" providerId="ADAL" clId="{0F572BC7-637E-45C6-8070-98A247B3E625}" dt="2020-01-13T08:42:11.867" v="459" actId="478"/>
          <ac:spMkLst>
            <pc:docMk/>
            <pc:sldMk cId="934185664" sldId="3257"/>
            <ac:spMk id="10" creationId="{1A9E0B60-B686-461E-AFF1-DEDB1E02DE6F}"/>
          </ac:spMkLst>
        </pc:spChg>
        <pc:spChg chg="del">
          <ac:chgData name="Jose Guillermo San Esteban Santillana" userId="129b2244-bf80-48bd-9e67-091b1f52db23" providerId="ADAL" clId="{0F572BC7-637E-45C6-8070-98A247B3E625}" dt="2020-01-13T08:42:11.867" v="459" actId="478"/>
          <ac:spMkLst>
            <pc:docMk/>
            <pc:sldMk cId="934185664" sldId="3257"/>
            <ac:spMk id="11" creationId="{1FCFD287-F8A8-49A4-B301-D70C0D3E1972}"/>
          </ac:spMkLst>
        </pc:spChg>
        <pc:spChg chg="del">
          <ac:chgData name="Jose Guillermo San Esteban Santillana" userId="129b2244-bf80-48bd-9e67-091b1f52db23" providerId="ADAL" clId="{0F572BC7-637E-45C6-8070-98A247B3E625}" dt="2020-01-13T08:42:11.867" v="459" actId="478"/>
          <ac:spMkLst>
            <pc:docMk/>
            <pc:sldMk cId="934185664" sldId="3257"/>
            <ac:spMk id="12" creationId="{E38A8EA9-A138-47BC-9084-8C233D933BDE}"/>
          </ac:spMkLst>
        </pc:spChg>
        <pc:spChg chg="add mod">
          <ac:chgData name="Jose Guillermo San Esteban Santillana" userId="129b2244-bf80-48bd-9e67-091b1f52db23" providerId="ADAL" clId="{0F572BC7-637E-45C6-8070-98A247B3E625}" dt="2020-01-13T09:19:42.513" v="1103" actId="1036"/>
          <ac:spMkLst>
            <pc:docMk/>
            <pc:sldMk cId="934185664" sldId="3257"/>
            <ac:spMk id="13" creationId="{AB0EE34A-5865-41D7-82D5-6159E0CAB45C}"/>
          </ac:spMkLst>
        </pc:spChg>
        <pc:spChg chg="add mod">
          <ac:chgData name="Jose Guillermo San Esteban Santillana" userId="129b2244-bf80-48bd-9e67-091b1f52db23" providerId="ADAL" clId="{0F572BC7-637E-45C6-8070-98A247B3E625}" dt="2020-01-13T09:22:07.041" v="1210" actId="1076"/>
          <ac:spMkLst>
            <pc:docMk/>
            <pc:sldMk cId="934185664" sldId="3257"/>
            <ac:spMk id="16" creationId="{AB866814-20C7-40F9-87B6-0D3374570A8F}"/>
          </ac:spMkLst>
        </pc:spChg>
        <pc:spChg chg="add mod">
          <ac:chgData name="Jose Guillermo San Esteban Santillana" userId="129b2244-bf80-48bd-9e67-091b1f52db23" providerId="ADAL" clId="{0F572BC7-637E-45C6-8070-98A247B3E625}" dt="2020-01-13T09:34:41.593" v="1286" actId="1037"/>
          <ac:spMkLst>
            <pc:docMk/>
            <pc:sldMk cId="934185664" sldId="3257"/>
            <ac:spMk id="17" creationId="{F732798E-E60E-47D1-8F73-CA04A53A3134}"/>
          </ac:spMkLst>
        </pc:spChg>
        <pc:spChg chg="add mod">
          <ac:chgData name="Jose Guillermo San Esteban Santillana" userId="129b2244-bf80-48bd-9e67-091b1f52db23" providerId="ADAL" clId="{0F572BC7-637E-45C6-8070-98A247B3E625}" dt="2020-01-13T09:00:56.498" v="945" actId="571"/>
          <ac:spMkLst>
            <pc:docMk/>
            <pc:sldMk cId="934185664" sldId="3257"/>
            <ac:spMk id="21" creationId="{BE6855C0-CCAB-433B-B691-48392F16F14B}"/>
          </ac:spMkLst>
        </pc:spChg>
        <pc:spChg chg="add mod">
          <ac:chgData name="Jose Guillermo San Esteban Santillana" userId="129b2244-bf80-48bd-9e67-091b1f52db23" providerId="ADAL" clId="{0F572BC7-637E-45C6-8070-98A247B3E625}" dt="2020-01-13T09:00:56.498" v="945" actId="571"/>
          <ac:spMkLst>
            <pc:docMk/>
            <pc:sldMk cId="934185664" sldId="3257"/>
            <ac:spMk id="22" creationId="{5F066E14-5DFF-481D-8D2C-E44E1A6436F2}"/>
          </ac:spMkLst>
        </pc:spChg>
        <pc:spChg chg="add mod">
          <ac:chgData name="Jose Guillermo San Esteban Santillana" userId="129b2244-bf80-48bd-9e67-091b1f52db23" providerId="ADAL" clId="{0F572BC7-637E-45C6-8070-98A247B3E625}" dt="2020-01-13T09:34:41.593" v="1286" actId="1037"/>
          <ac:spMkLst>
            <pc:docMk/>
            <pc:sldMk cId="934185664" sldId="3257"/>
            <ac:spMk id="23" creationId="{C1F50F53-C1F3-4EED-9B89-628F57776FCB}"/>
          </ac:spMkLst>
        </pc:spChg>
        <pc:spChg chg="add mod">
          <ac:chgData name="Jose Guillermo San Esteban Santillana" userId="129b2244-bf80-48bd-9e67-091b1f52db23" providerId="ADAL" clId="{0F572BC7-637E-45C6-8070-98A247B3E625}" dt="2020-01-13T09:35:28.961" v="1299" actId="20577"/>
          <ac:spMkLst>
            <pc:docMk/>
            <pc:sldMk cId="934185664" sldId="3257"/>
            <ac:spMk id="27" creationId="{8A3EFC51-27B2-4E69-A42D-9DEF5D5F331F}"/>
          </ac:spMkLst>
        </pc:spChg>
        <pc:spChg chg="add mod">
          <ac:chgData name="Jose Guillermo San Esteban Santillana" userId="129b2244-bf80-48bd-9e67-091b1f52db23" providerId="ADAL" clId="{0F572BC7-637E-45C6-8070-98A247B3E625}" dt="2020-01-13T09:36:48.470" v="1522" actId="20577"/>
          <ac:spMkLst>
            <pc:docMk/>
            <pc:sldMk cId="934185664" sldId="3257"/>
            <ac:spMk id="28" creationId="{A34F2D69-681B-46DD-8F7A-8BD9B55E6BC3}"/>
          </ac:spMkLst>
        </pc:spChg>
        <pc:spChg chg="add del mod">
          <ac:chgData name="Jose Guillermo San Esteban Santillana" userId="129b2244-bf80-48bd-9e67-091b1f52db23" providerId="ADAL" clId="{0F572BC7-637E-45C6-8070-98A247B3E625}" dt="2020-01-13T09:22:15.049" v="1211" actId="478"/>
          <ac:spMkLst>
            <pc:docMk/>
            <pc:sldMk cId="934185664" sldId="3257"/>
            <ac:spMk id="37" creationId="{1C98E9E0-75B0-48AB-BFCC-7BB303AF64B6}"/>
          </ac:spMkLst>
        </pc:spChg>
        <pc:spChg chg="add del mod">
          <ac:chgData name="Jose Guillermo San Esteban Santillana" userId="129b2244-bf80-48bd-9e67-091b1f52db23" providerId="ADAL" clId="{0F572BC7-637E-45C6-8070-98A247B3E625}" dt="2020-01-13T09:21:14.353" v="1182" actId="478"/>
          <ac:spMkLst>
            <pc:docMk/>
            <pc:sldMk cId="934185664" sldId="3257"/>
            <ac:spMk id="38" creationId="{063FB1E3-3CE2-4F09-A851-28D9BD9853A1}"/>
          </ac:spMkLst>
        </pc:spChg>
        <pc:spChg chg="add mod">
          <ac:chgData name="Jose Guillermo San Esteban Santillana" userId="129b2244-bf80-48bd-9e67-091b1f52db23" providerId="ADAL" clId="{0F572BC7-637E-45C6-8070-98A247B3E625}" dt="2020-01-13T09:33:37.280" v="1277" actId="3064"/>
          <ac:spMkLst>
            <pc:docMk/>
            <pc:sldMk cId="934185664" sldId="3257"/>
            <ac:spMk id="39" creationId="{F0306F03-5648-40EF-869A-1401B105F1A4}"/>
          </ac:spMkLst>
        </pc:spChg>
        <pc:spChg chg="add mod">
          <ac:chgData name="Jose Guillermo San Esteban Santillana" userId="129b2244-bf80-48bd-9e67-091b1f52db23" providerId="ADAL" clId="{0F572BC7-637E-45C6-8070-98A247B3E625}" dt="2020-01-13T09:33:26.527" v="1275" actId="20577"/>
          <ac:spMkLst>
            <pc:docMk/>
            <pc:sldMk cId="934185664" sldId="3257"/>
            <ac:spMk id="40" creationId="{EFCF3939-6286-4590-ADBC-7E980907FA4A}"/>
          </ac:spMkLst>
        </pc:spChg>
        <pc:spChg chg="add mod">
          <ac:chgData name="Jose Guillermo San Esteban Santillana" userId="129b2244-bf80-48bd-9e67-091b1f52db23" providerId="ADAL" clId="{0F572BC7-637E-45C6-8070-98A247B3E625}" dt="2020-01-13T09:36:58.109" v="1525" actId="20577"/>
          <ac:spMkLst>
            <pc:docMk/>
            <pc:sldMk cId="934185664" sldId="3257"/>
            <ac:spMk id="43" creationId="{032B863B-99B4-478A-BFC4-5A9871A72CF8}"/>
          </ac:spMkLst>
        </pc:spChg>
        <pc:spChg chg="add mod">
          <ac:chgData name="Jose Guillermo San Esteban Santillana" userId="129b2244-bf80-48bd-9e67-091b1f52db23" providerId="ADAL" clId="{0F572BC7-637E-45C6-8070-98A247B3E625}" dt="2020-01-13T09:42:07.338" v="1701" actId="20577"/>
          <ac:spMkLst>
            <pc:docMk/>
            <pc:sldMk cId="934185664" sldId="3257"/>
            <ac:spMk id="44" creationId="{78D162F0-FE7D-426B-8641-BA8A9DADC60D}"/>
          </ac:spMkLst>
        </pc:spChg>
        <pc:spChg chg="add mod">
          <ac:chgData name="Jose Guillermo San Esteban Santillana" userId="129b2244-bf80-48bd-9e67-091b1f52db23" providerId="ADAL" clId="{0F572BC7-637E-45C6-8070-98A247B3E625}" dt="2020-01-13T09:42:14.538" v="1704" actId="20577"/>
          <ac:spMkLst>
            <pc:docMk/>
            <pc:sldMk cId="934185664" sldId="3257"/>
            <ac:spMk id="45" creationId="{150859C2-B1DE-4505-ACDA-FA710598737C}"/>
          </ac:spMkLst>
        </pc:spChg>
        <pc:spChg chg="add mod">
          <ac:chgData name="Jose Guillermo San Esteban Santillana" userId="129b2244-bf80-48bd-9e67-091b1f52db23" providerId="ADAL" clId="{0F572BC7-637E-45C6-8070-98A247B3E625}" dt="2020-01-13T12:22:38.539" v="1864" actId="20577"/>
          <ac:spMkLst>
            <pc:docMk/>
            <pc:sldMk cId="934185664" sldId="3257"/>
            <ac:spMk id="46" creationId="{8779534E-9F71-49C2-A203-320F100B7D58}"/>
          </ac:spMkLst>
        </pc:spChg>
        <pc:spChg chg="add mod">
          <ac:chgData name="Jose Guillermo San Esteban Santillana" userId="129b2244-bf80-48bd-9e67-091b1f52db23" providerId="ADAL" clId="{0F572BC7-637E-45C6-8070-98A247B3E625}" dt="2020-01-13T12:22:46.481" v="1867" actId="20577"/>
          <ac:spMkLst>
            <pc:docMk/>
            <pc:sldMk cId="934185664" sldId="3257"/>
            <ac:spMk id="47" creationId="{D97BEEEA-1491-400C-A31B-1239D0DBB732}"/>
          </ac:spMkLst>
        </pc:spChg>
        <pc:spChg chg="add mod">
          <ac:chgData name="Jose Guillermo San Esteban Santillana" userId="129b2244-bf80-48bd-9e67-091b1f52db23" providerId="ADAL" clId="{0F572BC7-637E-45C6-8070-98A247B3E625}" dt="2020-01-13T12:29:13.181" v="2084" actId="20577"/>
          <ac:spMkLst>
            <pc:docMk/>
            <pc:sldMk cId="934185664" sldId="3257"/>
            <ac:spMk id="48" creationId="{635BE250-5C00-401E-85B2-1720E2E0923C}"/>
          </ac:spMkLst>
        </pc:spChg>
        <pc:spChg chg="add mod">
          <ac:chgData name="Jose Guillermo San Esteban Santillana" userId="129b2244-bf80-48bd-9e67-091b1f52db23" providerId="ADAL" clId="{0F572BC7-637E-45C6-8070-98A247B3E625}" dt="2020-01-13T12:28:13.500" v="2003" actId="692"/>
          <ac:spMkLst>
            <pc:docMk/>
            <pc:sldMk cId="934185664" sldId="3257"/>
            <ac:spMk id="49" creationId="{5CE215AF-0D13-4A47-A07A-D630446014D9}"/>
          </ac:spMkLst>
        </pc:spChg>
        <pc:picChg chg="del">
          <ac:chgData name="Jose Guillermo San Esteban Santillana" userId="129b2244-bf80-48bd-9e67-091b1f52db23" providerId="ADAL" clId="{0F572BC7-637E-45C6-8070-98A247B3E625}" dt="2020-01-13T08:42:11.867" v="459" actId="478"/>
          <ac:picMkLst>
            <pc:docMk/>
            <pc:sldMk cId="934185664" sldId="3257"/>
            <ac:picMk id="7" creationId="{84E6E451-4464-42E5-A05A-93CDD0E94208}"/>
          </ac:picMkLst>
        </pc:picChg>
        <pc:picChg chg="add mod">
          <ac:chgData name="Jose Guillermo San Esteban Santillana" userId="129b2244-bf80-48bd-9e67-091b1f52db23" providerId="ADAL" clId="{0F572BC7-637E-45C6-8070-98A247B3E625}" dt="2020-01-13T09:34:41.593" v="1286" actId="1037"/>
          <ac:picMkLst>
            <pc:docMk/>
            <pc:sldMk cId="934185664" sldId="3257"/>
            <ac:picMk id="2050" creationId="{0FC70043-07CD-4393-8F17-73B831864756}"/>
          </ac:picMkLst>
        </pc:picChg>
        <pc:picChg chg="add mod">
          <ac:chgData name="Jose Guillermo San Esteban Santillana" userId="129b2244-bf80-48bd-9e67-091b1f52db23" providerId="ADAL" clId="{0F572BC7-637E-45C6-8070-98A247B3E625}" dt="2020-01-13T09:34:41.593" v="1286" actId="1037"/>
          <ac:picMkLst>
            <pc:docMk/>
            <pc:sldMk cId="934185664" sldId="3257"/>
            <ac:picMk id="2052" creationId="{792D3BC5-2910-4764-AB14-428EDBD9CD9A}"/>
          </ac:picMkLst>
        </pc:picChg>
        <pc:picChg chg="add mod">
          <ac:chgData name="Jose Guillermo San Esteban Santillana" userId="129b2244-bf80-48bd-9e67-091b1f52db23" providerId="ADAL" clId="{0F572BC7-637E-45C6-8070-98A247B3E625}" dt="2020-01-13T09:19:42.513" v="1103" actId="1036"/>
          <ac:picMkLst>
            <pc:docMk/>
            <pc:sldMk cId="934185664" sldId="3257"/>
            <ac:picMk id="2054" creationId="{B787E8A6-E02C-4A79-989F-E4805691854A}"/>
          </ac:picMkLst>
        </pc:picChg>
        <pc:picChg chg="add mod">
          <ac:chgData name="Jose Guillermo San Esteban Santillana" userId="129b2244-bf80-48bd-9e67-091b1f52db23" providerId="ADAL" clId="{0F572BC7-637E-45C6-8070-98A247B3E625}" dt="2020-01-13T09:19:42.513" v="1103" actId="1036"/>
          <ac:picMkLst>
            <pc:docMk/>
            <pc:sldMk cId="934185664" sldId="3257"/>
            <ac:picMk id="2056" creationId="{BB91D2F4-F507-410E-9B3C-F752063B83E2}"/>
          </ac:picMkLst>
        </pc:picChg>
        <pc:cxnChg chg="add del mod">
          <ac:chgData name="Jose Guillermo San Esteban Santillana" userId="129b2244-bf80-48bd-9e67-091b1f52db23" providerId="ADAL" clId="{0F572BC7-637E-45C6-8070-98A247B3E625}" dt="2020-01-13T08:57:30.963" v="897" actId="478"/>
          <ac:cxnSpMkLst>
            <pc:docMk/>
            <pc:sldMk cId="934185664" sldId="3257"/>
            <ac:cxnSpMk id="6" creationId="{1A9C6931-32D2-4C1A-8C85-E419163C04D5}"/>
          </ac:cxnSpMkLst>
        </pc:cxnChg>
        <pc:cxnChg chg="add del mod">
          <ac:chgData name="Jose Guillermo San Esteban Santillana" userId="129b2244-bf80-48bd-9e67-091b1f52db23" providerId="ADAL" clId="{0F572BC7-637E-45C6-8070-98A247B3E625}" dt="2020-01-13T09:01:20.330" v="959" actId="478"/>
          <ac:cxnSpMkLst>
            <pc:docMk/>
            <pc:sldMk cId="934185664" sldId="3257"/>
            <ac:cxnSpMk id="14" creationId="{1B833BBF-9C3F-46EA-8ECF-F993273F8452}"/>
          </ac:cxnSpMkLst>
        </pc:cxnChg>
        <pc:cxnChg chg="add mod">
          <ac:chgData name="Jose Guillermo San Esteban Santillana" userId="129b2244-bf80-48bd-9e67-091b1f52db23" providerId="ADAL" clId="{0F572BC7-637E-45C6-8070-98A247B3E625}" dt="2020-01-13T09:21:56.667" v="1209" actId="1037"/>
          <ac:cxnSpMkLst>
            <pc:docMk/>
            <pc:sldMk cId="934185664" sldId="3257"/>
            <ac:cxnSpMk id="15" creationId="{DCA46318-62A7-4808-A31B-C4513973B8AC}"/>
          </ac:cxnSpMkLst>
        </pc:cxnChg>
        <pc:cxnChg chg="add mod">
          <ac:chgData name="Jose Guillermo San Esteban Santillana" userId="129b2244-bf80-48bd-9e67-091b1f52db23" providerId="ADAL" clId="{0F572BC7-637E-45C6-8070-98A247B3E625}" dt="2020-01-13T09:34:41.593" v="1286" actId="1037"/>
          <ac:cxnSpMkLst>
            <pc:docMk/>
            <pc:sldMk cId="934185664" sldId="3257"/>
            <ac:cxnSpMk id="20" creationId="{88468CEE-58D3-4EED-A01B-6F4D9C6FC589}"/>
          </ac:cxnSpMkLst>
        </pc:cxnChg>
        <pc:cxnChg chg="add mod">
          <ac:chgData name="Jose Guillermo San Esteban Santillana" userId="129b2244-bf80-48bd-9e67-091b1f52db23" providerId="ADAL" clId="{0F572BC7-637E-45C6-8070-98A247B3E625}" dt="2020-01-13T09:34:41.593" v="1286" actId="1037"/>
          <ac:cxnSpMkLst>
            <pc:docMk/>
            <pc:sldMk cId="934185664" sldId="3257"/>
            <ac:cxnSpMk id="26" creationId="{0E8B3380-BAA8-4B52-81D5-2875942BB7CD}"/>
          </ac:cxnSpMkLst>
        </pc:cxnChg>
        <pc:cxnChg chg="add mod">
          <ac:chgData name="Jose Guillermo San Esteban Santillana" userId="129b2244-bf80-48bd-9e67-091b1f52db23" providerId="ADAL" clId="{0F572BC7-637E-45C6-8070-98A247B3E625}" dt="2020-01-13T09:34:41.593" v="1286" actId="1037"/>
          <ac:cxnSpMkLst>
            <pc:docMk/>
            <pc:sldMk cId="934185664" sldId="3257"/>
            <ac:cxnSpMk id="29" creationId="{D9B49312-D7FE-4B2F-8C00-E1CDC7D6E98B}"/>
          </ac:cxnSpMkLst>
        </pc:cxnChg>
        <pc:cxnChg chg="add mod">
          <ac:chgData name="Jose Guillermo San Esteban Santillana" userId="129b2244-bf80-48bd-9e67-091b1f52db23" providerId="ADAL" clId="{0F572BC7-637E-45C6-8070-98A247B3E625}" dt="2020-01-13T09:34:41.593" v="1286" actId="1037"/>
          <ac:cxnSpMkLst>
            <pc:docMk/>
            <pc:sldMk cId="934185664" sldId="3257"/>
            <ac:cxnSpMk id="30" creationId="{5D528DB7-A41B-43DF-B6AE-D534532178F4}"/>
          </ac:cxnSpMkLst>
        </pc:cxnChg>
        <pc:cxnChg chg="add mod">
          <ac:chgData name="Jose Guillermo San Esteban Santillana" userId="129b2244-bf80-48bd-9e67-091b1f52db23" providerId="ADAL" clId="{0F572BC7-637E-45C6-8070-98A247B3E625}" dt="2020-01-13T09:35:04.991" v="1294" actId="1038"/>
          <ac:cxnSpMkLst>
            <pc:docMk/>
            <pc:sldMk cId="934185664" sldId="3257"/>
            <ac:cxnSpMk id="33" creationId="{C9FD0CD6-F810-453B-8566-25230AAE8938}"/>
          </ac:cxnSpMkLst>
        </pc:cxnChg>
        <pc:cxnChg chg="add del mod">
          <ac:chgData name="Jose Guillermo San Esteban Santillana" userId="129b2244-bf80-48bd-9e67-091b1f52db23" providerId="ADAL" clId="{0F572BC7-637E-45C6-8070-98A247B3E625}" dt="2020-01-13T09:34:48.671" v="1287" actId="478"/>
          <ac:cxnSpMkLst>
            <pc:docMk/>
            <pc:sldMk cId="934185664" sldId="3257"/>
            <ac:cxnSpMk id="34" creationId="{38E95D14-1125-4F2E-9CFC-DBB91877F4F1}"/>
          </ac:cxnSpMkLst>
        </pc:cxnChg>
        <pc:cxnChg chg="add mod">
          <ac:chgData name="Jose Guillermo San Esteban Santillana" userId="129b2244-bf80-48bd-9e67-091b1f52db23" providerId="ADAL" clId="{0F572BC7-637E-45C6-8070-98A247B3E625}" dt="2020-01-13T09:20:24.113" v="1161" actId="1036"/>
          <ac:cxnSpMkLst>
            <pc:docMk/>
            <pc:sldMk cId="934185664" sldId="3257"/>
            <ac:cxnSpMk id="35" creationId="{BD0E4FF7-013A-4764-A332-378D54547EAA}"/>
          </ac:cxnSpMkLst>
        </pc:cxnChg>
        <pc:cxnChg chg="add mod">
          <ac:chgData name="Jose Guillermo San Esteban Santillana" userId="129b2244-bf80-48bd-9e67-091b1f52db23" providerId="ADAL" clId="{0F572BC7-637E-45C6-8070-98A247B3E625}" dt="2020-01-13T09:20:24.113" v="1161" actId="1036"/>
          <ac:cxnSpMkLst>
            <pc:docMk/>
            <pc:sldMk cId="934185664" sldId="3257"/>
            <ac:cxnSpMk id="36" creationId="{1CFA7507-93A4-4FB6-9D6A-2E93A17B33E0}"/>
          </ac:cxnSpMkLst>
        </pc:cxnChg>
      </pc:sldChg>
      <pc:sldChg chg="addSp delSp modSp add">
        <pc:chgData name="Jose Guillermo San Esteban Santillana" userId="129b2244-bf80-48bd-9e67-091b1f52db23" providerId="ADAL" clId="{0F572BC7-637E-45C6-8070-98A247B3E625}" dt="2020-01-13T12:35:05.360" v="2563" actId="20577"/>
        <pc:sldMkLst>
          <pc:docMk/>
          <pc:sldMk cId="1338079321" sldId="3258"/>
        </pc:sldMkLst>
        <pc:spChg chg="mod">
          <ac:chgData name="Jose Guillermo San Esteban Santillana" userId="129b2244-bf80-48bd-9e67-091b1f52db23" providerId="ADAL" clId="{0F572BC7-637E-45C6-8070-98A247B3E625}" dt="2020-01-13T12:30:16.007" v="2114" actId="20577"/>
          <ac:spMkLst>
            <pc:docMk/>
            <pc:sldMk cId="1338079321" sldId="3258"/>
            <ac:spMk id="2" creationId="{12925FD1-EBC2-4CEA-AE36-ADAB91AF8F95}"/>
          </ac:spMkLst>
        </pc:spChg>
        <pc:spChg chg="mod">
          <ac:chgData name="Jose Guillermo San Esteban Santillana" userId="129b2244-bf80-48bd-9e67-091b1f52db23" providerId="ADAL" clId="{0F572BC7-637E-45C6-8070-98A247B3E625}" dt="2020-01-13T12:35:05.360" v="2563" actId="20577"/>
          <ac:spMkLst>
            <pc:docMk/>
            <pc:sldMk cId="1338079321" sldId="3258"/>
            <ac:spMk id="3" creationId="{F47A03CA-D087-4E3A-AA51-1D1F74938211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" creationId="{197B86D2-14C3-4A31-8790-671BABF08218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13" creationId="{AB0EE34A-5865-41D7-82D5-6159E0CAB45C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16" creationId="{AB866814-20C7-40F9-87B6-0D3374570A8F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17" creationId="{F732798E-E60E-47D1-8F73-CA04A53A3134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23" creationId="{C1F50F53-C1F3-4EED-9B89-628F57776FCB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27" creationId="{8A3EFC51-27B2-4E69-A42D-9DEF5D5F331F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28" creationId="{A34F2D69-681B-46DD-8F7A-8BD9B55E6BC3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32" creationId="{EE948B86-AE24-4C6B-B115-FA1852745D77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34" creationId="{737B59CD-BAC6-4CB9-A0A3-30F8F54E8BCE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37" creationId="{50F4A021-8DDF-4111-A3F9-63904D431BEE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38" creationId="{5D260ADA-993B-460F-9C57-CECE6B3EAF24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39" creationId="{F0306F03-5648-40EF-869A-1401B105F1A4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0" creationId="{EFCF3939-6286-4590-ADBC-7E980907FA4A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41" creationId="{D5BD199C-2CFA-4AA9-AE61-D5379D9DA6F7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42" creationId="{BF88966C-6AFD-472B-A3AA-FE80A21035D0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3" creationId="{032B863B-99B4-478A-BFC4-5A9871A72CF8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4" creationId="{78D162F0-FE7D-426B-8641-BA8A9DADC60D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5" creationId="{150859C2-B1DE-4505-ACDA-FA710598737C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6" creationId="{8779534E-9F71-49C2-A203-320F100B7D58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7" creationId="{D97BEEEA-1491-400C-A31B-1239D0DBB732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8" creationId="{635BE250-5C00-401E-85B2-1720E2E0923C}"/>
          </ac:spMkLst>
        </pc:spChg>
        <pc:spChg chg="del">
          <ac:chgData name="Jose Guillermo San Esteban Santillana" userId="129b2244-bf80-48bd-9e67-091b1f52db23" providerId="ADAL" clId="{0F572BC7-637E-45C6-8070-98A247B3E625}" dt="2020-01-13T12:30:22.010" v="2115" actId="478"/>
          <ac:spMkLst>
            <pc:docMk/>
            <pc:sldMk cId="1338079321" sldId="3258"/>
            <ac:spMk id="49" creationId="{5CE215AF-0D13-4A47-A07A-D630446014D9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50" creationId="{87F174AE-8FC8-4B0C-B70B-39293F83D828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51" creationId="{44490D4F-22B9-4E0B-9B25-0CDC8794279A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60" creationId="{74E63830-A3CE-4F9D-B111-919431C4A785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61" creationId="{DC78CC18-09A7-4D52-B6E6-731FAD72F362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70" creationId="{62A66946-CE46-4902-BA42-DEA88EFED8E0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71" creationId="{905474FB-35DE-4B0B-9F75-F8406D5EA699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72" creationId="{C0F2D29A-4F04-4F20-9BCE-1EDF9BDDEF87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73" creationId="{9A400FF1-0F71-41D5-8EB0-ACDA113647A1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82" creationId="{01008931-BD2A-4E78-BF40-C28619327B18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83" creationId="{E732F9E6-0121-4ECC-8829-F0E14A6A2C84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84" creationId="{9391A853-ED8D-42F1-B49A-F0AF54AECE67}"/>
          </ac:spMkLst>
        </pc:spChg>
        <pc:spChg chg="add del">
          <ac:chgData name="Jose Guillermo San Esteban Santillana" userId="129b2244-bf80-48bd-9e67-091b1f52db23" providerId="ADAL" clId="{0F572BC7-637E-45C6-8070-98A247B3E625}" dt="2020-01-13T12:30:28.475" v="2117"/>
          <ac:spMkLst>
            <pc:docMk/>
            <pc:sldMk cId="1338079321" sldId="3258"/>
            <ac:spMk id="85" creationId="{AB735876-10A8-4490-84A0-CE31FB1C0C5A}"/>
          </ac:spMkLst>
        </pc:spChg>
        <pc:grpChg chg="add del">
          <ac:chgData name="Jose Guillermo San Esteban Santillana" userId="129b2244-bf80-48bd-9e67-091b1f52db23" providerId="ADAL" clId="{0F572BC7-637E-45C6-8070-98A247B3E625}" dt="2020-01-13T12:30:28.475" v="2117"/>
          <ac:grpSpMkLst>
            <pc:docMk/>
            <pc:sldMk cId="1338079321" sldId="3258"/>
            <ac:grpSpMk id="52" creationId="{AF655305-20A9-4952-8B3E-EE675EE9CBDF}"/>
          </ac:grpSpMkLst>
        </pc:grpChg>
        <pc:grpChg chg="add del">
          <ac:chgData name="Jose Guillermo San Esteban Santillana" userId="129b2244-bf80-48bd-9e67-091b1f52db23" providerId="ADAL" clId="{0F572BC7-637E-45C6-8070-98A247B3E625}" dt="2020-01-13T12:30:28.475" v="2117"/>
          <ac:grpSpMkLst>
            <pc:docMk/>
            <pc:sldMk cId="1338079321" sldId="3258"/>
            <ac:grpSpMk id="62" creationId="{17B504B9-C59B-4B4D-8F73-00F93E0D5623}"/>
          </ac:grpSpMkLst>
        </pc:grpChg>
        <pc:grpChg chg="add del">
          <ac:chgData name="Jose Guillermo San Esteban Santillana" userId="129b2244-bf80-48bd-9e67-091b1f52db23" providerId="ADAL" clId="{0F572BC7-637E-45C6-8070-98A247B3E625}" dt="2020-01-13T12:30:28.475" v="2117"/>
          <ac:grpSpMkLst>
            <pc:docMk/>
            <pc:sldMk cId="1338079321" sldId="3258"/>
            <ac:grpSpMk id="74" creationId="{D644B961-BA39-4257-A86A-EC1E78AFFC26}"/>
          </ac:grpSpMkLst>
        </pc:grpChg>
        <pc:grpChg chg="add del">
          <ac:chgData name="Jose Guillermo San Esteban Santillana" userId="129b2244-bf80-48bd-9e67-091b1f52db23" providerId="ADAL" clId="{0F572BC7-637E-45C6-8070-98A247B3E625}" dt="2020-01-13T12:30:28.475" v="2117"/>
          <ac:grpSpMkLst>
            <pc:docMk/>
            <pc:sldMk cId="1338079321" sldId="3258"/>
            <ac:grpSpMk id="86" creationId="{F656A821-75F4-48C8-8697-1B1CDD196BCB}"/>
          </ac:grpSpMkLst>
        </pc:grpChg>
        <pc:grpChg chg="add del">
          <ac:chgData name="Jose Guillermo San Esteban Santillana" userId="129b2244-bf80-48bd-9e67-091b1f52db23" providerId="ADAL" clId="{0F572BC7-637E-45C6-8070-98A247B3E625}" dt="2020-01-13T12:30:28.475" v="2117"/>
          <ac:grpSpMkLst>
            <pc:docMk/>
            <pc:sldMk cId="1338079321" sldId="3258"/>
            <ac:grpSpMk id="92" creationId="{E112C862-8767-48F4-B95B-7A30B571C6AC}"/>
          </ac:grpSpMkLst>
        </pc:grpChg>
        <pc:grpChg chg="add del">
          <ac:chgData name="Jose Guillermo San Esteban Santillana" userId="129b2244-bf80-48bd-9e67-091b1f52db23" providerId="ADAL" clId="{0F572BC7-637E-45C6-8070-98A247B3E625}" dt="2020-01-13T12:30:28.475" v="2117"/>
          <ac:grpSpMkLst>
            <pc:docMk/>
            <pc:sldMk cId="1338079321" sldId="3258"/>
            <ac:grpSpMk id="99" creationId="{DCC5EB10-C7FA-432F-9F2B-5539138DDF70}"/>
          </ac:grpSpMkLst>
        </pc:grpChg>
        <pc:picChg chg="add mod">
          <ac:chgData name="Jose Guillermo San Esteban Santillana" userId="129b2244-bf80-48bd-9e67-091b1f52db23" providerId="ADAL" clId="{0F572BC7-637E-45C6-8070-98A247B3E625}" dt="2020-01-13T12:30:39.901" v="2121" actId="1076"/>
          <ac:picMkLst>
            <pc:docMk/>
            <pc:sldMk cId="1338079321" sldId="3258"/>
            <ac:picMk id="5" creationId="{E2F7C55B-F4A8-4A61-8CEF-3ABB08844556}"/>
          </ac:picMkLst>
        </pc:picChg>
        <pc:picChg chg="del">
          <ac:chgData name="Jose Guillermo San Esteban Santillana" userId="129b2244-bf80-48bd-9e67-091b1f52db23" providerId="ADAL" clId="{0F572BC7-637E-45C6-8070-98A247B3E625}" dt="2020-01-13T12:30:22.010" v="2115" actId="478"/>
          <ac:picMkLst>
            <pc:docMk/>
            <pc:sldMk cId="1338079321" sldId="3258"/>
            <ac:picMk id="2050" creationId="{0FC70043-07CD-4393-8F17-73B831864756}"/>
          </ac:picMkLst>
        </pc:picChg>
        <pc:picChg chg="del">
          <ac:chgData name="Jose Guillermo San Esteban Santillana" userId="129b2244-bf80-48bd-9e67-091b1f52db23" providerId="ADAL" clId="{0F572BC7-637E-45C6-8070-98A247B3E625}" dt="2020-01-13T12:30:22.010" v="2115" actId="478"/>
          <ac:picMkLst>
            <pc:docMk/>
            <pc:sldMk cId="1338079321" sldId="3258"/>
            <ac:picMk id="2052" creationId="{792D3BC5-2910-4764-AB14-428EDBD9CD9A}"/>
          </ac:picMkLst>
        </pc:picChg>
        <pc:picChg chg="del">
          <ac:chgData name="Jose Guillermo San Esteban Santillana" userId="129b2244-bf80-48bd-9e67-091b1f52db23" providerId="ADAL" clId="{0F572BC7-637E-45C6-8070-98A247B3E625}" dt="2020-01-13T12:30:22.010" v="2115" actId="478"/>
          <ac:picMkLst>
            <pc:docMk/>
            <pc:sldMk cId="1338079321" sldId="3258"/>
            <ac:picMk id="2054" creationId="{B787E8A6-E02C-4A79-989F-E4805691854A}"/>
          </ac:picMkLst>
        </pc:picChg>
        <pc:picChg chg="del">
          <ac:chgData name="Jose Guillermo San Esteban Santillana" userId="129b2244-bf80-48bd-9e67-091b1f52db23" providerId="ADAL" clId="{0F572BC7-637E-45C6-8070-98A247B3E625}" dt="2020-01-13T12:30:22.010" v="2115" actId="478"/>
          <ac:picMkLst>
            <pc:docMk/>
            <pc:sldMk cId="1338079321" sldId="3258"/>
            <ac:picMk id="2056" creationId="{BB91D2F4-F507-410E-9B3C-F752063B83E2}"/>
          </ac:picMkLst>
        </pc:picChg>
        <pc:cxnChg chg="del mod">
          <ac:chgData name="Jose Guillermo San Esteban Santillana" userId="129b2244-bf80-48bd-9e67-091b1f52db23" providerId="ADAL" clId="{0F572BC7-637E-45C6-8070-98A247B3E625}" dt="2020-01-13T12:30:22.010" v="2115" actId="478"/>
          <ac:cxnSpMkLst>
            <pc:docMk/>
            <pc:sldMk cId="1338079321" sldId="3258"/>
            <ac:cxnSpMk id="15" creationId="{DCA46318-62A7-4808-A31B-C4513973B8AC}"/>
          </ac:cxnSpMkLst>
        </pc:cxnChg>
        <pc:cxnChg chg="del">
          <ac:chgData name="Jose Guillermo San Esteban Santillana" userId="129b2244-bf80-48bd-9e67-091b1f52db23" providerId="ADAL" clId="{0F572BC7-637E-45C6-8070-98A247B3E625}" dt="2020-01-13T12:30:22.010" v="2115" actId="478"/>
          <ac:cxnSpMkLst>
            <pc:docMk/>
            <pc:sldMk cId="1338079321" sldId="3258"/>
            <ac:cxnSpMk id="20" creationId="{88468CEE-58D3-4EED-A01B-6F4D9C6FC589}"/>
          </ac:cxnSpMkLst>
        </pc:cxnChg>
        <pc:cxnChg chg="del">
          <ac:chgData name="Jose Guillermo San Esteban Santillana" userId="129b2244-bf80-48bd-9e67-091b1f52db23" providerId="ADAL" clId="{0F572BC7-637E-45C6-8070-98A247B3E625}" dt="2020-01-13T12:30:22.010" v="2115" actId="478"/>
          <ac:cxnSpMkLst>
            <pc:docMk/>
            <pc:sldMk cId="1338079321" sldId="3258"/>
            <ac:cxnSpMk id="26" creationId="{0E8B3380-BAA8-4B52-81D5-2875942BB7CD}"/>
          </ac:cxnSpMkLst>
        </pc:cxnChg>
        <pc:cxnChg chg="del">
          <ac:chgData name="Jose Guillermo San Esteban Santillana" userId="129b2244-bf80-48bd-9e67-091b1f52db23" providerId="ADAL" clId="{0F572BC7-637E-45C6-8070-98A247B3E625}" dt="2020-01-13T12:30:22.010" v="2115" actId="478"/>
          <ac:cxnSpMkLst>
            <pc:docMk/>
            <pc:sldMk cId="1338079321" sldId="3258"/>
            <ac:cxnSpMk id="29" creationId="{D9B49312-D7FE-4B2F-8C00-E1CDC7D6E98B}"/>
          </ac:cxnSpMkLst>
        </pc:cxnChg>
        <pc:cxnChg chg="del">
          <ac:chgData name="Jose Guillermo San Esteban Santillana" userId="129b2244-bf80-48bd-9e67-091b1f52db23" providerId="ADAL" clId="{0F572BC7-637E-45C6-8070-98A247B3E625}" dt="2020-01-13T12:30:22.010" v="2115" actId="478"/>
          <ac:cxnSpMkLst>
            <pc:docMk/>
            <pc:sldMk cId="1338079321" sldId="3258"/>
            <ac:cxnSpMk id="30" creationId="{5D528DB7-A41B-43DF-B6AE-D534532178F4}"/>
          </ac:cxnSpMkLst>
        </pc:cxnChg>
        <pc:cxnChg chg="del">
          <ac:chgData name="Jose Guillermo San Esteban Santillana" userId="129b2244-bf80-48bd-9e67-091b1f52db23" providerId="ADAL" clId="{0F572BC7-637E-45C6-8070-98A247B3E625}" dt="2020-01-13T12:30:22.010" v="2115" actId="478"/>
          <ac:cxnSpMkLst>
            <pc:docMk/>
            <pc:sldMk cId="1338079321" sldId="3258"/>
            <ac:cxnSpMk id="33" creationId="{C9FD0CD6-F810-453B-8566-25230AAE8938}"/>
          </ac:cxnSpMkLst>
        </pc:cxnChg>
        <pc:cxnChg chg="del">
          <ac:chgData name="Jose Guillermo San Esteban Santillana" userId="129b2244-bf80-48bd-9e67-091b1f52db23" providerId="ADAL" clId="{0F572BC7-637E-45C6-8070-98A247B3E625}" dt="2020-01-13T12:30:22.010" v="2115" actId="478"/>
          <ac:cxnSpMkLst>
            <pc:docMk/>
            <pc:sldMk cId="1338079321" sldId="3258"/>
            <ac:cxnSpMk id="35" creationId="{BD0E4FF7-013A-4764-A332-378D54547EAA}"/>
          </ac:cxnSpMkLst>
        </pc:cxnChg>
        <pc:cxnChg chg="del">
          <ac:chgData name="Jose Guillermo San Esteban Santillana" userId="129b2244-bf80-48bd-9e67-091b1f52db23" providerId="ADAL" clId="{0F572BC7-637E-45C6-8070-98A247B3E625}" dt="2020-01-13T12:30:22.010" v="2115" actId="478"/>
          <ac:cxnSpMkLst>
            <pc:docMk/>
            <pc:sldMk cId="1338079321" sldId="3258"/>
            <ac:cxnSpMk id="36" creationId="{1CFA7507-93A4-4FB6-9D6A-2E93A17B33E0}"/>
          </ac:cxnSpMkLst>
        </pc:cxnChg>
      </pc:sldChg>
      <pc:sldChg chg="modSp add">
        <pc:chgData name="Jose Guillermo San Esteban Santillana" userId="129b2244-bf80-48bd-9e67-091b1f52db23" providerId="ADAL" clId="{0F572BC7-637E-45C6-8070-98A247B3E625}" dt="2020-01-13T12:35:43.090" v="2567" actId="207"/>
        <pc:sldMkLst>
          <pc:docMk/>
          <pc:sldMk cId="2385769927" sldId="3259"/>
        </pc:sldMkLst>
        <pc:spChg chg="mod">
          <ac:chgData name="Jose Guillermo San Esteban Santillana" userId="129b2244-bf80-48bd-9e67-091b1f52db23" providerId="ADAL" clId="{0F572BC7-637E-45C6-8070-98A247B3E625}" dt="2020-01-13T12:35:17.145" v="2565" actId="207"/>
          <ac:spMkLst>
            <pc:docMk/>
            <pc:sldMk cId="2385769927" sldId="3259"/>
            <ac:spMk id="10" creationId="{00000000-0000-0000-0000-000000000000}"/>
          </ac:spMkLst>
        </pc:spChg>
        <pc:spChg chg="mod">
          <ac:chgData name="Jose Guillermo San Esteban Santillana" userId="129b2244-bf80-48bd-9e67-091b1f52db23" providerId="ADAL" clId="{0F572BC7-637E-45C6-8070-98A247B3E625}" dt="2020-01-13T12:35:43.090" v="2567" actId="207"/>
          <ac:spMkLst>
            <pc:docMk/>
            <pc:sldMk cId="2385769927" sldId="3259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472AC-6A5D-4521-9621-C4762D301ABC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1D90F-9694-4F91-B05F-28684A21AD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3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Crear</a:t>
            </a:r>
            <a:r>
              <a:rPr lang="es-ES_tradnl" baseline="0" dirty="0"/>
              <a:t> un gasto, cuando no viene dado por un trabajo previo.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1D90F-9694-4F91-B05F-28684A21AD6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19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MY" sz="2400"/>
          </a:p>
        </p:txBody>
      </p:sp>
      <p:sp>
        <p:nvSpPr>
          <p:cNvPr id="12" name="Freeform 7"/>
          <p:cNvSpPr/>
          <p:nvPr/>
        </p:nvSpPr>
        <p:spPr>
          <a:xfrm rot="10800000">
            <a:off x="341885" y="323022"/>
            <a:ext cx="7063227" cy="6211957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10411" y="4516815"/>
            <a:ext cx="3143423" cy="0"/>
          </a:xfrm>
          <a:prstGeom prst="line">
            <a:avLst/>
          </a:prstGeom>
          <a:ln w="63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3995" y="5183272"/>
            <a:ext cx="3204372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Fecha</a:t>
            </a:r>
          </a:p>
          <a:p>
            <a:endParaRPr lang="en-MY" sz="140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2" name="Picture 11" descr="logo-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621" y="798691"/>
            <a:ext cx="1057459" cy="1783320"/>
          </a:xfrm>
          <a:prstGeom prst="rect">
            <a:avLst/>
          </a:prstGeom>
        </p:spPr>
      </p:pic>
      <p:sp>
        <p:nvSpPr>
          <p:cNvPr id="9" name="TextBox 13"/>
          <p:cNvSpPr txBox="1"/>
          <p:nvPr/>
        </p:nvSpPr>
        <p:spPr>
          <a:xfrm>
            <a:off x="788928" y="4603616"/>
            <a:ext cx="1418978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ea typeface="Open Sans Extrabold" panose="020B0906030804020204" pitchFamily="34" charset="0"/>
                <a:cs typeface="Lato Black" panose="020F0A02020204030203" pitchFamily="34" charset="0"/>
              </a:rPr>
              <a:t>Subtítulo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788927" y="2886717"/>
            <a:ext cx="4403963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4800" dirty="0">
                <a:solidFill>
                  <a:srgbClr val="FFFFFF"/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Presentación </a:t>
            </a:r>
          </a:p>
          <a:p>
            <a:r>
              <a:rPr lang="en-MY" sz="4800" dirty="0">
                <a:solidFill>
                  <a:srgbClr val="FFFFFF"/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Corporativa</a:t>
            </a:r>
          </a:p>
        </p:txBody>
      </p:sp>
    </p:spTree>
    <p:extLst>
      <p:ext uri="{BB962C8B-B14F-4D97-AF65-F5344CB8AC3E}">
        <p14:creationId xmlns:p14="http://schemas.microsoft.com/office/powerpoint/2010/main" val="255361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9843753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2" y="353852"/>
            <a:ext cx="463333" cy="134801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 descr="logo-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513" y="429680"/>
            <a:ext cx="744379" cy="12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MY" sz="240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97770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6" name="TextBox 13"/>
          <p:cNvSpPr txBox="1"/>
          <p:nvPr/>
        </p:nvSpPr>
        <p:spPr>
          <a:xfrm>
            <a:off x="521483" y="6415404"/>
            <a:ext cx="2248757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1400" dirty="0">
                <a:solidFill>
                  <a:schemeClr val="bg2"/>
                </a:solidFill>
                <a:latin typeface="+mn-lt"/>
                <a:cs typeface="Lato Black" panose="020F0A02020204030203" pitchFamily="34" charset="0"/>
              </a:rPr>
              <a:t>Presentación Corporativa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10663435" y="6430791"/>
            <a:ext cx="52610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rgbClr val="FFFFFF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rgbClr val="FFFFFF"/>
              </a:solidFill>
            </a:endParaRPr>
          </a:p>
        </p:txBody>
      </p:sp>
      <p:pic>
        <p:nvPicPr>
          <p:cNvPr id="8" name="Imagen 7" descr="logo-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7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1758951"/>
            <a:ext cx="11429011" cy="3340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67">
                <a:latin typeface="Calibri Light"/>
                <a:cs typeface="Calibri Light"/>
              </a:defRPr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10341498" y="1"/>
            <a:ext cx="1081789" cy="155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 descr="logo-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6288" y="262576"/>
            <a:ext cx="692817" cy="11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1"/>
            <a:ext cx="12192000" cy="1163783"/>
          </a:xfrm>
          <a:prstGeom prst="rect">
            <a:avLst/>
          </a:prstGeom>
          <a:solidFill>
            <a:srgbClr val="0A9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-8466"/>
            <a:ext cx="1036320" cy="12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2292824"/>
            <a:ext cx="10972800" cy="401590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09600" y="383824"/>
            <a:ext cx="10972800" cy="4905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30000" y="6524625"/>
            <a:ext cx="685800" cy="2682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s-ES" sz="14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9044C86-867D-4734-9071-2BF96E11EF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40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MY" sz="1867"/>
          </a:p>
        </p:txBody>
      </p:sp>
      <p:sp>
        <p:nvSpPr>
          <p:cNvPr id="12" name="Freeform 7"/>
          <p:cNvSpPr/>
          <p:nvPr userDrawn="1"/>
        </p:nvSpPr>
        <p:spPr>
          <a:xfrm rot="10800000">
            <a:off x="341885" y="323022"/>
            <a:ext cx="7063227" cy="6211957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10411" y="4516815"/>
            <a:ext cx="3143423" cy="0"/>
          </a:xfrm>
          <a:prstGeom prst="line">
            <a:avLst/>
          </a:prstGeom>
          <a:ln w="63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13995" y="5183272"/>
            <a:ext cx="3204372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Fecha</a:t>
            </a:r>
          </a:p>
          <a:p>
            <a:endParaRPr lang="en-MY" sz="1400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2" name="Picture 11" descr="logo-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621" y="798691"/>
            <a:ext cx="1057459" cy="1783320"/>
          </a:xfrm>
          <a:prstGeom prst="rect">
            <a:avLst/>
          </a:prstGeom>
        </p:spPr>
      </p:pic>
      <p:sp>
        <p:nvSpPr>
          <p:cNvPr id="9" name="TextBox 13"/>
          <p:cNvSpPr txBox="1"/>
          <p:nvPr userDrawn="1"/>
        </p:nvSpPr>
        <p:spPr>
          <a:xfrm>
            <a:off x="788928" y="4603616"/>
            <a:ext cx="1399742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ea typeface="Open Sans Extrabold" panose="020B0906030804020204" pitchFamily="34" charset="0"/>
                <a:cs typeface="Lato Black" panose="020F0A02020204030203" pitchFamily="34" charset="0"/>
              </a:rPr>
              <a:t>Subtítulo</a:t>
            </a:r>
          </a:p>
        </p:txBody>
      </p:sp>
      <p:sp>
        <p:nvSpPr>
          <p:cNvPr id="10" name="TextBox 15"/>
          <p:cNvSpPr txBox="1"/>
          <p:nvPr userDrawn="1"/>
        </p:nvSpPr>
        <p:spPr>
          <a:xfrm>
            <a:off x="788927" y="2886717"/>
            <a:ext cx="4403963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4800" dirty="0">
                <a:solidFill>
                  <a:srgbClr val="FFFFFF"/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Presentación </a:t>
            </a:r>
          </a:p>
          <a:p>
            <a:r>
              <a:rPr lang="en-MY" sz="4800" dirty="0">
                <a:solidFill>
                  <a:srgbClr val="FFFFFF"/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Corporativa</a:t>
            </a:r>
          </a:p>
        </p:txBody>
      </p:sp>
    </p:spTree>
    <p:extLst>
      <p:ext uri="{BB962C8B-B14F-4D97-AF65-F5344CB8AC3E}">
        <p14:creationId xmlns:p14="http://schemas.microsoft.com/office/powerpoint/2010/main" val="2765695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1192" r="1071" b="1192"/>
          <a:stretch/>
        </p:blipFill>
        <p:spPr bwMode="auto">
          <a:xfrm>
            <a:off x="-169334" y="1461000"/>
            <a:ext cx="10447867" cy="393600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1" y="1450264"/>
            <a:ext cx="10926487" cy="39467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3445" y="-600"/>
            <a:ext cx="4258555" cy="68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3" descr="logo-blue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2" name="Conector recto 14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176795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pic>
        <p:nvPicPr>
          <p:cNvPr id="16" name="Imagen 5" descr="HAY031-FONDO-ESQUINA-07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706" y="5772437"/>
            <a:ext cx="3000871" cy="1107843"/>
          </a:xfrm>
          <a:prstGeom prst="rect">
            <a:avLst/>
          </a:prstGeom>
        </p:spPr>
      </p:pic>
      <p:sp>
        <p:nvSpPr>
          <p:cNvPr id="17" name="TextBox 14"/>
          <p:cNvSpPr txBox="1"/>
          <p:nvPr userDrawn="1"/>
        </p:nvSpPr>
        <p:spPr>
          <a:xfrm>
            <a:off x="10752979" y="6375093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bg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chemeClr val="bg1"/>
              </a:solidFill>
            </a:endParaRPr>
          </a:p>
        </p:txBody>
      </p:sp>
      <p:cxnSp>
        <p:nvCxnSpPr>
          <p:cNvPr id="10" name="Conector recto 19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1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176795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pic>
        <p:nvPicPr>
          <p:cNvPr id="14" name="Imagen 13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5" name="Conector recto 14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n 5" descr="HAY031-FONDO-ESQUINA-07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706" y="5772437"/>
            <a:ext cx="3000871" cy="1107843"/>
          </a:xfrm>
          <a:prstGeom prst="rect">
            <a:avLst/>
          </a:prstGeom>
        </p:spPr>
      </p:pic>
      <p:sp>
        <p:nvSpPr>
          <p:cNvPr id="18" name="TextBox 14"/>
          <p:cNvSpPr txBox="1"/>
          <p:nvPr userDrawn="1"/>
        </p:nvSpPr>
        <p:spPr>
          <a:xfrm>
            <a:off x="10752979" y="6375093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bg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chemeClr val="bg1"/>
              </a:solidFill>
            </a:endParaRPr>
          </a:p>
        </p:txBody>
      </p:sp>
      <p:cxnSp>
        <p:nvCxnSpPr>
          <p:cNvPr id="20" name="Conector recto 19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4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43346" y="3645538"/>
            <a:ext cx="11748655" cy="3212461"/>
          </a:xfrm>
          <a:prstGeom prst="rect">
            <a:avLst/>
          </a:prstGeom>
          <a:gradFill flip="none" rotWithShape="1">
            <a:gsLst>
              <a:gs pos="34000">
                <a:srgbClr val="A2D8FF">
                  <a:alpha val="40000"/>
                </a:srgbClr>
              </a:gs>
              <a:gs pos="0">
                <a:schemeClr val="accent1">
                  <a:tint val="66000"/>
                  <a:satMod val="160000"/>
                  <a:alpha val="80000"/>
                </a:schemeClr>
              </a:gs>
              <a:gs pos="44000">
                <a:schemeClr val="accent1">
                  <a:tint val="44500"/>
                  <a:satMod val="160000"/>
                  <a:alpha val="20000"/>
                </a:schemeClr>
              </a:gs>
              <a:gs pos="71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8" name="TextBox 7"/>
          <p:cNvSpPr txBox="1"/>
          <p:nvPr userDrawn="1"/>
        </p:nvSpPr>
        <p:spPr>
          <a:xfrm>
            <a:off x="748369" y="6379142"/>
            <a:ext cx="362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Haya Real Estate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176795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pic>
        <p:nvPicPr>
          <p:cNvPr id="11" name="Imagen 13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2" name="Conector recto 14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n 5" descr="HAY031-FONDO-ESQUINA-07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706" y="5772437"/>
            <a:ext cx="3000871" cy="1107843"/>
          </a:xfrm>
          <a:prstGeom prst="rect">
            <a:avLst/>
          </a:prstGeom>
        </p:spPr>
      </p:pic>
      <p:sp>
        <p:nvSpPr>
          <p:cNvPr id="14" name="TextBox 14"/>
          <p:cNvSpPr txBox="1"/>
          <p:nvPr userDrawn="1"/>
        </p:nvSpPr>
        <p:spPr>
          <a:xfrm>
            <a:off x="10752979" y="6375093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bg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chemeClr val="bg1"/>
              </a:solidFill>
            </a:endParaRPr>
          </a:p>
        </p:txBody>
      </p:sp>
      <p:cxnSp>
        <p:nvCxnSpPr>
          <p:cNvPr id="6" name="Conector recto 19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9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731224" y="0"/>
            <a:ext cx="7460776" cy="6858000"/>
            <a:chOff x="3548418" y="0"/>
            <a:chExt cx="5595582" cy="5143500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50" y="0"/>
              <a:ext cx="462915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548418" y="0"/>
              <a:ext cx="5595582" cy="5143500"/>
            </a:xfrm>
            <a:prstGeom prst="rect">
              <a:avLst/>
            </a:prstGeom>
            <a:gradFill flip="none" rotWithShape="1">
              <a:gsLst>
                <a:gs pos="40000">
                  <a:schemeClr val="accent1">
                    <a:tint val="66000"/>
                    <a:satMod val="160000"/>
                    <a:alpha val="30000"/>
                  </a:schemeClr>
                </a:gs>
                <a:gs pos="50000">
                  <a:schemeClr val="accent1">
                    <a:tint val="44500"/>
                    <a:satMod val="160000"/>
                    <a:alpha val="10000"/>
                  </a:schemeClr>
                </a:gs>
                <a:gs pos="61000">
                  <a:srgbClr val="E9F5FF">
                    <a:alpha val="0"/>
                  </a:srgbClr>
                </a:gs>
                <a:gs pos="84000">
                  <a:schemeClr val="bg1"/>
                </a:gs>
                <a:gs pos="71000">
                  <a:schemeClr val="bg1">
                    <a:alpha val="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67"/>
            </a:p>
          </p:txBody>
        </p:sp>
      </p:grp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176795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019801" y="0"/>
            <a:ext cx="61722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pic>
        <p:nvPicPr>
          <p:cNvPr id="9" name="Imagen 13" descr="logo-blu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3" name="Conector recto 14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n 5" descr="HAY031-FONDO-ESQUINA-07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706" y="5772437"/>
            <a:ext cx="3000871" cy="1107843"/>
          </a:xfrm>
          <a:prstGeom prst="rect">
            <a:avLst/>
          </a:prstGeom>
        </p:spPr>
      </p:pic>
      <p:sp>
        <p:nvSpPr>
          <p:cNvPr id="17" name="TextBox 14"/>
          <p:cNvSpPr txBox="1"/>
          <p:nvPr userDrawn="1"/>
        </p:nvSpPr>
        <p:spPr>
          <a:xfrm>
            <a:off x="10752979" y="6375093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bg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chemeClr val="bg1"/>
              </a:solidFill>
            </a:endParaRPr>
          </a:p>
        </p:txBody>
      </p:sp>
      <p:cxnSp>
        <p:nvCxnSpPr>
          <p:cNvPr id="11" name="Conector recto 19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60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99" y="-1"/>
            <a:ext cx="5383901" cy="687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6808099" y="0"/>
            <a:ext cx="5383901" cy="6858000"/>
          </a:xfrm>
          <a:prstGeom prst="rect">
            <a:avLst/>
          </a:prstGeom>
          <a:gradFill>
            <a:gsLst>
              <a:gs pos="0">
                <a:srgbClr val="A2D8FF">
                  <a:alpha val="40000"/>
                </a:srgbClr>
              </a:gs>
              <a:gs pos="5000">
                <a:schemeClr val="accent1">
                  <a:tint val="44500"/>
                  <a:satMod val="160000"/>
                  <a:alpha val="20000"/>
                </a:schemeClr>
              </a:gs>
              <a:gs pos="84000">
                <a:schemeClr val="bg1">
                  <a:alpha val="80000"/>
                </a:schemeClr>
              </a:gs>
              <a:gs pos="95000">
                <a:srgbClr val="FFFFFF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176795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cxnSp>
        <p:nvCxnSpPr>
          <p:cNvPr id="10" name="Conector recto 14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19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13" descr="logo-blu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pic>
        <p:nvPicPr>
          <p:cNvPr id="17" name="Imagen 5" descr="HAY031-FONDO-ESQUINA-07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706" y="5772437"/>
            <a:ext cx="3000871" cy="1107843"/>
          </a:xfrm>
          <a:prstGeom prst="rect">
            <a:avLst/>
          </a:prstGeom>
        </p:spPr>
      </p:pic>
      <p:sp>
        <p:nvSpPr>
          <p:cNvPr id="18" name="TextBox 14"/>
          <p:cNvSpPr txBox="1"/>
          <p:nvPr userDrawn="1"/>
        </p:nvSpPr>
        <p:spPr>
          <a:xfrm>
            <a:off x="10752979" y="6375093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bg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ÁGINA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176795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s-ES" noProof="0"/>
              <a:t>Click para editar título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noProof="0"/>
              <a:t>Click para editar subtítulo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10663435" y="6430791"/>
            <a:ext cx="52610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rgbClr val="FFFFFF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rgbClr val="FFFFFF"/>
              </a:solidFill>
            </a:endParaRPr>
          </a:p>
        </p:txBody>
      </p:sp>
      <p:pic>
        <p:nvPicPr>
          <p:cNvPr id="14" name="Imagen 13" descr="logo-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pic>
        <p:nvPicPr>
          <p:cNvPr id="6" name="Imagen 5" descr="HAY031-FONDO-ESQUINA-07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706" y="5772437"/>
            <a:ext cx="3000871" cy="1107843"/>
          </a:xfrm>
          <a:prstGeom prst="rect">
            <a:avLst/>
          </a:prstGeom>
        </p:spPr>
      </p:pic>
      <p:cxnSp>
        <p:nvCxnSpPr>
          <p:cNvPr id="20" name="Conector recto 19"/>
          <p:cNvCxnSpPr/>
          <p:nvPr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4"/>
          <p:cNvSpPr txBox="1"/>
          <p:nvPr/>
        </p:nvSpPr>
        <p:spPr>
          <a:xfrm>
            <a:off x="10696874" y="6375093"/>
            <a:ext cx="52610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bg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chemeClr val="bg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792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1" y="0"/>
            <a:ext cx="2349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176795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pic>
        <p:nvPicPr>
          <p:cNvPr id="7" name="Imagen 13" descr="logo-blue.png"/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1" name="Conector recto 14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n 5" descr="HAY031-FONDO-ESQUINA-07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706" y="5772437"/>
            <a:ext cx="3000871" cy="1107843"/>
          </a:xfrm>
          <a:prstGeom prst="rect">
            <a:avLst/>
          </a:prstGeom>
        </p:spPr>
      </p:pic>
      <p:sp>
        <p:nvSpPr>
          <p:cNvPr id="14" name="TextBox 14"/>
          <p:cNvSpPr txBox="1"/>
          <p:nvPr userDrawn="1"/>
        </p:nvSpPr>
        <p:spPr>
          <a:xfrm>
            <a:off x="10752979" y="6375093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bg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chemeClr val="bg1"/>
              </a:solidFill>
            </a:endParaRPr>
          </a:p>
        </p:txBody>
      </p:sp>
      <p:cxnSp>
        <p:nvCxnSpPr>
          <p:cNvPr id="9" name="Conector recto 19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8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117"/>
            <a:ext cx="5640916" cy="6860117"/>
          </a:xfrm>
          <a:prstGeom prst="rect">
            <a:avLst/>
          </a:prstGeom>
          <a:gradFill>
            <a:gsLst>
              <a:gs pos="46000">
                <a:schemeClr val="bg2"/>
              </a:gs>
              <a:gs pos="20000">
                <a:schemeClr val="accent3"/>
              </a:gs>
            </a:gsLst>
            <a:lin ang="0" scaled="1"/>
          </a:gradFill>
          <a:ln>
            <a:noFill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176795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pic>
        <p:nvPicPr>
          <p:cNvPr id="8" name="Imagen 13" descr="logo-blu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pic>
        <p:nvPicPr>
          <p:cNvPr id="9" name="Imagen 5" descr="HAY031-FONDO-ESQUINA-07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706" y="5772437"/>
            <a:ext cx="3000871" cy="11078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-2117"/>
            <a:ext cx="598067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cxnSp>
        <p:nvCxnSpPr>
          <p:cNvPr id="10" name="Conector recto 19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/>
          <p:nvPr userDrawn="1"/>
        </p:nvSpPr>
        <p:spPr>
          <a:xfrm>
            <a:off x="10752979" y="6375093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bg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8369" y="6379142"/>
            <a:ext cx="362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Haya Real Estate</a:t>
            </a:r>
          </a:p>
        </p:txBody>
      </p:sp>
      <p:cxnSp>
        <p:nvCxnSpPr>
          <p:cNvPr id="12" name="Conector recto 14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01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/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51959" y="6328792"/>
            <a:ext cx="2789535" cy="434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9" name="TextBox 13"/>
          <p:cNvSpPr txBox="1"/>
          <p:nvPr userDrawn="1"/>
        </p:nvSpPr>
        <p:spPr>
          <a:xfrm>
            <a:off x="1559226" y="6393125"/>
            <a:ext cx="2248757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1400" dirty="0">
                <a:solidFill>
                  <a:schemeClr val="bg2"/>
                </a:solidFill>
                <a:latin typeface="+mn-lt"/>
                <a:cs typeface="Lato Black" panose="020F0A02020204030203" pitchFamily="34" charset="0"/>
              </a:rPr>
              <a:t>Haya Real Estate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5253"/>
            <a:ext cx="4400539" cy="6946432"/>
          </a:xfrm>
          <a:prstGeom prst="rect">
            <a:avLst/>
          </a:prstGeom>
        </p:spPr>
      </p:pic>
      <p:sp>
        <p:nvSpPr>
          <p:cNvPr id="8" name="Triángulo isósceles 7"/>
          <p:cNvSpPr/>
          <p:nvPr userDrawn="1"/>
        </p:nvSpPr>
        <p:spPr>
          <a:xfrm rot="5400000">
            <a:off x="-1786311" y="1819724"/>
            <a:ext cx="6754492" cy="3204165"/>
          </a:xfrm>
          <a:prstGeom prst="triangle">
            <a:avLst>
              <a:gd name="adj" fmla="val 49835"/>
            </a:avLst>
          </a:prstGeom>
          <a:solidFill>
            <a:schemeClr val="accent1"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3795" y="836824"/>
            <a:ext cx="6623613" cy="259339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2DABE3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sección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65945" y="3561607"/>
            <a:ext cx="6781505" cy="558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4714566" y="3442228"/>
            <a:ext cx="6216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>
            <a:off x="3343100" y="6572540"/>
            <a:ext cx="72516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9843753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pic>
        <p:nvPicPr>
          <p:cNvPr id="6" name="Picture 5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513" y="429680"/>
            <a:ext cx="744379" cy="125533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" y="353852"/>
            <a:ext cx="463333" cy="134801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</p:spTree>
    <p:extLst>
      <p:ext uri="{BB962C8B-B14F-4D97-AF65-F5344CB8AC3E}">
        <p14:creationId xmlns:p14="http://schemas.microsoft.com/office/powerpoint/2010/main" val="1642067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" y="353852"/>
            <a:ext cx="463333" cy="134801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pic>
        <p:nvPicPr>
          <p:cNvPr id="8" name="Picture 7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513" y="429680"/>
            <a:ext cx="744379" cy="12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65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97770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719541" y="6430791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rgbClr val="FFFFFF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rgbClr val="FFFFFF"/>
              </a:solidFill>
            </a:endParaRPr>
          </a:p>
        </p:txBody>
      </p:sp>
      <p:pic>
        <p:nvPicPr>
          <p:cNvPr id="16" name="Imagen 15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8" name="Conector recto 17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cxnSp>
        <p:nvCxnSpPr>
          <p:cNvPr id="8" name="Conector recto 7"/>
          <p:cNvCxnSpPr/>
          <p:nvPr userDrawn="1"/>
        </p:nvCxnSpPr>
        <p:spPr>
          <a:xfrm flipV="1">
            <a:off x="1481701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 userDrawn="1"/>
        </p:nvSpPr>
        <p:spPr>
          <a:xfrm>
            <a:off x="-1" y="-19312"/>
            <a:ext cx="12192000" cy="3420000"/>
          </a:xfrm>
          <a:prstGeom prst="rect">
            <a:avLst/>
          </a:prstGeom>
          <a:gradFill flip="none" rotWithShape="1">
            <a:gsLst>
              <a:gs pos="90000">
                <a:schemeClr val="accent1"/>
              </a:gs>
              <a:gs pos="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0" name="TextBox 7"/>
          <p:cNvSpPr txBox="1"/>
          <p:nvPr userDrawn="1"/>
        </p:nvSpPr>
        <p:spPr>
          <a:xfrm>
            <a:off x="2226248" y="4750869"/>
            <a:ext cx="7790189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MY" sz="1600" dirty="0"/>
              <a:t>Lorem ipsum </a:t>
            </a:r>
            <a:r>
              <a:rPr lang="en-MY" sz="1600" dirty="0" err="1"/>
              <a:t>dolor</a:t>
            </a:r>
            <a:r>
              <a:rPr lang="en-MY" sz="1600" dirty="0"/>
              <a:t> sit </a:t>
            </a:r>
            <a:r>
              <a:rPr lang="en-MY" sz="1600" dirty="0" err="1"/>
              <a:t>amet</a:t>
            </a:r>
            <a:r>
              <a:rPr lang="en-MY" sz="1600" dirty="0"/>
              <a:t>, </a:t>
            </a:r>
            <a:r>
              <a:rPr lang="en-MY" sz="1600" dirty="0" err="1"/>
              <a:t>consectetur</a:t>
            </a:r>
            <a:r>
              <a:rPr lang="en-MY" sz="1600" dirty="0"/>
              <a:t> </a:t>
            </a:r>
            <a:r>
              <a:rPr lang="en-MY" sz="1600" dirty="0" err="1"/>
              <a:t>adipiscing</a:t>
            </a:r>
            <a:r>
              <a:rPr lang="en-MY" sz="1600" dirty="0"/>
              <a:t> </a:t>
            </a:r>
            <a:r>
              <a:rPr lang="en-MY" sz="1600" dirty="0" err="1"/>
              <a:t>elit</a:t>
            </a:r>
            <a:r>
              <a:rPr lang="en-MY" sz="1600" dirty="0"/>
              <a:t>. Nam </a:t>
            </a:r>
            <a:r>
              <a:rPr lang="en-MY" sz="1600" dirty="0" err="1"/>
              <a:t>nisl</a:t>
            </a:r>
            <a:r>
              <a:rPr lang="en-MY" sz="1600" dirty="0"/>
              <a:t> </a:t>
            </a:r>
            <a:r>
              <a:rPr lang="en-MY" sz="1600" dirty="0" err="1"/>
              <a:t>enim</a:t>
            </a:r>
            <a:r>
              <a:rPr lang="en-MY" sz="1600" dirty="0"/>
              <a:t>, </a:t>
            </a:r>
            <a:r>
              <a:rPr lang="en-MY" sz="1600" dirty="0" err="1"/>
              <a:t>iaculis</a:t>
            </a:r>
            <a:r>
              <a:rPr lang="en-MY" sz="1600" dirty="0"/>
              <a:t> in </a:t>
            </a:r>
            <a:r>
              <a:rPr lang="en-MY" sz="1600" dirty="0" err="1"/>
              <a:t>vulputate</a:t>
            </a:r>
            <a:r>
              <a:rPr lang="en-MY" sz="1600" dirty="0"/>
              <a:t> et, </a:t>
            </a:r>
            <a:r>
              <a:rPr lang="en-MY" sz="1600" dirty="0" err="1"/>
              <a:t>malesuada</a:t>
            </a:r>
            <a:r>
              <a:rPr lang="en-MY" sz="1600" dirty="0"/>
              <a:t> ac </a:t>
            </a:r>
            <a:r>
              <a:rPr lang="en-MY" sz="1600" dirty="0" err="1"/>
              <a:t>velit</a:t>
            </a:r>
            <a:r>
              <a:rPr lang="en-MY" sz="1600" dirty="0"/>
              <a:t>. </a:t>
            </a:r>
            <a:r>
              <a:rPr lang="en-MY" sz="1600" dirty="0" err="1"/>
              <a:t>Vivamus</a:t>
            </a:r>
            <a:r>
              <a:rPr lang="en-MY" sz="1600" dirty="0"/>
              <a:t> non </a:t>
            </a:r>
            <a:r>
              <a:rPr lang="en-MY" sz="1600" dirty="0" err="1"/>
              <a:t>nulla</a:t>
            </a:r>
            <a:r>
              <a:rPr lang="en-MY" sz="1600" dirty="0"/>
              <a:t> sit </a:t>
            </a:r>
            <a:r>
              <a:rPr lang="en-MY" sz="1600" dirty="0" err="1"/>
              <a:t>amet</a:t>
            </a:r>
            <a:r>
              <a:rPr lang="en-MY" sz="1600" dirty="0"/>
              <a:t> </a:t>
            </a:r>
            <a:r>
              <a:rPr lang="en-MY" sz="1600" dirty="0" err="1"/>
              <a:t>tellus</a:t>
            </a:r>
            <a:r>
              <a:rPr lang="en-MY" sz="1600" dirty="0"/>
              <a:t> </a:t>
            </a:r>
            <a:r>
              <a:rPr lang="en-MY" sz="1600" dirty="0" err="1"/>
              <a:t>dignissim</a:t>
            </a:r>
            <a:r>
              <a:rPr lang="en-MY" sz="1600" dirty="0"/>
              <a:t> </a:t>
            </a:r>
            <a:r>
              <a:rPr lang="en-MY" sz="1600" dirty="0" err="1"/>
              <a:t>porttitor</a:t>
            </a:r>
            <a:r>
              <a:rPr lang="en-MY" sz="1600" dirty="0"/>
              <a:t> a </a:t>
            </a:r>
            <a:r>
              <a:rPr lang="en-MY" sz="1600" dirty="0" err="1"/>
              <a:t>laoreet</a:t>
            </a:r>
            <a:r>
              <a:rPr lang="en-MY" sz="1600" dirty="0"/>
              <a:t> </a:t>
            </a:r>
            <a:r>
              <a:rPr lang="en-MY" sz="1600" dirty="0" err="1"/>
              <a:t>tortor</a:t>
            </a:r>
            <a:r>
              <a:rPr lang="en-MY" sz="1600" dirty="0"/>
              <a:t>. </a:t>
            </a:r>
            <a:r>
              <a:rPr lang="en-MY" sz="1600" dirty="0" err="1"/>
              <a:t>Nulla</a:t>
            </a:r>
            <a:r>
              <a:rPr lang="en-MY" sz="1600" dirty="0"/>
              <a:t> </a:t>
            </a:r>
            <a:r>
              <a:rPr lang="en-MY" sz="1600" dirty="0" err="1"/>
              <a:t>lobortis</a:t>
            </a:r>
            <a:r>
              <a:rPr lang="en-MY" sz="1600" dirty="0"/>
              <a:t> dui </a:t>
            </a:r>
            <a:r>
              <a:rPr lang="en-MY" sz="1600" dirty="0" err="1"/>
              <a:t>justo</a:t>
            </a:r>
            <a:r>
              <a:rPr lang="en-MY" sz="1600" dirty="0"/>
              <a:t>, </a:t>
            </a:r>
            <a:r>
              <a:rPr lang="en-MY" sz="1600" dirty="0" err="1"/>
              <a:t>sed</a:t>
            </a:r>
            <a:r>
              <a:rPr lang="en-MY" sz="1600" dirty="0"/>
              <a:t> </a:t>
            </a:r>
            <a:r>
              <a:rPr lang="en-MY" sz="1600" dirty="0" err="1"/>
              <a:t>ullamcorper</a:t>
            </a:r>
            <a:r>
              <a:rPr lang="en-MY" sz="1600" dirty="0"/>
              <a:t> </a:t>
            </a:r>
            <a:r>
              <a:rPr lang="en-MY" sz="1600" dirty="0" err="1"/>
              <a:t>felis</a:t>
            </a:r>
            <a:r>
              <a:rPr lang="en-MY" sz="1600" dirty="0"/>
              <a:t> </a:t>
            </a:r>
            <a:r>
              <a:rPr lang="en-MY" sz="1600" dirty="0" err="1"/>
              <a:t>maximus</a:t>
            </a:r>
            <a:r>
              <a:rPr lang="en-MY" sz="1600" dirty="0"/>
              <a:t> </a:t>
            </a:r>
            <a:r>
              <a:rPr lang="en-MY" sz="1600" dirty="0" err="1"/>
              <a:t>ut.</a:t>
            </a:r>
            <a:r>
              <a:rPr lang="en-MY" sz="1600" dirty="0"/>
              <a:t> </a:t>
            </a:r>
            <a:r>
              <a:rPr lang="en-MY" sz="1600" dirty="0" err="1"/>
              <a:t>Interdum</a:t>
            </a:r>
            <a:r>
              <a:rPr lang="en-MY" sz="1600" dirty="0"/>
              <a:t> et </a:t>
            </a:r>
            <a:r>
              <a:rPr lang="en-MY" sz="1600" dirty="0" err="1"/>
              <a:t>malesuada</a:t>
            </a:r>
            <a:r>
              <a:rPr lang="en-MY" sz="1600" dirty="0"/>
              <a:t> fames ac ante</a:t>
            </a:r>
          </a:p>
        </p:txBody>
      </p:sp>
      <p:sp>
        <p:nvSpPr>
          <p:cNvPr id="14" name="Oval 6"/>
          <p:cNvSpPr/>
          <p:nvPr userDrawn="1"/>
        </p:nvSpPr>
        <p:spPr>
          <a:xfrm>
            <a:off x="4971201" y="2110605"/>
            <a:ext cx="2249601" cy="2249601"/>
          </a:xfrm>
          <a:prstGeom prst="ellipse">
            <a:avLst/>
          </a:pr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50800"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MY" sz="1867"/>
          </a:p>
        </p:txBody>
      </p:sp>
    </p:spTree>
    <p:extLst>
      <p:ext uri="{BB962C8B-B14F-4D97-AF65-F5344CB8AC3E}">
        <p14:creationId xmlns:p14="http://schemas.microsoft.com/office/powerpoint/2010/main" val="298192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_only_n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97770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16" name="TextBox 14"/>
          <p:cNvSpPr txBox="1"/>
          <p:nvPr userDrawn="1"/>
        </p:nvSpPr>
        <p:spPr>
          <a:xfrm>
            <a:off x="10719541" y="6430791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rgbClr val="FFFFFF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rgbClr val="FFFFFF"/>
              </a:solidFill>
            </a:endParaRPr>
          </a:p>
        </p:txBody>
      </p:sp>
      <p:pic>
        <p:nvPicPr>
          <p:cNvPr id="17" name="Imagen 16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9" name="Conector recto 18"/>
          <p:cNvCxnSpPr/>
          <p:nvPr userDrawn="1"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45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5241"/>
            <a:ext cx="3932237" cy="37037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62244" y="985732"/>
            <a:ext cx="328545" cy="10784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4002" y="2055715"/>
            <a:ext cx="39341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94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5241"/>
            <a:ext cx="3932237" cy="37037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62244" y="985732"/>
            <a:ext cx="328545" cy="10784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4002" y="2055715"/>
            <a:ext cx="39341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42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9843753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" y="353852"/>
            <a:ext cx="463333" cy="134801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pic>
        <p:nvPicPr>
          <p:cNvPr id="5" name="Picture 4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513" y="429680"/>
            <a:ext cx="744379" cy="12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/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51959" y="6328792"/>
            <a:ext cx="2789535" cy="434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9" name="TextBox 13"/>
          <p:cNvSpPr txBox="1"/>
          <p:nvPr/>
        </p:nvSpPr>
        <p:spPr>
          <a:xfrm>
            <a:off x="1559226" y="6393125"/>
            <a:ext cx="2248757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1400" dirty="0">
                <a:solidFill>
                  <a:schemeClr val="bg2"/>
                </a:solidFill>
                <a:latin typeface="+mn-lt"/>
                <a:cs typeface="Lato Black" panose="020F0A02020204030203" pitchFamily="34" charset="0"/>
              </a:rPr>
              <a:t>Haya Real Estate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400539" cy="6891179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5400000">
            <a:off x="-1786311" y="1819724"/>
            <a:ext cx="6754492" cy="3204165"/>
          </a:xfrm>
          <a:prstGeom prst="triangle">
            <a:avLst>
              <a:gd name="adj" fmla="val 49835"/>
            </a:avLst>
          </a:prstGeom>
          <a:solidFill>
            <a:schemeClr val="accent1"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3795" y="836824"/>
            <a:ext cx="6623613" cy="259339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2DABE3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sección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65945" y="3561607"/>
            <a:ext cx="6781505" cy="558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4714566" y="3442228"/>
            <a:ext cx="6216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19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MY" sz="1867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97770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6" name="TextBox 13"/>
          <p:cNvSpPr txBox="1"/>
          <p:nvPr userDrawn="1"/>
        </p:nvSpPr>
        <p:spPr>
          <a:xfrm>
            <a:off x="521483" y="6415404"/>
            <a:ext cx="2248757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1400" dirty="0">
                <a:solidFill>
                  <a:schemeClr val="bg2"/>
                </a:solidFill>
                <a:latin typeface="+mn-lt"/>
                <a:cs typeface="Lato Black" panose="020F0A02020204030203" pitchFamily="34" charset="0"/>
              </a:rPr>
              <a:t>Presentación Corporativa</a:t>
            </a:r>
          </a:p>
        </p:txBody>
      </p:sp>
      <p:sp>
        <p:nvSpPr>
          <p:cNvPr id="7" name="TextBox 14"/>
          <p:cNvSpPr txBox="1"/>
          <p:nvPr userDrawn="1"/>
        </p:nvSpPr>
        <p:spPr>
          <a:xfrm>
            <a:off x="10719541" y="6430791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rgbClr val="FFFFFF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rgbClr val="FFFFFF"/>
              </a:solidFill>
            </a:endParaRPr>
          </a:p>
        </p:txBody>
      </p:sp>
      <p:pic>
        <p:nvPicPr>
          <p:cNvPr id="8" name="Imagen 7" descr="logo-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99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1758951"/>
            <a:ext cx="11429011" cy="3340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67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341498" y="1"/>
            <a:ext cx="1081789" cy="155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pic>
        <p:nvPicPr>
          <p:cNvPr id="5" name="Picture 4" descr="logo-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6288" y="262576"/>
            <a:ext cx="692817" cy="11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64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" y="-21403"/>
            <a:ext cx="12351545" cy="6951297"/>
          </a:xfrm>
          <a:prstGeom prst="rect">
            <a:avLst/>
          </a:prstGeom>
        </p:spPr>
      </p:pic>
      <p:pic>
        <p:nvPicPr>
          <p:cNvPr id="13" name="Imagen 12" descr="logo-blu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364" y="2760647"/>
            <a:ext cx="993453" cy="16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9843753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pic>
        <p:nvPicPr>
          <p:cNvPr id="6" name="Picture 5" descr="logo-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513" y="429680"/>
            <a:ext cx="744379" cy="12553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" y="353852"/>
            <a:ext cx="463333" cy="134801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49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2" y="353852"/>
            <a:ext cx="463333" cy="134801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 descr="logo-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1513" y="429680"/>
            <a:ext cx="744379" cy="12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97770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15" name="TextBox 14"/>
          <p:cNvSpPr txBox="1"/>
          <p:nvPr/>
        </p:nvSpPr>
        <p:spPr>
          <a:xfrm>
            <a:off x="10663435" y="6430791"/>
            <a:ext cx="52610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rgbClr val="FFFFFF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rgbClr val="FFFFFF"/>
              </a:solidFill>
            </a:endParaRPr>
          </a:p>
        </p:txBody>
      </p:sp>
      <p:pic>
        <p:nvPicPr>
          <p:cNvPr id="16" name="Imagen 15" descr="logo-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8" name="Conector recto 17"/>
          <p:cNvCxnSpPr/>
          <p:nvPr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1481701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-1" y="-19312"/>
            <a:ext cx="12192000" cy="3420000"/>
          </a:xfrm>
          <a:prstGeom prst="rect">
            <a:avLst/>
          </a:prstGeom>
          <a:gradFill flip="none" rotWithShape="1">
            <a:gsLst>
              <a:gs pos="90000">
                <a:schemeClr val="accent1"/>
              </a:gs>
              <a:gs pos="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Box 7"/>
          <p:cNvSpPr txBox="1"/>
          <p:nvPr/>
        </p:nvSpPr>
        <p:spPr>
          <a:xfrm>
            <a:off x="2226248" y="4750869"/>
            <a:ext cx="7790189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MY" sz="1600" dirty="0"/>
              <a:t>Lorem ipsum </a:t>
            </a:r>
            <a:r>
              <a:rPr lang="en-MY" sz="1600" dirty="0" err="1"/>
              <a:t>dolor</a:t>
            </a:r>
            <a:r>
              <a:rPr lang="en-MY" sz="1600" dirty="0"/>
              <a:t> sit </a:t>
            </a:r>
            <a:r>
              <a:rPr lang="en-MY" sz="1600" dirty="0" err="1"/>
              <a:t>amet</a:t>
            </a:r>
            <a:r>
              <a:rPr lang="en-MY" sz="1600" dirty="0"/>
              <a:t>, </a:t>
            </a:r>
            <a:r>
              <a:rPr lang="en-MY" sz="1600" dirty="0" err="1"/>
              <a:t>consectetur</a:t>
            </a:r>
            <a:r>
              <a:rPr lang="en-MY" sz="1600" dirty="0"/>
              <a:t> </a:t>
            </a:r>
            <a:r>
              <a:rPr lang="en-MY" sz="1600" dirty="0" err="1"/>
              <a:t>adipiscing</a:t>
            </a:r>
            <a:r>
              <a:rPr lang="en-MY" sz="1600" dirty="0"/>
              <a:t> </a:t>
            </a:r>
            <a:r>
              <a:rPr lang="en-MY" sz="1600" dirty="0" err="1"/>
              <a:t>elit</a:t>
            </a:r>
            <a:r>
              <a:rPr lang="en-MY" sz="1600" dirty="0"/>
              <a:t>. Nam </a:t>
            </a:r>
            <a:r>
              <a:rPr lang="en-MY" sz="1600" dirty="0" err="1"/>
              <a:t>nisl</a:t>
            </a:r>
            <a:r>
              <a:rPr lang="en-MY" sz="1600" dirty="0"/>
              <a:t> </a:t>
            </a:r>
            <a:r>
              <a:rPr lang="en-MY" sz="1600" dirty="0" err="1"/>
              <a:t>enim</a:t>
            </a:r>
            <a:r>
              <a:rPr lang="en-MY" sz="1600" dirty="0"/>
              <a:t>, </a:t>
            </a:r>
            <a:r>
              <a:rPr lang="en-MY" sz="1600" dirty="0" err="1"/>
              <a:t>iaculis</a:t>
            </a:r>
            <a:r>
              <a:rPr lang="en-MY" sz="1600" dirty="0"/>
              <a:t> in </a:t>
            </a:r>
            <a:r>
              <a:rPr lang="en-MY" sz="1600" dirty="0" err="1"/>
              <a:t>vulputate</a:t>
            </a:r>
            <a:r>
              <a:rPr lang="en-MY" sz="1600" dirty="0"/>
              <a:t> et, </a:t>
            </a:r>
            <a:r>
              <a:rPr lang="en-MY" sz="1600" dirty="0" err="1"/>
              <a:t>malesuada</a:t>
            </a:r>
            <a:r>
              <a:rPr lang="en-MY" sz="1600" dirty="0"/>
              <a:t> ac </a:t>
            </a:r>
            <a:r>
              <a:rPr lang="en-MY" sz="1600" dirty="0" err="1"/>
              <a:t>velit</a:t>
            </a:r>
            <a:r>
              <a:rPr lang="en-MY" sz="1600" dirty="0"/>
              <a:t>. </a:t>
            </a:r>
            <a:r>
              <a:rPr lang="en-MY" sz="1600" dirty="0" err="1"/>
              <a:t>Vivamus</a:t>
            </a:r>
            <a:r>
              <a:rPr lang="en-MY" sz="1600" dirty="0"/>
              <a:t> non </a:t>
            </a:r>
            <a:r>
              <a:rPr lang="en-MY" sz="1600" dirty="0" err="1"/>
              <a:t>nulla</a:t>
            </a:r>
            <a:r>
              <a:rPr lang="en-MY" sz="1600" dirty="0"/>
              <a:t> sit </a:t>
            </a:r>
            <a:r>
              <a:rPr lang="en-MY" sz="1600" dirty="0" err="1"/>
              <a:t>amet</a:t>
            </a:r>
            <a:r>
              <a:rPr lang="en-MY" sz="1600" dirty="0"/>
              <a:t> </a:t>
            </a:r>
            <a:r>
              <a:rPr lang="en-MY" sz="1600" dirty="0" err="1"/>
              <a:t>tellus</a:t>
            </a:r>
            <a:r>
              <a:rPr lang="en-MY" sz="1600" dirty="0"/>
              <a:t> </a:t>
            </a:r>
            <a:r>
              <a:rPr lang="en-MY" sz="1600" dirty="0" err="1"/>
              <a:t>dignissim</a:t>
            </a:r>
            <a:r>
              <a:rPr lang="en-MY" sz="1600" dirty="0"/>
              <a:t> </a:t>
            </a:r>
            <a:r>
              <a:rPr lang="en-MY" sz="1600" dirty="0" err="1"/>
              <a:t>porttitor</a:t>
            </a:r>
            <a:r>
              <a:rPr lang="en-MY" sz="1600" dirty="0"/>
              <a:t> a </a:t>
            </a:r>
            <a:r>
              <a:rPr lang="en-MY" sz="1600" dirty="0" err="1"/>
              <a:t>laoreet</a:t>
            </a:r>
            <a:r>
              <a:rPr lang="en-MY" sz="1600" dirty="0"/>
              <a:t> </a:t>
            </a:r>
            <a:r>
              <a:rPr lang="en-MY" sz="1600" dirty="0" err="1"/>
              <a:t>tortor</a:t>
            </a:r>
            <a:r>
              <a:rPr lang="en-MY" sz="1600" dirty="0"/>
              <a:t>. </a:t>
            </a:r>
            <a:r>
              <a:rPr lang="en-MY" sz="1600" dirty="0" err="1"/>
              <a:t>Nulla</a:t>
            </a:r>
            <a:r>
              <a:rPr lang="en-MY" sz="1600" dirty="0"/>
              <a:t> </a:t>
            </a:r>
            <a:r>
              <a:rPr lang="en-MY" sz="1600" dirty="0" err="1"/>
              <a:t>lobortis</a:t>
            </a:r>
            <a:r>
              <a:rPr lang="en-MY" sz="1600" dirty="0"/>
              <a:t> dui </a:t>
            </a:r>
            <a:r>
              <a:rPr lang="en-MY" sz="1600" dirty="0" err="1"/>
              <a:t>justo</a:t>
            </a:r>
            <a:r>
              <a:rPr lang="en-MY" sz="1600" dirty="0"/>
              <a:t>, </a:t>
            </a:r>
            <a:r>
              <a:rPr lang="en-MY" sz="1600" dirty="0" err="1"/>
              <a:t>sed</a:t>
            </a:r>
            <a:r>
              <a:rPr lang="en-MY" sz="1600" dirty="0"/>
              <a:t> </a:t>
            </a:r>
            <a:r>
              <a:rPr lang="en-MY" sz="1600" dirty="0" err="1"/>
              <a:t>ullamcorper</a:t>
            </a:r>
            <a:r>
              <a:rPr lang="en-MY" sz="1600" dirty="0"/>
              <a:t> </a:t>
            </a:r>
            <a:r>
              <a:rPr lang="en-MY" sz="1600" dirty="0" err="1"/>
              <a:t>felis</a:t>
            </a:r>
            <a:r>
              <a:rPr lang="en-MY" sz="1600" dirty="0"/>
              <a:t> </a:t>
            </a:r>
            <a:r>
              <a:rPr lang="en-MY" sz="1600" dirty="0" err="1"/>
              <a:t>maximus</a:t>
            </a:r>
            <a:r>
              <a:rPr lang="en-MY" sz="1600" dirty="0"/>
              <a:t> </a:t>
            </a:r>
            <a:r>
              <a:rPr lang="en-MY" sz="1600" dirty="0" err="1"/>
              <a:t>ut.</a:t>
            </a:r>
            <a:r>
              <a:rPr lang="en-MY" sz="1600" dirty="0"/>
              <a:t> </a:t>
            </a:r>
            <a:r>
              <a:rPr lang="en-MY" sz="1600" dirty="0" err="1"/>
              <a:t>Interdum</a:t>
            </a:r>
            <a:r>
              <a:rPr lang="en-MY" sz="1600" dirty="0"/>
              <a:t> et </a:t>
            </a:r>
            <a:r>
              <a:rPr lang="en-MY" sz="1600" dirty="0" err="1"/>
              <a:t>malesuada</a:t>
            </a:r>
            <a:r>
              <a:rPr lang="en-MY" sz="1600" dirty="0"/>
              <a:t> fames ac ante</a:t>
            </a:r>
          </a:p>
        </p:txBody>
      </p:sp>
      <p:sp>
        <p:nvSpPr>
          <p:cNvPr id="14" name="Oval 6"/>
          <p:cNvSpPr/>
          <p:nvPr/>
        </p:nvSpPr>
        <p:spPr>
          <a:xfrm>
            <a:off x="4971201" y="2110605"/>
            <a:ext cx="2249601" cy="2249601"/>
          </a:xfrm>
          <a:prstGeom prst="ellipse">
            <a:avLst/>
          </a:pr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50800"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MY" sz="2400"/>
          </a:p>
        </p:txBody>
      </p:sp>
    </p:spTree>
    <p:extLst>
      <p:ext uri="{BB962C8B-B14F-4D97-AF65-F5344CB8AC3E}">
        <p14:creationId xmlns:p14="http://schemas.microsoft.com/office/powerpoint/2010/main" val="11171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_only_n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344151" y="97770"/>
            <a:ext cx="7746588" cy="886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16" name="TextBox 14"/>
          <p:cNvSpPr txBox="1"/>
          <p:nvPr/>
        </p:nvSpPr>
        <p:spPr>
          <a:xfrm>
            <a:off x="10663435" y="6430791"/>
            <a:ext cx="52610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rgbClr val="FFFFFF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>
              <a:solidFill>
                <a:srgbClr val="FFFFFF"/>
              </a:solidFill>
            </a:endParaRPr>
          </a:p>
        </p:txBody>
      </p:sp>
      <p:pic>
        <p:nvPicPr>
          <p:cNvPr id="17" name="Imagen 16" descr="logo-blu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6469" y="233939"/>
            <a:ext cx="721247" cy="1216325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2428652" y="6572540"/>
            <a:ext cx="81660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078" y="868016"/>
            <a:ext cx="8939999" cy="4576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472949" y="802073"/>
            <a:ext cx="8466860" cy="11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7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fr-FR" dirty="0"/>
              <a:t>Q</a:t>
            </a:r>
            <a:r>
              <a:rPr lang="en-US" dirty="0" err="1"/>
              <a:t>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5241"/>
            <a:ext cx="3932237" cy="37037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362244" y="985732"/>
            <a:ext cx="328545" cy="10784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834002" y="2055715"/>
            <a:ext cx="39341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9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MY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MY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5241"/>
            <a:ext cx="3932237" cy="37037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r>
              <a:rPr lang="en-US" dirty="0"/>
              <a:t>Click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MY" dirty="0"/>
          </a:p>
        </p:txBody>
      </p:sp>
      <p:sp>
        <p:nvSpPr>
          <p:cNvPr id="10" name="Rectangle 9"/>
          <p:cNvSpPr/>
          <p:nvPr/>
        </p:nvSpPr>
        <p:spPr>
          <a:xfrm>
            <a:off x="362244" y="985732"/>
            <a:ext cx="328545" cy="10784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34002" y="2055715"/>
            <a:ext cx="39341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2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77722" y="6393125"/>
            <a:ext cx="2248757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1400" dirty="0">
                <a:solidFill>
                  <a:schemeClr val="bg2"/>
                </a:solidFill>
                <a:latin typeface="+mn-lt"/>
                <a:cs typeface="Lato Black" panose="020F0A02020204030203" pitchFamily="34" charset="0"/>
              </a:rPr>
              <a:t>Haya Real Estate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19674" y="6341673"/>
            <a:ext cx="52610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tx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/>
          </a:p>
        </p:txBody>
      </p:sp>
    </p:spTree>
    <p:extLst>
      <p:ext uri="{BB962C8B-B14F-4D97-AF65-F5344CB8AC3E}">
        <p14:creationId xmlns:p14="http://schemas.microsoft.com/office/powerpoint/2010/main" val="262535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777722" y="6393125"/>
            <a:ext cx="2248757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MY" sz="1400" dirty="0">
                <a:solidFill>
                  <a:schemeClr val="bg2"/>
                </a:solidFill>
                <a:latin typeface="+mn-lt"/>
                <a:cs typeface="Lato Black" panose="020F0A02020204030203" pitchFamily="34" charset="0"/>
              </a:rPr>
              <a:t>Haya Real Estate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975779" y="6341673"/>
            <a:ext cx="413895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1467" b="0" smtClean="0">
                <a:solidFill>
                  <a:schemeClr val="tx1"/>
                </a:solidFill>
                <a:latin typeface="+mn-lt"/>
                <a:cs typeface="Lato Light"/>
              </a:rPr>
              <a:pPr algn="ctr"/>
              <a:t>‹Nº›</a:t>
            </a:fld>
            <a:endParaRPr lang="en-MY" sz="1467" b="0" dirty="0"/>
          </a:p>
        </p:txBody>
      </p:sp>
    </p:spTree>
    <p:extLst>
      <p:ext uri="{BB962C8B-B14F-4D97-AF65-F5344CB8AC3E}">
        <p14:creationId xmlns:p14="http://schemas.microsoft.com/office/powerpoint/2010/main" val="291074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cketing2.haya.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allcenter@haya.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174FC4-902D-4A0D-B7BD-AF3EE8CB1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1"/>
          <a:stretch/>
        </p:blipFill>
        <p:spPr>
          <a:xfrm>
            <a:off x="1" y="0"/>
            <a:ext cx="12205124" cy="68580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10800000">
            <a:off x="0" y="307879"/>
            <a:ext cx="7063227" cy="6211957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723" y="3014071"/>
            <a:ext cx="5682917" cy="165186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s-ES_tradnl" sz="4267" dirty="0">
                <a:solidFill>
                  <a:srgbClr val="FFFFFF"/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Aplicación </a:t>
            </a:r>
            <a:r>
              <a:rPr lang="es-ES_tradnl" sz="4267" dirty="0" err="1">
                <a:solidFill>
                  <a:srgbClr val="FFFFFF"/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Ticketing</a:t>
            </a:r>
            <a:endParaRPr lang="es-ES_tradnl" sz="4267" dirty="0">
              <a:solidFill>
                <a:srgbClr val="FFFFFF"/>
              </a:solidFill>
              <a:latin typeface="Lato Black" panose="020F0A02020204030203" pitchFamily="34" charset="0"/>
              <a:cs typeface="Lato Black" panose="020F0A02020204030203" pitchFamily="34" charset="0"/>
            </a:endParaRPr>
          </a:p>
          <a:p>
            <a:r>
              <a:rPr lang="es-ES_tradnl" sz="4267" dirty="0" err="1">
                <a:solidFill>
                  <a:srgbClr val="FFFFFF"/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Call</a:t>
            </a:r>
            <a:r>
              <a:rPr lang="es-ES_tradnl" sz="4267" dirty="0">
                <a:solidFill>
                  <a:srgbClr val="FFFFFF"/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 Center</a:t>
            </a:r>
          </a:p>
          <a:p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12" name="Picture 11" descr="logo-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621" y="798691"/>
            <a:ext cx="1057459" cy="178332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71987" y="5523490"/>
            <a:ext cx="3143423" cy="0"/>
          </a:xfrm>
          <a:prstGeom prst="line">
            <a:avLst/>
          </a:prstGeom>
          <a:ln w="28575" cmpd="sng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/>
          <p:cNvSpPr txBox="1"/>
          <p:nvPr/>
        </p:nvSpPr>
        <p:spPr>
          <a:xfrm>
            <a:off x="760723" y="4966198"/>
            <a:ext cx="3934125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Marzo </a:t>
            </a:r>
            <a:r>
              <a:rPr lang="es-ES" dirty="0">
                <a:solidFill>
                  <a:schemeClr val="bg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49394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925FD1-EBC2-4CEA-AE36-ADAB91AF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50" y="176795"/>
            <a:ext cx="10177290" cy="886732"/>
          </a:xfrm>
        </p:spPr>
        <p:txBody>
          <a:bodyPr>
            <a:noAutofit/>
          </a:bodyPr>
          <a:lstStyle/>
          <a:p>
            <a:r>
              <a:rPr lang="es-ES" dirty="0"/>
              <a:t>1. Información </a:t>
            </a:r>
            <a:r>
              <a:rPr lang="es-ES" sz="2000" dirty="0"/>
              <a:t>(1/3)</a:t>
            </a:r>
            <a:endParaRPr lang="es-ES" dirty="0"/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F47A03CA-D087-4E3A-AA51-1D1F74938211}"/>
              </a:ext>
            </a:extLst>
          </p:cNvPr>
          <p:cNvSpPr txBox="1"/>
          <p:nvPr/>
        </p:nvSpPr>
        <p:spPr>
          <a:xfrm>
            <a:off x="818958" y="1382566"/>
            <a:ext cx="1055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Para la creación y resolución de incidencias, los usuarios deberán pertenecer a uno de los siguientes grupos de LDAP: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1379" y="2035633"/>
            <a:ext cx="8889243" cy="4136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8075"/>
              </p:ext>
            </p:extLst>
          </p:nvPr>
        </p:nvGraphicFramePr>
        <p:xfrm>
          <a:off x="1708339" y="2122114"/>
          <a:ext cx="877532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661">
                  <a:extLst>
                    <a:ext uri="{9D8B030D-6E8A-4147-A177-3AD203B41FA5}">
                      <a16:colId xmlns:a16="http://schemas.microsoft.com/office/drawing/2014/main" val="502057429"/>
                    </a:ext>
                  </a:extLst>
                </a:gridCol>
                <a:gridCol w="4387661">
                  <a:extLst>
                    <a:ext uri="{9D8B030D-6E8A-4147-A177-3AD203B41FA5}">
                      <a16:colId xmlns:a16="http://schemas.microsoft.com/office/drawing/2014/main" val="7253842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>
                          <a:solidFill>
                            <a:schemeClr val="tx1"/>
                          </a:solidFill>
                        </a:rPr>
                        <a:t>Función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715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err="1">
                          <a:solidFill>
                            <a:schemeClr val="tx1"/>
                          </a:solidFill>
                        </a:rPr>
                        <a:t>Call</a:t>
                      </a:r>
                      <a:r>
                        <a:rPr lang="es-ES_tradnl" sz="1400" dirty="0">
                          <a:solidFill>
                            <a:schemeClr val="tx1"/>
                          </a:solidFill>
                        </a:rPr>
                        <a:t> Center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solidFill>
                            <a:schemeClr val="tx1"/>
                          </a:solidFill>
                        </a:rPr>
                        <a:t>Creación incidencias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solidFill>
                            <a:schemeClr val="tx1"/>
                          </a:solidFill>
                        </a:rPr>
                        <a:t>REAM - Centro de Gestión de Reclamaciones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ES_tradnl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Creación</a:t>
                      </a:r>
                      <a:r>
                        <a:rPr lang="es-ES_tradnl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 Resolución incidencias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45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>
                          <a:solidFill>
                            <a:schemeClr val="tx1"/>
                          </a:solidFill>
                        </a:rPr>
                        <a:t>Comercial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ES_tradnl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Resolución incidencias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174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REAM - Administración (Comunidades, Suministros e Impuestos)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Lato Light"/>
                          <a:ea typeface="+mn-ea"/>
                          <a:cs typeface="+mn-cs"/>
                        </a:rPr>
                        <a:t>Resolución incidencias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Lato Ligh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4994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REAM - Gestión y Mantenimiento de Activos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Lato Light"/>
                          <a:ea typeface="+mn-ea"/>
                          <a:cs typeface="+mn-cs"/>
                        </a:rPr>
                        <a:t>Resolución incidencias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Lato Ligh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096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 - Administración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Lato Light"/>
                          <a:ea typeface="+mn-ea"/>
                          <a:cs typeface="+mn-cs"/>
                        </a:rPr>
                        <a:t>Resolución incidencias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Lato Ligh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117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 – Gestión Comercial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Lato Light"/>
                          <a:ea typeface="+mn-ea"/>
                          <a:cs typeface="+mn-cs"/>
                        </a:rPr>
                        <a:t>Resolución incidencias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Lato Ligh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0487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 - Gestión Técnica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Lato Light"/>
                          <a:ea typeface="+mn-ea"/>
                          <a:cs typeface="+mn-cs"/>
                        </a:rPr>
                        <a:t>Resolución incidencias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Lato Ligh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27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Desarrollo Inmobiliario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Lato Light"/>
                          <a:ea typeface="+mn-ea"/>
                          <a:cs typeface="+mn-cs"/>
                        </a:rPr>
                        <a:t>Resolución incidencias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Lato Ligh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224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REAM – Publicaciones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Lato Light"/>
                          <a:ea typeface="+mn-ea"/>
                          <a:cs typeface="+mn-cs"/>
                        </a:rPr>
                        <a:t>Resolución incidencias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Lato Ligh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257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REAM - Seguridad y Vigilancia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Lato Light"/>
                          <a:ea typeface="+mn-ea"/>
                          <a:cs typeface="+mn-cs"/>
                        </a:rPr>
                        <a:t>Resolución incidencias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Lato Ligh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2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3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925FD1-EBC2-4CEA-AE36-ADAB91AF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50" y="176795"/>
            <a:ext cx="10177290" cy="886732"/>
          </a:xfrm>
        </p:spPr>
        <p:txBody>
          <a:bodyPr>
            <a:noAutofit/>
          </a:bodyPr>
          <a:lstStyle/>
          <a:p>
            <a:r>
              <a:rPr lang="es-ES" dirty="0"/>
              <a:t>1. Información </a:t>
            </a:r>
            <a:r>
              <a:rPr lang="es-ES" sz="2000" dirty="0"/>
              <a:t>(2/3)</a:t>
            </a:r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1481083" y="1496234"/>
            <a:ext cx="9229835" cy="2543504"/>
            <a:chOff x="1564530" y="1496234"/>
            <a:chExt cx="9229835" cy="2543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857" r="3957" b="6893"/>
            <a:stretch/>
          </p:blipFill>
          <p:spPr>
            <a:xfrm>
              <a:off x="1564530" y="1496234"/>
              <a:ext cx="4863566" cy="2543504"/>
            </a:xfrm>
            <a:prstGeom prst="rect">
              <a:avLst/>
            </a:prstGeom>
          </p:spPr>
        </p:pic>
        <p:pic>
          <p:nvPicPr>
            <p:cNvPr id="9" name="Imagen 89"/>
            <p:cNvPicPr>
              <a:picLocks noChangeAspect="1"/>
            </p:cNvPicPr>
            <p:nvPr/>
          </p:nvPicPr>
          <p:blipFill rotWithShape="1">
            <a:blip r:embed="rId3"/>
            <a:srcRect l="10186" t="16297" r="39537" b="44691"/>
            <a:stretch/>
          </p:blipFill>
          <p:spPr>
            <a:xfrm>
              <a:off x="6717530" y="1763713"/>
              <a:ext cx="4076835" cy="1652587"/>
            </a:xfrm>
            <a:prstGeom prst="rect">
              <a:avLst/>
            </a:prstGeom>
          </p:spPr>
        </p:pic>
        <p:sp>
          <p:nvSpPr>
            <p:cNvPr id="10" name="Rectángulo: esquinas redondeadas 90"/>
            <p:cNvSpPr/>
            <p:nvPr/>
          </p:nvSpPr>
          <p:spPr>
            <a:xfrm>
              <a:off x="6774553" y="2000040"/>
              <a:ext cx="963442" cy="540754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81083" y="4657366"/>
            <a:ext cx="9229835" cy="1384995"/>
            <a:chOff x="1481083" y="4657366"/>
            <a:chExt cx="9229835" cy="1384995"/>
          </a:xfrm>
        </p:grpSpPr>
        <p:sp>
          <p:nvSpPr>
            <p:cNvPr id="13" name="CuadroTexto 2">
              <a:extLst>
                <a:ext uri="{FF2B5EF4-FFF2-40B4-BE49-F238E27FC236}">
                  <a16:creationId xmlns:a16="http://schemas.microsoft.com/office/drawing/2014/main" id="{F47A03CA-D087-4E3A-AA51-1D1F74938211}"/>
                </a:ext>
              </a:extLst>
            </p:cNvPr>
            <p:cNvSpPr txBox="1"/>
            <p:nvPr/>
          </p:nvSpPr>
          <p:spPr>
            <a:xfrm>
              <a:off x="1481083" y="4657366"/>
              <a:ext cx="48635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El </a:t>
              </a:r>
              <a:r>
                <a:rPr kumimoji="0" lang="es-E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acceso </a:t>
              </a:r>
              <a:r>
                <a:rPr kumimoji="0" lang="es-E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Ticketing</a:t>
              </a:r>
              <a:r>
                <a:rPr kumimoji="0" lang="es-E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 HRE </a:t>
              </a:r>
              <a:r>
                <a:rPr kumimoji="0" lang="es-E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se puede realizar: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  <a:p>
              <a:pPr marL="285750" marR="0" lvl="0" indent="-28575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Desde el botón de acceso directo ubicado en Intranet Haya.</a:t>
              </a:r>
            </a:p>
            <a:p>
              <a:pPr marL="285750" marR="0" lvl="0" indent="-28575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A través de la página 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3358A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  <a:hlinkClick r:id="rId4"/>
                </a:rPr>
                <a:t>https://ticketing2.haya.es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3358A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 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desde Chrome, Explorer o Firefox.</a:t>
              </a:r>
              <a:endParaRPr kumimoji="0" lang="es-ES_tradnl" sz="1400" b="1" i="0" u="none" strike="noStrike" kern="1200" cap="none" spc="0" normalizeH="0" baseline="0" noProof="0" dirty="0">
                <a:ln>
                  <a:noFill/>
                </a:ln>
                <a:solidFill>
                  <a:srgbClr val="13358A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" name="CuadroTexto 2">
              <a:extLst>
                <a:ext uri="{FF2B5EF4-FFF2-40B4-BE49-F238E27FC236}">
                  <a16:creationId xmlns:a16="http://schemas.microsoft.com/office/drawing/2014/main" id="{F47A03CA-D087-4E3A-AA51-1D1F74938211}"/>
                </a:ext>
              </a:extLst>
            </p:cNvPr>
            <p:cNvSpPr txBox="1"/>
            <p:nvPr/>
          </p:nvSpPr>
          <p:spPr>
            <a:xfrm>
              <a:off x="6691106" y="4711090"/>
              <a:ext cx="401981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Para poder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gestionar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 los tickets de cada área resolutora se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deberá filtrar dentro de “Proyectos Recientes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” 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o en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“todos los proyectos”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 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por el valor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“Atención al Cliente </a:t>
              </a:r>
              <a:r>
                <a:rPr kumimoji="0" lang="es-ES_tradn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Divarian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”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.</a:t>
              </a:r>
              <a:endParaRPr kumimoji="0" lang="es-ES_tradnl" sz="1400" b="1" i="0" u="none" strike="noStrike" kern="1200" cap="none" spc="0" normalizeH="0" baseline="0" noProof="0" dirty="0">
                <a:ln>
                  <a:noFill/>
                </a:ln>
                <a:solidFill>
                  <a:srgbClr val="13358A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56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925FD1-EBC2-4CEA-AE36-ADAB91AF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50" y="176795"/>
            <a:ext cx="10177290" cy="886732"/>
          </a:xfrm>
        </p:spPr>
        <p:txBody>
          <a:bodyPr>
            <a:noAutofit/>
          </a:bodyPr>
          <a:lstStyle/>
          <a:p>
            <a:r>
              <a:rPr lang="es-ES" dirty="0"/>
              <a:t>1. Información </a:t>
            </a:r>
            <a:r>
              <a:rPr lang="es-ES" sz="2000" dirty="0"/>
              <a:t>(3/3)</a:t>
            </a:r>
            <a:endParaRPr lang="es-ES" dirty="0"/>
          </a:p>
        </p:txBody>
      </p:sp>
      <p:grpSp>
        <p:nvGrpSpPr>
          <p:cNvPr id="3" name="Group 2"/>
          <p:cNvGrpSpPr/>
          <p:nvPr/>
        </p:nvGrpSpPr>
        <p:grpSpPr>
          <a:xfrm>
            <a:off x="1564531" y="1496233"/>
            <a:ext cx="9184488" cy="2704238"/>
            <a:chOff x="1564530" y="1496233"/>
            <a:chExt cx="9297825" cy="2704238"/>
          </a:xfrm>
        </p:grpSpPr>
        <p:pic>
          <p:nvPicPr>
            <p:cNvPr id="5" name="Imagen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4530" y="1496233"/>
              <a:ext cx="2907166" cy="2704238"/>
            </a:xfrm>
            <a:prstGeom prst="rect">
              <a:avLst/>
            </a:prstGeom>
            <a:noFill/>
          </p:spPr>
        </p:pic>
        <p:grpSp>
          <p:nvGrpSpPr>
            <p:cNvPr id="2" name="Group 1"/>
            <p:cNvGrpSpPr/>
            <p:nvPr/>
          </p:nvGrpSpPr>
          <p:grpSpPr>
            <a:xfrm>
              <a:off x="6090330" y="1496233"/>
              <a:ext cx="4772025" cy="1759077"/>
              <a:chOff x="6090330" y="1925819"/>
              <a:chExt cx="4772025" cy="1759077"/>
            </a:xfrm>
          </p:grpSpPr>
          <p:pic>
            <p:nvPicPr>
              <p:cNvPr id="7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0330" y="1925819"/>
                <a:ext cx="4772025" cy="1759077"/>
              </a:xfrm>
              <a:prstGeom prst="rect">
                <a:avLst/>
              </a:prstGeom>
            </p:spPr>
          </p:pic>
          <p:sp>
            <p:nvSpPr>
              <p:cNvPr id="12" name="Rectángulo 5">
                <a:extLst>
                  <a:ext uri="{FF2B5EF4-FFF2-40B4-BE49-F238E27FC236}">
                    <a16:creationId xmlns:a16="http://schemas.microsoft.com/office/drawing/2014/main" id="{DB9DFB30-6AD8-496B-B36A-4D59ECDE05A8}"/>
                  </a:ext>
                </a:extLst>
              </p:cNvPr>
              <p:cNvSpPr/>
              <p:nvPr/>
            </p:nvSpPr>
            <p:spPr>
              <a:xfrm>
                <a:off x="6143625" y="2790255"/>
                <a:ext cx="4718730" cy="2190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586181" y="4711090"/>
            <a:ext cx="9019638" cy="1184066"/>
            <a:chOff x="1564531" y="4711090"/>
            <a:chExt cx="9019638" cy="1184066"/>
          </a:xfrm>
        </p:grpSpPr>
        <p:sp>
          <p:nvSpPr>
            <p:cNvPr id="14" name="CuadroTexto 2">
              <a:extLst>
                <a:ext uri="{FF2B5EF4-FFF2-40B4-BE49-F238E27FC236}">
                  <a16:creationId xmlns:a16="http://schemas.microsoft.com/office/drawing/2014/main" id="{F47A03CA-D087-4E3A-AA51-1D1F74938211}"/>
                </a:ext>
              </a:extLst>
            </p:cNvPr>
            <p:cNvSpPr txBox="1"/>
            <p:nvPr/>
          </p:nvSpPr>
          <p:spPr>
            <a:xfrm>
              <a:off x="1564531" y="4725605"/>
              <a:ext cx="4021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Una vez nos encontremos dentro de la aplicación 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podremos utilizar los filtros.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dirty="0">
                  <a:latin typeface="Lato Light"/>
                </a:rPr>
                <a:t>P</a:t>
              </a:r>
              <a:r>
                <a:rPr kumimoji="0" lang="es-ES_tradnl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or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 ejemplo para 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buscar todas las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incidencias que tenga un área 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en cuestión, utilizando para ello el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filtro “Área Tramitadora”.</a:t>
              </a:r>
              <a:endParaRPr kumimoji="0" lang="es-ES_tradnl" sz="1400" b="1" i="0" u="none" strike="noStrike" kern="1200" cap="none" spc="0" normalizeH="0" baseline="0" noProof="0" dirty="0">
                <a:ln>
                  <a:noFill/>
                </a:ln>
                <a:solidFill>
                  <a:srgbClr val="13358A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" name="CuadroTexto 2">
              <a:extLst>
                <a:ext uri="{FF2B5EF4-FFF2-40B4-BE49-F238E27FC236}">
                  <a16:creationId xmlns:a16="http://schemas.microsoft.com/office/drawing/2014/main" id="{F47A03CA-D087-4E3A-AA51-1D1F74938211}"/>
                </a:ext>
              </a:extLst>
            </p:cNvPr>
            <p:cNvSpPr txBox="1"/>
            <p:nvPr/>
          </p:nvSpPr>
          <p:spPr>
            <a:xfrm>
              <a:off x="6562969" y="4711090"/>
              <a:ext cx="402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Se podrán visualizar así aquellas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incidencias </a:t>
              </a:r>
              <a:r>
                <a:rPr kumimoji="0" lang="es-ES_tradnl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que cumplan los criterios de selección</a:t>
              </a:r>
              <a:r>
                <a:rPr kumimoji="0" lang="es-ES_tradnl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ato Light"/>
                  <a:ea typeface="+mn-ea"/>
                  <a:cs typeface="+mn-cs"/>
                </a:rPr>
                <a:t>. </a:t>
              </a:r>
              <a:endParaRPr kumimoji="0" lang="es-ES_tradnl" sz="1400" b="1" i="0" u="none" strike="sng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12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925FD1-EBC2-4CEA-AE36-ADAB91AF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50" y="176795"/>
            <a:ext cx="10177290" cy="886732"/>
          </a:xfrm>
        </p:spPr>
        <p:txBody>
          <a:bodyPr>
            <a:noAutofit/>
          </a:bodyPr>
          <a:lstStyle/>
          <a:p>
            <a:r>
              <a:rPr lang="es-ES" dirty="0"/>
              <a:t>2. Creación Nuevas Incidencias </a:t>
            </a:r>
            <a:r>
              <a:rPr lang="es-ES" sz="2000" dirty="0"/>
              <a:t>(1/2)</a:t>
            </a:r>
            <a:endParaRPr lang="es-ES" dirty="0"/>
          </a:p>
        </p:txBody>
      </p:sp>
      <p:pic>
        <p:nvPicPr>
          <p:cNvPr id="5" name="Imagen 100019" descr="_scroll_external/attachments/image2020-3-4_10-33-43-d2aa5ce128ea13bddf5e1dc879e7726e0ebb642f026f5ac4b999f9818d5dd065.png"/>
          <p:cNvPicPr/>
          <p:nvPr/>
        </p:nvPicPr>
        <p:blipFill rotWithShape="1">
          <a:blip r:embed="rId2"/>
          <a:srcRect b="15398"/>
          <a:stretch/>
        </p:blipFill>
        <p:spPr>
          <a:xfrm>
            <a:off x="731492" y="2165582"/>
            <a:ext cx="5153025" cy="2498400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pic>
        <p:nvPicPr>
          <p:cNvPr id="6" name="Imagen 100020" descr="_scroll_external/attachments/image2020-3-4_17-44-2-4635d9489dc346fcbc7143039921acc75f6c39389bff3d1170761cc2b8b857d8.png"/>
          <p:cNvPicPr/>
          <p:nvPr/>
        </p:nvPicPr>
        <p:blipFill rotWithShape="1">
          <a:blip r:embed="rId3"/>
          <a:srcRect b="15858"/>
          <a:stretch/>
        </p:blipFill>
        <p:spPr>
          <a:xfrm>
            <a:off x="6132550" y="2165582"/>
            <a:ext cx="5153025" cy="2497543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sp>
        <p:nvSpPr>
          <p:cNvPr id="8" name="CuadroTexto 2">
            <a:extLst>
              <a:ext uri="{FF2B5EF4-FFF2-40B4-BE49-F238E27FC236}">
                <a16:creationId xmlns:a16="http://schemas.microsoft.com/office/drawing/2014/main" id="{F47A03CA-D087-4E3A-AA51-1D1F74938211}"/>
              </a:ext>
            </a:extLst>
          </p:cNvPr>
          <p:cNvSpPr txBox="1"/>
          <p:nvPr/>
        </p:nvSpPr>
        <p:spPr>
          <a:xfrm>
            <a:off x="906425" y="1024468"/>
            <a:ext cx="94859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Los usuarios podrán generar incidencias pulsando sobre el </a:t>
            </a:r>
            <a:r>
              <a:rPr lang="es-ES" b="1" dirty="0"/>
              <a:t>botón “Crear</a:t>
            </a:r>
            <a:r>
              <a:rPr lang="es-ES" dirty="0"/>
              <a:t>”. Se deberá seleccionar el valor </a:t>
            </a:r>
            <a:r>
              <a:rPr lang="es-ES" b="1" dirty="0"/>
              <a:t>“Atención al Cliente </a:t>
            </a:r>
            <a:r>
              <a:rPr lang="es-ES" b="1" dirty="0" err="1"/>
              <a:t>Divarian</a:t>
            </a:r>
            <a:r>
              <a:rPr lang="es-ES" dirty="0"/>
              <a:t>” dentro del campo “Proyecto” y el valor </a:t>
            </a:r>
            <a:r>
              <a:rPr lang="es-ES" b="1" dirty="0"/>
              <a:t>“Incidencia” </a:t>
            </a:r>
            <a:r>
              <a:rPr lang="es-ES" dirty="0"/>
              <a:t>en el campo “Tipo de Incidencia”. El </a:t>
            </a:r>
            <a:r>
              <a:rPr lang="es-ES" dirty="0" err="1"/>
              <a:t>Call</a:t>
            </a:r>
            <a:r>
              <a:rPr lang="es-ES" dirty="0"/>
              <a:t> Center HRE registrará aquellas incidencias en las que el afectado haya contactado vía telefónica o por correo electrónico (</a:t>
            </a:r>
            <a:r>
              <a:rPr lang="es-E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callcenter@haya.es</a:t>
            </a:r>
            <a:r>
              <a:rPr lang="es-ES" dirty="0"/>
              <a:t>). </a:t>
            </a:r>
            <a:endParaRPr lang="es-ES" u="sng" dirty="0"/>
          </a:p>
          <a:p>
            <a:pPr algn="ctr"/>
            <a:endParaRPr lang="es-ES" dirty="0"/>
          </a:p>
        </p:txBody>
      </p:sp>
      <p:sp>
        <p:nvSpPr>
          <p:cNvPr id="10" name="Rectángulo 5">
            <a:extLst>
              <a:ext uri="{FF2B5EF4-FFF2-40B4-BE49-F238E27FC236}">
                <a16:creationId xmlns:a16="http://schemas.microsoft.com/office/drawing/2014/main" id="{DB9DFB30-6AD8-496B-B36A-4D59ECDE05A8}"/>
              </a:ext>
            </a:extLst>
          </p:cNvPr>
          <p:cNvSpPr/>
          <p:nvPr/>
        </p:nvSpPr>
        <p:spPr>
          <a:xfrm>
            <a:off x="2374901" y="3048000"/>
            <a:ext cx="1060449" cy="2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5">
            <a:extLst>
              <a:ext uri="{FF2B5EF4-FFF2-40B4-BE49-F238E27FC236}">
                <a16:creationId xmlns:a16="http://schemas.microsoft.com/office/drawing/2014/main" id="{DB9DFB30-6AD8-496B-B36A-4D59ECDE05A8}"/>
              </a:ext>
            </a:extLst>
          </p:cNvPr>
          <p:cNvSpPr/>
          <p:nvPr/>
        </p:nvSpPr>
        <p:spPr>
          <a:xfrm>
            <a:off x="7608857" y="3034349"/>
            <a:ext cx="2069910" cy="1474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Globo: línea doblada con barra de énfasis 12">
            <a:extLst>
              <a:ext uri="{FF2B5EF4-FFF2-40B4-BE49-F238E27FC236}">
                <a16:creationId xmlns:a16="http://schemas.microsoft.com/office/drawing/2014/main" id="{88C404FA-9BF7-44DE-8C08-6BDBE48F5A24}"/>
              </a:ext>
            </a:extLst>
          </p:cNvPr>
          <p:cNvSpPr/>
          <p:nvPr/>
        </p:nvSpPr>
        <p:spPr>
          <a:xfrm>
            <a:off x="2015329" y="4850296"/>
            <a:ext cx="5153025" cy="1588211"/>
          </a:xfrm>
          <a:prstGeom prst="accentCallout2">
            <a:avLst>
              <a:gd name="adj1" fmla="val 47717"/>
              <a:gd name="adj2" fmla="val 103061"/>
              <a:gd name="adj3" fmla="val 47494"/>
              <a:gd name="adj4" fmla="val 118216"/>
              <a:gd name="adj5" fmla="val -22423"/>
              <a:gd name="adj6" fmla="val 125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_tradnl" sz="1100" dirty="0"/>
              <a:t>Hay que rellenar los campos que sean obligatorios en cada una de las pestañas, y los campos opcionales según se necesiten. </a:t>
            </a:r>
          </a:p>
          <a:p>
            <a:pPr lvl="0"/>
            <a:r>
              <a:rPr lang="es-ES" sz="1100" dirty="0"/>
              <a:t>Se resalta el combo jerárquico obligatorio (Contacto/Tipo </a:t>
            </a:r>
            <a:r>
              <a:rPr lang="es-ES" sz="1100" dirty="0" err="1"/>
              <a:t>Inc</a:t>
            </a:r>
            <a:r>
              <a:rPr lang="es-ES" sz="1100" dirty="0"/>
              <a:t>/Subtipo </a:t>
            </a:r>
            <a:r>
              <a:rPr lang="es-ES" sz="1100" dirty="0" err="1"/>
              <a:t>Inc</a:t>
            </a:r>
            <a:r>
              <a:rPr lang="es-ES" sz="1100" dirty="0"/>
              <a:t>) que no existe en ningún otro proyecto de JIRA y que delimitará la asignación del área resolutora.</a:t>
            </a:r>
            <a:endParaRPr lang="es-ES" sz="1100" u="sng" dirty="0"/>
          </a:p>
          <a:p>
            <a:r>
              <a:rPr lang="es-ES" sz="1100" dirty="0"/>
              <a:t>Es importante registrar los datos del solicitante de la incidencia (Obligatorio), a diferencia del proyecto ya existente en HRE de Atención al Cliente, donde raramente se cumplimentaba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26445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00022" descr="_scroll_external/attachments/image2020-3-4_17-47-17-a9f898599b4297544cfeca5a5e64aebbfc2321af7a2238d55ffeed17da6f62d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90466" y="1347784"/>
            <a:ext cx="7811069" cy="3752992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2925FD1-EBC2-4CEA-AE36-ADAB91AF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50" y="176795"/>
            <a:ext cx="10177290" cy="886732"/>
          </a:xfrm>
        </p:spPr>
        <p:txBody>
          <a:bodyPr>
            <a:noAutofit/>
          </a:bodyPr>
          <a:lstStyle/>
          <a:p>
            <a:r>
              <a:rPr lang="es-ES" dirty="0"/>
              <a:t>2. Creación Nuevas Incidencias </a:t>
            </a:r>
            <a:r>
              <a:rPr lang="es-ES" sz="2000" dirty="0"/>
              <a:t>(2/2)</a:t>
            </a:r>
            <a:endParaRPr lang="es-ES" dirty="0"/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F47A03CA-D087-4E3A-AA51-1D1F74938211}"/>
              </a:ext>
            </a:extLst>
          </p:cNvPr>
          <p:cNvSpPr txBox="1"/>
          <p:nvPr/>
        </p:nvSpPr>
        <p:spPr>
          <a:xfrm>
            <a:off x="2190466" y="5385033"/>
            <a:ext cx="7811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función de los valores seleccionados los 3 combos del campo (Contacto, Tipo de Incidencia y subtipo Incidencia) se </a:t>
            </a:r>
            <a:r>
              <a:rPr lang="es-ES" b="1" dirty="0"/>
              <a:t>asignarán de forma automática un valor para el campo “Área Tramitadora” y un grupo “Área Tramitadora Grupo”.</a:t>
            </a:r>
          </a:p>
        </p:txBody>
      </p:sp>
    </p:spTree>
    <p:extLst>
      <p:ext uri="{BB962C8B-B14F-4D97-AF65-F5344CB8AC3E}">
        <p14:creationId xmlns:p14="http://schemas.microsoft.com/office/powerpoint/2010/main" val="318249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2C95CEC5-DC22-4AA6-9FB7-64338DA5D0B3}"/>
              </a:ext>
            </a:extLst>
          </p:cNvPr>
          <p:cNvSpPr/>
          <p:nvPr/>
        </p:nvSpPr>
        <p:spPr>
          <a:xfrm>
            <a:off x="1674979" y="6076110"/>
            <a:ext cx="6073304" cy="70769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s-MY" sz="1333" b="0" i="0" u="none" strike="noStrike" kern="1200" cap="none" spc="0" normalizeH="0" baseline="0" noProof="0" dirty="0">
                <a:ln>
                  <a:noFill/>
                </a:ln>
                <a:solidFill>
                  <a:srgbClr val="278CC0"/>
                </a:solidFill>
                <a:effectLst/>
                <a:uLnTx/>
                <a:uFillTx/>
                <a:latin typeface="Lato Light"/>
                <a:ea typeface="Open Sans" panose="020B0606030504020204" pitchFamily="34" charset="0"/>
                <a:cs typeface="Lato Medium" panose="020F0602020204030203" pitchFamily="34" charset="0"/>
              </a:rPr>
              <a:t>Calle Medina de Pomar nº 27 – 28042, Madrid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s-MY" sz="1333" b="0" i="0" u="none" strike="noStrike" kern="1200" cap="none" spc="0" normalizeH="0" baseline="0" noProof="0" dirty="0">
                <a:ln>
                  <a:noFill/>
                </a:ln>
                <a:solidFill>
                  <a:srgbClr val="278CC0"/>
                </a:solidFill>
                <a:effectLst/>
                <a:uLnTx/>
                <a:uFillTx/>
                <a:latin typeface="Lato Light"/>
                <a:ea typeface="Open Sans" panose="020B0606030504020204" pitchFamily="34" charset="0"/>
                <a:cs typeface="Lato Medium" panose="020F0602020204030203" pitchFamily="34" charset="0"/>
              </a:rPr>
              <a:t>901 11 77 88 |  </a:t>
            </a:r>
            <a:r>
              <a:rPr kumimoji="0" lang="pl-PL" sz="1333" b="0" i="0" u="none" strike="noStrike" kern="1200" cap="none" spc="0" normalizeH="0" baseline="0" noProof="0" dirty="0">
                <a:ln>
                  <a:noFill/>
                </a:ln>
                <a:solidFill>
                  <a:srgbClr val="278CC0"/>
                </a:solidFill>
                <a:effectLst/>
                <a:uLnTx/>
                <a:uFillTx/>
                <a:latin typeface="Lato Light"/>
                <a:ea typeface="Open Sans" panose="020B0606030504020204" pitchFamily="34" charset="0"/>
                <a:cs typeface="Lato Medium" panose="020F0602020204030203" pitchFamily="34" charset="0"/>
              </a:rPr>
              <a:t>www.haya.es</a:t>
            </a:r>
            <a:r>
              <a:rPr kumimoji="0" lang="es-ES" sz="1333" b="0" i="0" u="none" strike="noStrike" kern="1200" cap="none" spc="0" normalizeH="0" baseline="0" noProof="0" dirty="0">
                <a:ln>
                  <a:noFill/>
                </a:ln>
                <a:solidFill>
                  <a:srgbClr val="278CC0"/>
                </a:solidFill>
                <a:effectLst/>
                <a:uLnTx/>
                <a:uFillTx/>
                <a:latin typeface="Lato Light"/>
                <a:ea typeface="Open Sans" panose="020B0606030504020204" pitchFamily="34" charset="0"/>
                <a:cs typeface="Lato Medium" panose="020F0602020204030203" pitchFamily="34" charset="0"/>
              </a:rPr>
              <a:t>/</a:t>
            </a:r>
            <a:r>
              <a:rPr kumimoji="0" lang="es-E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278CC0"/>
                </a:solidFill>
                <a:effectLst/>
                <a:uLnTx/>
                <a:uFillTx/>
                <a:latin typeface="Lato Light"/>
                <a:ea typeface="Open Sans" panose="020B0606030504020204" pitchFamily="34" charset="0"/>
                <a:cs typeface="Lato Medium" panose="020F0602020204030203" pitchFamily="34" charset="0"/>
              </a:rPr>
              <a:t>corporate</a:t>
            </a:r>
            <a:r>
              <a:rPr kumimoji="0" lang="pl-PL" sz="1333" b="0" i="0" u="none" strike="noStrike" kern="1200" cap="none" spc="0" normalizeH="0" baseline="0" noProof="0" dirty="0">
                <a:ln>
                  <a:noFill/>
                </a:ln>
                <a:solidFill>
                  <a:srgbClr val="278CC0"/>
                </a:solidFill>
                <a:effectLst/>
                <a:uLnTx/>
                <a:uFillTx/>
                <a:latin typeface="Lato Light"/>
                <a:ea typeface="Open Sans" panose="020B0606030504020204" pitchFamily="34" charset="0"/>
                <a:cs typeface="Lato Medium" panose="020F0602020204030203" pitchFamily="34" charset="0"/>
              </a:rPr>
              <a:t> 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333" b="1" i="0" u="none" strike="noStrike" kern="1200" cap="none" spc="0" normalizeH="0" baseline="0" noProof="0" dirty="0">
              <a:ln>
                <a:noFill/>
              </a:ln>
              <a:solidFill>
                <a:srgbClr val="278CC0"/>
              </a:solidFill>
              <a:effectLst/>
              <a:uLnTx/>
              <a:uFillTx/>
              <a:latin typeface="Lato Light"/>
              <a:ea typeface="Open Sans" panose="020B0606030504020204" pitchFamily="34" charset="0"/>
              <a:cs typeface="Lato Medium" panose="020F06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27814"/>
      </p:ext>
    </p:extLst>
  </p:cSld>
  <p:clrMapOvr>
    <a:masterClrMapping/>
  </p:clrMapOvr>
</p:sld>
</file>

<file path=ppt/theme/theme1.xml><?xml version="1.0" encoding="utf-8"?>
<a:theme xmlns:a="http://schemas.openxmlformats.org/drawingml/2006/main" name="Hayayay">
  <a:themeElements>
    <a:clrScheme name="Custom 14">
      <a:dk1>
        <a:srgbClr val="333333"/>
      </a:dk1>
      <a:lt1>
        <a:srgbClr val="FFFFFF"/>
      </a:lt1>
      <a:dk2>
        <a:srgbClr val="C5C3C3"/>
      </a:dk2>
      <a:lt2>
        <a:srgbClr val="808080"/>
      </a:lt2>
      <a:accent1>
        <a:srgbClr val="2DABE3"/>
      </a:accent1>
      <a:accent2>
        <a:srgbClr val="88CEBC"/>
      </a:accent2>
      <a:accent3>
        <a:srgbClr val="0075B6"/>
      </a:accent3>
      <a:accent4>
        <a:srgbClr val="46BC98"/>
      </a:accent4>
      <a:accent5>
        <a:srgbClr val="13358A"/>
      </a:accent5>
      <a:accent6>
        <a:srgbClr val="2DABE3"/>
      </a:accent6>
      <a:hlink>
        <a:srgbClr val="00E1FF"/>
      </a:hlink>
      <a:folHlink>
        <a:srgbClr val="FFE4AD"/>
      </a:folHlink>
    </a:clrScheme>
    <a:fontScheme name="Custom 1">
      <a:majorFont>
        <a:latin typeface="Lato Heavy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yayay" id="{5767CBFD-3999-47EB-B113-076BA5934A55}" vid="{1D50D6D8-00E2-4466-9C20-23E93BD7F770}"/>
    </a:ext>
  </a:extLst>
</a:theme>
</file>

<file path=ppt/theme/theme2.xml><?xml version="1.0" encoding="utf-8"?>
<a:theme xmlns:a="http://schemas.openxmlformats.org/drawingml/2006/main" name="Office Theme">
  <a:themeElements>
    <a:clrScheme name="Custom 14">
      <a:dk1>
        <a:srgbClr val="333333"/>
      </a:dk1>
      <a:lt1>
        <a:srgbClr val="FFFFFF"/>
      </a:lt1>
      <a:dk2>
        <a:srgbClr val="C5C3C3"/>
      </a:dk2>
      <a:lt2>
        <a:srgbClr val="808080"/>
      </a:lt2>
      <a:accent1>
        <a:srgbClr val="2DABE3"/>
      </a:accent1>
      <a:accent2>
        <a:srgbClr val="88CEBC"/>
      </a:accent2>
      <a:accent3>
        <a:srgbClr val="0075B6"/>
      </a:accent3>
      <a:accent4>
        <a:srgbClr val="46BC98"/>
      </a:accent4>
      <a:accent5>
        <a:srgbClr val="13358A"/>
      </a:accent5>
      <a:accent6>
        <a:srgbClr val="2DABE3"/>
      </a:accent6>
      <a:hlink>
        <a:srgbClr val="00E1FF"/>
      </a:hlink>
      <a:folHlink>
        <a:srgbClr val="FFE4AD"/>
      </a:folHlink>
    </a:clrScheme>
    <a:fontScheme name="Custom 1">
      <a:majorFont>
        <a:latin typeface="Lato Heavy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19CBEF7AE9E04AAA6C7FD6067CCC3F" ma:contentTypeVersion="9" ma:contentTypeDescription="Crear nuevo documento." ma:contentTypeScope="" ma:versionID="fc7dd5c852340c645ffe6b8074052e74">
  <xsd:schema xmlns:xsd="http://www.w3.org/2001/XMLSchema" xmlns:xs="http://www.w3.org/2001/XMLSchema" xmlns:p="http://schemas.microsoft.com/office/2006/metadata/properties" xmlns:ns3="58a2bb9a-356f-497c-858d-9f195ac00055" xmlns:ns4="b04d1ce3-1809-4ecc-8fef-6de269d028b7" targetNamespace="http://schemas.microsoft.com/office/2006/metadata/properties" ma:root="true" ma:fieldsID="81f922832b65c4ebd5eb7c7e16ad9435" ns3:_="" ns4:_="">
    <xsd:import namespace="58a2bb9a-356f-497c-858d-9f195ac00055"/>
    <xsd:import namespace="b04d1ce3-1809-4ecc-8fef-6de269d028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2bb9a-356f-497c-858d-9f195ac000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d1ce3-1809-4ecc-8fef-6de269d028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04EF12-7BEC-4A06-8745-42BD09682990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58a2bb9a-356f-497c-858d-9f195ac00055"/>
    <ds:schemaRef ds:uri="http://schemas.microsoft.com/office/infopath/2007/PartnerControls"/>
    <ds:schemaRef ds:uri="b04d1ce3-1809-4ecc-8fef-6de269d028b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9925671-FFE7-404D-9FF7-74A5436E7D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CDC00C-0312-4EAF-9F3F-B7B182782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2bb9a-356f-497c-858d-9f195ac00055"/>
    <ds:schemaRef ds:uri="b04d1ce3-1809-4ecc-8fef-6de269d028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Hayayay</Template>
  <TotalTime>18952</TotalTime>
  <Words>491</Words>
  <Application>Microsoft Office PowerPoint</Application>
  <PresentationFormat>Panorámica</PresentationFormat>
  <Paragraphs>50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Lato Heavy</vt:lpstr>
      <vt:lpstr>Lato Light</vt:lpstr>
      <vt:lpstr>Lato Medium</vt:lpstr>
      <vt:lpstr>Open Sans</vt:lpstr>
      <vt:lpstr>Open Sans Extrabold</vt:lpstr>
      <vt:lpstr>Open Sans Light</vt:lpstr>
      <vt:lpstr>Hayayay</vt:lpstr>
      <vt:lpstr>Office Theme</vt:lpstr>
      <vt:lpstr>Presentación de PowerPoint</vt:lpstr>
      <vt:lpstr>1. Información (1/3)</vt:lpstr>
      <vt:lpstr>1. Información (2/3)</vt:lpstr>
      <vt:lpstr>1. Información (3/3)</vt:lpstr>
      <vt:lpstr>2. Creación Nuevas Incidencias (1/2)</vt:lpstr>
      <vt:lpstr>2. Creación Nuevas Incidencias (2/2)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Camara Checa</dc:creator>
  <cp:lastModifiedBy>Leticia Ramos Montesdeoca</cp:lastModifiedBy>
  <cp:revision>407</cp:revision>
  <dcterms:created xsi:type="dcterms:W3CDTF">2019-06-25T07:40:28Z</dcterms:created>
  <dcterms:modified xsi:type="dcterms:W3CDTF">2020-03-27T12:55:42Z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0x0101005019CBEF7AE9E04AAA6C7FD6067CCC3F</vt:lpwstr>
  </property>
</Properties>
</file>