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462" r:id="rId5"/>
    <p:sldId id="2458" r:id="rId6"/>
    <p:sldId id="2477" r:id="rId7"/>
    <p:sldId id="2467" r:id="rId8"/>
    <p:sldId id="2472" r:id="rId9"/>
    <p:sldId id="2455" r:id="rId10"/>
    <p:sldId id="2466" r:id="rId11"/>
    <p:sldId id="1161" r:id="rId12"/>
    <p:sldId id="2468" r:id="rId13"/>
    <p:sldId id="2473" r:id="rId14"/>
    <p:sldId id="2469" r:id="rId15"/>
    <p:sldId id="2471" r:id="rId16"/>
    <p:sldId id="1253" r:id="rId17"/>
    <p:sldId id="2478" r:id="rId18"/>
    <p:sldId id="2476" r:id="rId19"/>
    <p:sldId id="2453" r:id="rId20"/>
  </p:sldIdLst>
  <p:sldSz cx="9144000" cy="5143500" type="screen16x9"/>
  <p:notesSz cx="7104063" cy="10234613"/>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4D5"/>
    <a:srgbClr val="66CCFF"/>
    <a:srgbClr val="CCFFFF"/>
    <a:srgbClr val="FFB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B06EF-2D2B-4E79-9649-62AF12B4FFD5}" v="1427" dt="2020-07-22T08:15:25.045"/>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5352" autoAdjust="0"/>
  </p:normalViewPr>
  <p:slideViewPr>
    <p:cSldViewPr snapToGrid="0">
      <p:cViewPr varScale="1">
        <p:scale>
          <a:sx n="138" d="100"/>
          <a:sy n="138" d="100"/>
        </p:scale>
        <p:origin x="1302"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456"/>
    </p:cViewPr>
  </p:sorterViewPr>
  <p:notesViewPr>
    <p:cSldViewPr snapToGrid="0">
      <p:cViewPr varScale="1">
        <p:scale>
          <a:sx n="68" d="100"/>
          <a:sy n="68" d="100"/>
        </p:scale>
        <p:origin x="225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Jose Olivas Arenas" userId="99dc9832-ac78-4221-857d-8555e331f5fa" providerId="ADAL" clId="{A9FB06EF-2D2B-4E79-9649-62AF12B4FFD5}"/>
    <pc:docChg chg="custSel addSld delSld modSld modNotesMaster modHandout">
      <pc:chgData name="Maria Jose Olivas Arenas" userId="99dc9832-ac78-4221-857d-8555e331f5fa" providerId="ADAL" clId="{A9FB06EF-2D2B-4E79-9649-62AF12B4FFD5}" dt="2020-07-22T08:15:25.045" v="1426" actId="20577"/>
      <pc:docMkLst>
        <pc:docMk/>
      </pc:docMkLst>
      <pc:sldChg chg="modSp">
        <pc:chgData name="Maria Jose Olivas Arenas" userId="99dc9832-ac78-4221-857d-8555e331f5fa" providerId="ADAL" clId="{A9FB06EF-2D2B-4E79-9649-62AF12B4FFD5}" dt="2020-07-22T07:40:07.804" v="1131" actId="13926"/>
        <pc:sldMkLst>
          <pc:docMk/>
          <pc:sldMk cId="2593899211" sldId="1161"/>
        </pc:sldMkLst>
        <pc:spChg chg="mod">
          <ac:chgData name="Maria Jose Olivas Arenas" userId="99dc9832-ac78-4221-857d-8555e331f5fa" providerId="ADAL" clId="{A9FB06EF-2D2B-4E79-9649-62AF12B4FFD5}" dt="2020-07-22T07:40:07.804" v="1131" actId="13926"/>
          <ac:spMkLst>
            <pc:docMk/>
            <pc:sldMk cId="2593899211" sldId="1161"/>
            <ac:spMk id="7" creationId="{00000000-0000-0000-0000-000000000000}"/>
          </ac:spMkLst>
        </pc:spChg>
      </pc:sldChg>
      <pc:sldChg chg="modSp del">
        <pc:chgData name="Maria Jose Olivas Arenas" userId="99dc9832-ac78-4221-857d-8555e331f5fa" providerId="ADAL" clId="{A9FB06EF-2D2B-4E79-9649-62AF12B4FFD5}" dt="2020-07-22T07:42:23.535" v="1143" actId="2696"/>
        <pc:sldMkLst>
          <pc:docMk/>
          <pc:sldMk cId="4072381507" sldId="2454"/>
        </pc:sldMkLst>
        <pc:spChg chg="mod">
          <ac:chgData name="Maria Jose Olivas Arenas" userId="99dc9832-ac78-4221-857d-8555e331f5fa" providerId="ADAL" clId="{A9FB06EF-2D2B-4E79-9649-62AF12B4FFD5}" dt="2020-07-22T07:42:19.987" v="1142" actId="6549"/>
          <ac:spMkLst>
            <pc:docMk/>
            <pc:sldMk cId="4072381507" sldId="2454"/>
            <ac:spMk id="3" creationId="{00000000-0000-0000-0000-000000000000}"/>
          </ac:spMkLst>
        </pc:spChg>
      </pc:sldChg>
      <pc:sldChg chg="addSp delSp modSp add">
        <pc:chgData name="Maria Jose Olivas Arenas" userId="99dc9832-ac78-4221-857d-8555e331f5fa" providerId="ADAL" clId="{A9FB06EF-2D2B-4E79-9649-62AF12B4FFD5}" dt="2020-07-22T08:15:25.045" v="1426" actId="20577"/>
        <pc:sldMkLst>
          <pc:docMk/>
          <pc:sldMk cId="2743377431" sldId="2458"/>
        </pc:sldMkLst>
        <pc:spChg chg="add mod">
          <ac:chgData name="Maria Jose Olivas Arenas" userId="99dc9832-ac78-4221-857d-8555e331f5fa" providerId="ADAL" clId="{A9FB06EF-2D2B-4E79-9649-62AF12B4FFD5}" dt="2020-07-22T08:00:00.566" v="1182" actId="14100"/>
          <ac:spMkLst>
            <pc:docMk/>
            <pc:sldMk cId="2743377431" sldId="2458"/>
            <ac:spMk id="2" creationId="{5460D220-9B32-4C56-A1FB-05AFEE3901F2}"/>
          </ac:spMkLst>
        </pc:spChg>
        <pc:spChg chg="del">
          <ac:chgData name="Maria Jose Olivas Arenas" userId="99dc9832-ac78-4221-857d-8555e331f5fa" providerId="ADAL" clId="{A9FB06EF-2D2B-4E79-9649-62AF12B4FFD5}" dt="2020-07-22T07:57:25.911" v="1168" actId="478"/>
          <ac:spMkLst>
            <pc:docMk/>
            <pc:sldMk cId="2743377431" sldId="2458"/>
            <ac:spMk id="7" creationId="{00000000-0000-0000-0000-000000000000}"/>
          </ac:spMkLst>
        </pc:spChg>
        <pc:spChg chg="del">
          <ac:chgData name="Maria Jose Olivas Arenas" userId="99dc9832-ac78-4221-857d-8555e331f5fa" providerId="ADAL" clId="{A9FB06EF-2D2B-4E79-9649-62AF12B4FFD5}" dt="2020-07-22T07:57:36.866" v="1169" actId="478"/>
          <ac:spMkLst>
            <pc:docMk/>
            <pc:sldMk cId="2743377431" sldId="2458"/>
            <ac:spMk id="8" creationId="{00000000-0000-0000-0000-000000000000}"/>
          </ac:spMkLst>
        </pc:spChg>
        <pc:spChg chg="mod">
          <ac:chgData name="Maria Jose Olivas Arenas" userId="99dc9832-ac78-4221-857d-8555e331f5fa" providerId="ADAL" clId="{A9FB06EF-2D2B-4E79-9649-62AF12B4FFD5}" dt="2020-07-22T08:00:52.973" v="1185" actId="207"/>
          <ac:spMkLst>
            <pc:docMk/>
            <pc:sldMk cId="2743377431" sldId="2458"/>
            <ac:spMk id="12" creationId="{00000000-0000-0000-0000-000000000000}"/>
          </ac:spMkLst>
        </pc:spChg>
        <pc:spChg chg="del">
          <ac:chgData name="Maria Jose Olivas Arenas" userId="99dc9832-ac78-4221-857d-8555e331f5fa" providerId="ADAL" clId="{A9FB06EF-2D2B-4E79-9649-62AF12B4FFD5}" dt="2020-07-22T07:57:25.233" v="1167" actId="478"/>
          <ac:spMkLst>
            <pc:docMk/>
            <pc:sldMk cId="2743377431" sldId="2458"/>
            <ac:spMk id="13" creationId="{00000000-0000-0000-0000-000000000000}"/>
          </ac:spMkLst>
        </pc:spChg>
        <pc:graphicFrameChg chg="add mod modGraphic">
          <ac:chgData name="Maria Jose Olivas Arenas" userId="99dc9832-ac78-4221-857d-8555e331f5fa" providerId="ADAL" clId="{A9FB06EF-2D2B-4E79-9649-62AF12B4FFD5}" dt="2020-07-22T08:15:25.045" v="1426" actId="20577"/>
          <ac:graphicFrameMkLst>
            <pc:docMk/>
            <pc:sldMk cId="2743377431" sldId="2458"/>
            <ac:graphicFrameMk id="3" creationId="{7C865C22-955D-4B72-8367-45C075458595}"/>
          </ac:graphicFrameMkLst>
        </pc:graphicFrameChg>
      </pc:sldChg>
      <pc:sldChg chg="modSp">
        <pc:chgData name="Maria Jose Olivas Arenas" userId="99dc9832-ac78-4221-857d-8555e331f5fa" providerId="ADAL" clId="{A9FB06EF-2D2B-4E79-9649-62AF12B4FFD5}" dt="2020-07-22T07:40:38.834" v="1138" actId="20577"/>
        <pc:sldMkLst>
          <pc:docMk/>
          <pc:sldMk cId="1390926711" sldId="2462"/>
        </pc:sldMkLst>
        <pc:spChg chg="mod">
          <ac:chgData name="Maria Jose Olivas Arenas" userId="99dc9832-ac78-4221-857d-8555e331f5fa" providerId="ADAL" clId="{A9FB06EF-2D2B-4E79-9649-62AF12B4FFD5}" dt="2020-07-22T07:40:38.834" v="1138" actId="20577"/>
          <ac:spMkLst>
            <pc:docMk/>
            <pc:sldMk cId="1390926711" sldId="2462"/>
            <ac:spMk id="9" creationId="{00000000-0000-0000-0000-000000000000}"/>
          </ac:spMkLst>
        </pc:spChg>
      </pc:sldChg>
      <pc:sldChg chg="modSp">
        <pc:chgData name="Maria Jose Olivas Arenas" userId="99dc9832-ac78-4221-857d-8555e331f5fa" providerId="ADAL" clId="{A9FB06EF-2D2B-4E79-9649-62AF12B4FFD5}" dt="2020-07-14T13:46:19.413" v="414" actId="20577"/>
        <pc:sldMkLst>
          <pc:docMk/>
          <pc:sldMk cId="2921116315" sldId="2468"/>
        </pc:sldMkLst>
        <pc:spChg chg="mod">
          <ac:chgData name="Maria Jose Olivas Arenas" userId="99dc9832-ac78-4221-857d-8555e331f5fa" providerId="ADAL" clId="{A9FB06EF-2D2B-4E79-9649-62AF12B4FFD5}" dt="2020-07-14T13:46:19.413" v="414" actId="20577"/>
          <ac:spMkLst>
            <pc:docMk/>
            <pc:sldMk cId="2921116315" sldId="2468"/>
            <ac:spMk id="7" creationId="{00000000-0000-0000-0000-000000000000}"/>
          </ac:spMkLst>
        </pc:spChg>
      </pc:sldChg>
      <pc:sldChg chg="addSp delSp modSp">
        <pc:chgData name="Maria Jose Olivas Arenas" userId="99dc9832-ac78-4221-857d-8555e331f5fa" providerId="ADAL" clId="{A9FB06EF-2D2B-4E79-9649-62AF12B4FFD5}" dt="2020-07-22T07:40:19.485" v="1133" actId="13926"/>
        <pc:sldMkLst>
          <pc:docMk/>
          <pc:sldMk cId="4232232499" sldId="2469"/>
        </pc:sldMkLst>
        <pc:spChg chg="add del mod">
          <ac:chgData name="Maria Jose Olivas Arenas" userId="99dc9832-ac78-4221-857d-8555e331f5fa" providerId="ADAL" clId="{A9FB06EF-2D2B-4E79-9649-62AF12B4FFD5}" dt="2020-07-14T14:57:19.561" v="1066" actId="478"/>
          <ac:spMkLst>
            <pc:docMk/>
            <pc:sldMk cId="4232232499" sldId="2469"/>
            <ac:spMk id="3" creationId="{8E65E1F3-194D-40FB-94D2-1248C06CD562}"/>
          </ac:spMkLst>
        </pc:spChg>
        <pc:spChg chg="mod">
          <ac:chgData name="Maria Jose Olivas Arenas" userId="99dc9832-ac78-4221-857d-8555e331f5fa" providerId="ADAL" clId="{A9FB06EF-2D2B-4E79-9649-62AF12B4FFD5}" dt="2020-07-22T07:40:19.485" v="1133" actId="13926"/>
          <ac:spMkLst>
            <pc:docMk/>
            <pc:sldMk cId="4232232499" sldId="2469"/>
            <ac:spMk id="7" creationId="{00000000-0000-0000-0000-000000000000}"/>
          </ac:spMkLst>
        </pc:spChg>
      </pc:sldChg>
      <pc:sldChg chg="modSp">
        <pc:chgData name="Maria Jose Olivas Arenas" userId="99dc9832-ac78-4221-857d-8555e331f5fa" providerId="ADAL" clId="{A9FB06EF-2D2B-4E79-9649-62AF12B4FFD5}" dt="2020-07-14T14:57:49.800" v="1067" actId="123"/>
        <pc:sldMkLst>
          <pc:docMk/>
          <pc:sldMk cId="822316361" sldId="2471"/>
        </pc:sldMkLst>
        <pc:spChg chg="mod">
          <ac:chgData name="Maria Jose Olivas Arenas" userId="99dc9832-ac78-4221-857d-8555e331f5fa" providerId="ADAL" clId="{A9FB06EF-2D2B-4E79-9649-62AF12B4FFD5}" dt="2020-07-14T14:57:49.800" v="1067" actId="123"/>
          <ac:spMkLst>
            <pc:docMk/>
            <pc:sldMk cId="822316361" sldId="2471"/>
            <ac:spMk id="7" creationId="{00000000-0000-0000-0000-000000000000}"/>
          </ac:spMkLst>
        </pc:spChg>
      </pc:sldChg>
      <pc:sldChg chg="modSp">
        <pc:chgData name="Maria Jose Olivas Arenas" userId="99dc9832-ac78-4221-857d-8555e331f5fa" providerId="ADAL" clId="{A9FB06EF-2D2B-4E79-9649-62AF12B4FFD5}" dt="2020-07-22T07:40:14.196" v="1132" actId="13926"/>
        <pc:sldMkLst>
          <pc:docMk/>
          <pc:sldMk cId="83515128" sldId="2473"/>
        </pc:sldMkLst>
        <pc:spChg chg="mod">
          <ac:chgData name="Maria Jose Olivas Arenas" userId="99dc9832-ac78-4221-857d-8555e331f5fa" providerId="ADAL" clId="{A9FB06EF-2D2B-4E79-9649-62AF12B4FFD5}" dt="2020-07-22T07:40:14.196" v="1132" actId="13926"/>
          <ac:spMkLst>
            <pc:docMk/>
            <pc:sldMk cId="83515128" sldId="2473"/>
            <ac:spMk id="7" creationId="{00000000-0000-0000-0000-000000000000}"/>
          </ac:spMkLst>
        </pc:spChg>
      </pc:sldChg>
      <pc:sldChg chg="modSp">
        <pc:chgData name="Maria Jose Olivas Arenas" userId="99dc9832-ac78-4221-857d-8555e331f5fa" providerId="ADAL" clId="{A9FB06EF-2D2B-4E79-9649-62AF12B4FFD5}" dt="2020-07-14T15:03:08.043" v="1130" actId="20577"/>
        <pc:sldMkLst>
          <pc:docMk/>
          <pc:sldMk cId="2663267437" sldId="2475"/>
        </pc:sldMkLst>
        <pc:spChg chg="mod">
          <ac:chgData name="Maria Jose Olivas Arenas" userId="99dc9832-ac78-4221-857d-8555e331f5fa" providerId="ADAL" clId="{A9FB06EF-2D2B-4E79-9649-62AF12B4FFD5}" dt="2020-07-14T15:03:08.043" v="1130" actId="20577"/>
          <ac:spMkLst>
            <pc:docMk/>
            <pc:sldMk cId="2663267437" sldId="2475"/>
            <ac:spMk id="23" creationId="{DACA64AE-ED59-4A24-B62E-4E116A3526FD}"/>
          </ac:spMkLst>
        </pc:spChg>
      </pc:sldChg>
      <pc:sldChg chg="modSp">
        <pc:chgData name="Maria Jose Olivas Arenas" userId="99dc9832-ac78-4221-857d-8555e331f5fa" providerId="ADAL" clId="{A9FB06EF-2D2B-4E79-9649-62AF12B4FFD5}" dt="2020-07-14T15:02:49.472" v="1128" actId="1076"/>
        <pc:sldMkLst>
          <pc:docMk/>
          <pc:sldMk cId="458474654" sldId="2476"/>
        </pc:sldMkLst>
        <pc:spChg chg="mod">
          <ac:chgData name="Maria Jose Olivas Arenas" userId="99dc9832-ac78-4221-857d-8555e331f5fa" providerId="ADAL" clId="{A9FB06EF-2D2B-4E79-9649-62AF12B4FFD5}" dt="2020-07-14T14:35:22.681" v="726" actId="20577"/>
          <ac:spMkLst>
            <pc:docMk/>
            <pc:sldMk cId="458474654" sldId="2476"/>
            <ac:spMk id="3" creationId="{EFD7D5FF-9604-4ADA-812E-53A293E608BD}"/>
          </ac:spMkLst>
        </pc:spChg>
        <pc:spChg chg="mod">
          <ac:chgData name="Maria Jose Olivas Arenas" userId="99dc9832-ac78-4221-857d-8555e331f5fa" providerId="ADAL" clId="{A9FB06EF-2D2B-4E79-9649-62AF12B4FFD5}" dt="2020-07-14T14:58:59.376" v="1070" actId="20577"/>
          <ac:spMkLst>
            <pc:docMk/>
            <pc:sldMk cId="458474654" sldId="2476"/>
            <ac:spMk id="7" creationId="{F92E8428-97BC-4358-A4AD-F0F02E87578C}"/>
          </ac:spMkLst>
        </pc:spChg>
        <pc:spChg chg="mod">
          <ac:chgData name="Maria Jose Olivas Arenas" userId="99dc9832-ac78-4221-857d-8555e331f5fa" providerId="ADAL" clId="{A9FB06EF-2D2B-4E79-9649-62AF12B4FFD5}" dt="2020-07-14T15:02:42.044" v="1127" actId="20577"/>
          <ac:spMkLst>
            <pc:docMk/>
            <pc:sldMk cId="458474654" sldId="2476"/>
            <ac:spMk id="22" creationId="{48B0E2AF-8FC2-4E01-ACD8-55B5E4F36D52}"/>
          </ac:spMkLst>
        </pc:spChg>
        <pc:spChg chg="mod">
          <ac:chgData name="Maria Jose Olivas Arenas" userId="99dc9832-ac78-4221-857d-8555e331f5fa" providerId="ADAL" clId="{A9FB06EF-2D2B-4E79-9649-62AF12B4FFD5}" dt="2020-07-14T15:02:49.472" v="1128" actId="1076"/>
          <ac:spMkLst>
            <pc:docMk/>
            <pc:sldMk cId="458474654" sldId="2476"/>
            <ac:spMk id="23" creationId="{DACA64AE-ED59-4A24-B62E-4E116A3526FD}"/>
          </ac:spMkLst>
        </pc:spChg>
      </pc:sldChg>
      <pc:sldChg chg="add del">
        <pc:chgData name="Maria Jose Olivas Arenas" userId="99dc9832-ac78-4221-857d-8555e331f5fa" providerId="ADAL" clId="{A9FB06EF-2D2B-4E79-9649-62AF12B4FFD5}" dt="2020-07-22T07:42:06.060" v="1140" actId="2696"/>
        <pc:sldMkLst>
          <pc:docMk/>
          <pc:sldMk cId="2742050908" sldId="2477"/>
        </pc:sldMkLst>
      </pc:sldChg>
      <pc:sldChg chg="modSp add">
        <pc:chgData name="Maria Jose Olivas Arenas" userId="99dc9832-ac78-4221-857d-8555e331f5fa" providerId="ADAL" clId="{A9FB06EF-2D2B-4E79-9649-62AF12B4FFD5}" dt="2020-07-22T08:08:05.022" v="1418" actId="1076"/>
        <pc:sldMkLst>
          <pc:docMk/>
          <pc:sldMk cId="3177719089" sldId="2477"/>
        </pc:sldMkLst>
        <pc:spChg chg="mod">
          <ac:chgData name="Maria Jose Olivas Arenas" userId="99dc9832-ac78-4221-857d-8555e331f5fa" providerId="ADAL" clId="{A9FB06EF-2D2B-4E79-9649-62AF12B4FFD5}" dt="2020-07-22T08:08:05.022" v="1418" actId="1076"/>
          <ac:spMkLst>
            <pc:docMk/>
            <pc:sldMk cId="3177719089" sldId="2477"/>
            <ac:spMk id="3" creationId="{00000000-0000-0000-0000-000000000000}"/>
          </ac:spMkLst>
        </pc:spChg>
      </pc:sldChg>
    </pc:docChg>
  </pc:docChgLst>
  <pc:docChgLst>
    <pc:chgData name="Maria Jose Olivas Arenas" userId="99dc9832-ac78-4221-857d-8555e331f5fa" providerId="ADAL" clId="{F5A86C07-5A9B-4DE5-8D73-D74167BBFB99}"/>
    <pc:docChg chg="modSld">
      <pc:chgData name="Maria Jose Olivas Arenas" userId="99dc9832-ac78-4221-857d-8555e331f5fa" providerId="ADAL" clId="{F5A86C07-5A9B-4DE5-8D73-D74167BBFB99}" dt="2020-06-16T09:14:47.397" v="26" actId="1035"/>
      <pc:docMkLst>
        <pc:docMk/>
      </pc:docMkLst>
      <pc:sldChg chg="modSp">
        <pc:chgData name="Maria Jose Olivas Arenas" userId="99dc9832-ac78-4221-857d-8555e331f5fa" providerId="ADAL" clId="{F5A86C07-5A9B-4DE5-8D73-D74167BBFB99}" dt="2020-06-16T09:12:27.100" v="6" actId="1035"/>
        <pc:sldMkLst>
          <pc:docMk/>
          <pc:sldMk cId="4232232499" sldId="2469"/>
        </pc:sldMkLst>
        <pc:spChg chg="mod">
          <ac:chgData name="Maria Jose Olivas Arenas" userId="99dc9832-ac78-4221-857d-8555e331f5fa" providerId="ADAL" clId="{F5A86C07-5A9B-4DE5-8D73-D74167BBFB99}" dt="2020-06-16T09:12:27.100" v="6" actId="1035"/>
          <ac:spMkLst>
            <pc:docMk/>
            <pc:sldMk cId="4232232499" sldId="2469"/>
            <ac:spMk id="7" creationId="{00000000-0000-0000-0000-000000000000}"/>
          </ac:spMkLst>
        </pc:spChg>
      </pc:sldChg>
      <pc:sldChg chg="modSp">
        <pc:chgData name="Maria Jose Olivas Arenas" userId="99dc9832-ac78-4221-857d-8555e331f5fa" providerId="ADAL" clId="{F5A86C07-5A9B-4DE5-8D73-D74167BBFB99}" dt="2020-06-16T09:14:27.664" v="16" actId="1035"/>
        <pc:sldMkLst>
          <pc:docMk/>
          <pc:sldMk cId="2663267437" sldId="2475"/>
        </pc:sldMkLst>
        <pc:spChg chg="mod">
          <ac:chgData name="Maria Jose Olivas Arenas" userId="99dc9832-ac78-4221-857d-8555e331f5fa" providerId="ADAL" clId="{F5A86C07-5A9B-4DE5-8D73-D74167BBFB99}" dt="2020-06-16T09:14:27.664" v="16" actId="1035"/>
          <ac:spMkLst>
            <pc:docMk/>
            <pc:sldMk cId="2663267437" sldId="2475"/>
            <ac:spMk id="4" creationId="{ECE3C9E7-9E03-4403-98DA-E031871D6A57}"/>
          </ac:spMkLst>
        </pc:spChg>
        <pc:spChg chg="mod">
          <ac:chgData name="Maria Jose Olivas Arenas" userId="99dc9832-ac78-4221-857d-8555e331f5fa" providerId="ADAL" clId="{F5A86C07-5A9B-4DE5-8D73-D74167BBFB99}" dt="2020-06-16T09:14:27.664" v="16" actId="1035"/>
          <ac:spMkLst>
            <pc:docMk/>
            <pc:sldMk cId="2663267437" sldId="2475"/>
            <ac:spMk id="6" creationId="{00000000-0000-0000-0000-000000000000}"/>
          </ac:spMkLst>
        </pc:spChg>
        <pc:spChg chg="mod">
          <ac:chgData name="Maria Jose Olivas Arenas" userId="99dc9832-ac78-4221-857d-8555e331f5fa" providerId="ADAL" clId="{F5A86C07-5A9B-4DE5-8D73-D74167BBFB99}" dt="2020-06-16T09:14:27.664" v="16" actId="1035"/>
          <ac:spMkLst>
            <pc:docMk/>
            <pc:sldMk cId="2663267437" sldId="2475"/>
            <ac:spMk id="7" creationId="{F92E8428-97BC-4358-A4AD-F0F02E87578C}"/>
          </ac:spMkLst>
        </pc:spChg>
        <pc:spChg chg="mod">
          <ac:chgData name="Maria Jose Olivas Arenas" userId="99dc9832-ac78-4221-857d-8555e331f5fa" providerId="ADAL" clId="{F5A86C07-5A9B-4DE5-8D73-D74167BBFB99}" dt="2020-06-16T09:14:27.664" v="16" actId="1035"/>
          <ac:spMkLst>
            <pc:docMk/>
            <pc:sldMk cId="2663267437" sldId="2475"/>
            <ac:spMk id="18" creationId="{552CBEF0-1D63-4F71-AD98-3970B4B00087}"/>
          </ac:spMkLst>
        </pc:spChg>
        <pc:spChg chg="mod">
          <ac:chgData name="Maria Jose Olivas Arenas" userId="99dc9832-ac78-4221-857d-8555e331f5fa" providerId="ADAL" clId="{F5A86C07-5A9B-4DE5-8D73-D74167BBFB99}" dt="2020-06-16T09:14:27.664" v="16" actId="1035"/>
          <ac:spMkLst>
            <pc:docMk/>
            <pc:sldMk cId="2663267437" sldId="2475"/>
            <ac:spMk id="19" creationId="{99B36545-644D-4C74-871E-56CE9F23720A}"/>
          </ac:spMkLst>
        </pc:spChg>
        <pc:spChg chg="mod">
          <ac:chgData name="Maria Jose Olivas Arenas" userId="99dc9832-ac78-4221-857d-8555e331f5fa" providerId="ADAL" clId="{F5A86C07-5A9B-4DE5-8D73-D74167BBFB99}" dt="2020-06-16T09:14:27.664" v="16" actId="1035"/>
          <ac:spMkLst>
            <pc:docMk/>
            <pc:sldMk cId="2663267437" sldId="2475"/>
            <ac:spMk id="20" creationId="{4536C051-94BF-4A79-9D4E-E7B20978BA02}"/>
          </ac:spMkLst>
        </pc:spChg>
        <pc:spChg chg="mod">
          <ac:chgData name="Maria Jose Olivas Arenas" userId="99dc9832-ac78-4221-857d-8555e331f5fa" providerId="ADAL" clId="{F5A86C07-5A9B-4DE5-8D73-D74167BBFB99}" dt="2020-06-16T09:14:27.664" v="16" actId="1035"/>
          <ac:spMkLst>
            <pc:docMk/>
            <pc:sldMk cId="2663267437" sldId="2475"/>
            <ac:spMk id="21" creationId="{E5D0EB05-CB2D-4087-9E69-571F40109AFE}"/>
          </ac:spMkLst>
        </pc:spChg>
        <pc:spChg chg="mod">
          <ac:chgData name="Maria Jose Olivas Arenas" userId="99dc9832-ac78-4221-857d-8555e331f5fa" providerId="ADAL" clId="{F5A86C07-5A9B-4DE5-8D73-D74167BBFB99}" dt="2020-06-16T09:14:27.664" v="16" actId="1035"/>
          <ac:spMkLst>
            <pc:docMk/>
            <pc:sldMk cId="2663267437" sldId="2475"/>
            <ac:spMk id="22" creationId="{48B0E2AF-8FC2-4E01-ACD8-55B5E4F36D52}"/>
          </ac:spMkLst>
        </pc:spChg>
        <pc:spChg chg="mod">
          <ac:chgData name="Maria Jose Olivas Arenas" userId="99dc9832-ac78-4221-857d-8555e331f5fa" providerId="ADAL" clId="{F5A86C07-5A9B-4DE5-8D73-D74167BBFB99}" dt="2020-06-16T09:14:27.664" v="16" actId="1035"/>
          <ac:spMkLst>
            <pc:docMk/>
            <pc:sldMk cId="2663267437" sldId="2475"/>
            <ac:spMk id="23" creationId="{DACA64AE-ED59-4A24-B62E-4E116A3526FD}"/>
          </ac:spMkLst>
        </pc:spChg>
        <pc:spChg chg="mod">
          <ac:chgData name="Maria Jose Olivas Arenas" userId="99dc9832-ac78-4221-857d-8555e331f5fa" providerId="ADAL" clId="{F5A86C07-5A9B-4DE5-8D73-D74167BBFB99}" dt="2020-06-16T09:14:27.664" v="16" actId="1035"/>
          <ac:spMkLst>
            <pc:docMk/>
            <pc:sldMk cId="2663267437" sldId="2475"/>
            <ac:spMk id="25" creationId="{BB7042AF-A622-40F9-8516-0E83922F3728}"/>
          </ac:spMkLst>
        </pc:spChg>
        <pc:spChg chg="mod">
          <ac:chgData name="Maria Jose Olivas Arenas" userId="99dc9832-ac78-4221-857d-8555e331f5fa" providerId="ADAL" clId="{F5A86C07-5A9B-4DE5-8D73-D74167BBFB99}" dt="2020-06-16T09:14:27.664" v="16" actId="1035"/>
          <ac:spMkLst>
            <pc:docMk/>
            <pc:sldMk cId="2663267437" sldId="2475"/>
            <ac:spMk id="27" creationId="{49365F42-E4FD-402A-80A1-3571DAEAE78C}"/>
          </ac:spMkLst>
        </pc:spChg>
        <pc:spChg chg="mod">
          <ac:chgData name="Maria Jose Olivas Arenas" userId="99dc9832-ac78-4221-857d-8555e331f5fa" providerId="ADAL" clId="{F5A86C07-5A9B-4DE5-8D73-D74167BBFB99}" dt="2020-06-16T09:14:27.664" v="16" actId="1035"/>
          <ac:spMkLst>
            <pc:docMk/>
            <pc:sldMk cId="2663267437" sldId="2475"/>
            <ac:spMk id="29" creationId="{BFF678EB-EA03-4EBF-B5A4-7C62EA5A9D88}"/>
          </ac:spMkLst>
        </pc:spChg>
        <pc:spChg chg="mod">
          <ac:chgData name="Maria Jose Olivas Arenas" userId="99dc9832-ac78-4221-857d-8555e331f5fa" providerId="ADAL" clId="{F5A86C07-5A9B-4DE5-8D73-D74167BBFB99}" dt="2020-06-16T09:14:27.664" v="16" actId="1035"/>
          <ac:spMkLst>
            <pc:docMk/>
            <pc:sldMk cId="2663267437" sldId="2475"/>
            <ac:spMk id="30" creationId="{FA4CA314-21F0-4C1B-9FA7-ACF194D172B5}"/>
          </ac:spMkLst>
        </pc:spChg>
        <pc:spChg chg="mod">
          <ac:chgData name="Maria Jose Olivas Arenas" userId="99dc9832-ac78-4221-857d-8555e331f5fa" providerId="ADAL" clId="{F5A86C07-5A9B-4DE5-8D73-D74167BBFB99}" dt="2020-06-16T09:14:27.664" v="16" actId="1035"/>
          <ac:spMkLst>
            <pc:docMk/>
            <pc:sldMk cId="2663267437" sldId="2475"/>
            <ac:spMk id="31" creationId="{BEDEB988-95DE-425B-9146-BD8CB8341E1E}"/>
          </ac:spMkLst>
        </pc:spChg>
        <pc:spChg chg="mod">
          <ac:chgData name="Maria Jose Olivas Arenas" userId="99dc9832-ac78-4221-857d-8555e331f5fa" providerId="ADAL" clId="{F5A86C07-5A9B-4DE5-8D73-D74167BBFB99}" dt="2020-06-16T09:14:27.664" v="16" actId="1035"/>
          <ac:spMkLst>
            <pc:docMk/>
            <pc:sldMk cId="2663267437" sldId="2475"/>
            <ac:spMk id="32" creationId="{37790B30-B64B-4E2B-9BC7-EEFDC8772E2E}"/>
          </ac:spMkLst>
        </pc:spChg>
        <pc:spChg chg="mod">
          <ac:chgData name="Maria Jose Olivas Arenas" userId="99dc9832-ac78-4221-857d-8555e331f5fa" providerId="ADAL" clId="{F5A86C07-5A9B-4DE5-8D73-D74167BBFB99}" dt="2020-06-16T09:14:27.664" v="16" actId="1035"/>
          <ac:spMkLst>
            <pc:docMk/>
            <pc:sldMk cId="2663267437" sldId="2475"/>
            <ac:spMk id="33" creationId="{E38F128E-0761-4821-B9F9-6BA584C3F983}"/>
          </ac:spMkLst>
        </pc:spChg>
        <pc:spChg chg="mod">
          <ac:chgData name="Maria Jose Olivas Arenas" userId="99dc9832-ac78-4221-857d-8555e331f5fa" providerId="ADAL" clId="{F5A86C07-5A9B-4DE5-8D73-D74167BBFB99}" dt="2020-06-16T09:14:27.664" v="16" actId="1035"/>
          <ac:spMkLst>
            <pc:docMk/>
            <pc:sldMk cId="2663267437" sldId="2475"/>
            <ac:spMk id="34" creationId="{5B2805A7-235B-4114-8167-DC26E3267C0D}"/>
          </ac:spMkLst>
        </pc:spChg>
        <pc:spChg chg="mod">
          <ac:chgData name="Maria Jose Olivas Arenas" userId="99dc9832-ac78-4221-857d-8555e331f5fa" providerId="ADAL" clId="{F5A86C07-5A9B-4DE5-8D73-D74167BBFB99}" dt="2020-06-16T09:14:27.664" v="16" actId="1035"/>
          <ac:spMkLst>
            <pc:docMk/>
            <pc:sldMk cId="2663267437" sldId="2475"/>
            <ac:spMk id="35" creationId="{16D4D8D8-387C-441D-A487-583E94745660}"/>
          </ac:spMkLst>
        </pc:spChg>
        <pc:spChg chg="mod">
          <ac:chgData name="Maria Jose Olivas Arenas" userId="99dc9832-ac78-4221-857d-8555e331f5fa" providerId="ADAL" clId="{F5A86C07-5A9B-4DE5-8D73-D74167BBFB99}" dt="2020-06-16T09:14:27.664" v="16" actId="1035"/>
          <ac:spMkLst>
            <pc:docMk/>
            <pc:sldMk cId="2663267437" sldId="2475"/>
            <ac:spMk id="36" creationId="{4F93CA89-6ED5-4750-B81B-E2D303B7B9D2}"/>
          </ac:spMkLst>
        </pc:spChg>
        <pc:spChg chg="mod">
          <ac:chgData name="Maria Jose Olivas Arenas" userId="99dc9832-ac78-4221-857d-8555e331f5fa" providerId="ADAL" clId="{F5A86C07-5A9B-4DE5-8D73-D74167BBFB99}" dt="2020-06-16T09:14:27.664" v="16" actId="1035"/>
          <ac:spMkLst>
            <pc:docMk/>
            <pc:sldMk cId="2663267437" sldId="2475"/>
            <ac:spMk id="38" creationId="{00000000-0000-0000-0000-000000000000}"/>
          </ac:spMkLst>
        </pc:spChg>
        <pc:spChg chg="mod">
          <ac:chgData name="Maria Jose Olivas Arenas" userId="99dc9832-ac78-4221-857d-8555e331f5fa" providerId="ADAL" clId="{F5A86C07-5A9B-4DE5-8D73-D74167BBFB99}" dt="2020-06-16T09:14:27.664" v="16" actId="1035"/>
          <ac:spMkLst>
            <pc:docMk/>
            <pc:sldMk cId="2663267437" sldId="2475"/>
            <ac:spMk id="39" creationId="{C47C14E1-73EE-4DE0-AA47-4691662B60C3}"/>
          </ac:spMkLst>
        </pc:spChg>
        <pc:spChg chg="mod">
          <ac:chgData name="Maria Jose Olivas Arenas" userId="99dc9832-ac78-4221-857d-8555e331f5fa" providerId="ADAL" clId="{F5A86C07-5A9B-4DE5-8D73-D74167BBFB99}" dt="2020-06-16T09:14:27.664" v="16" actId="1035"/>
          <ac:spMkLst>
            <pc:docMk/>
            <pc:sldMk cId="2663267437" sldId="2475"/>
            <ac:spMk id="48" creationId="{EE81A683-CACA-4E8F-B31E-4F899D1042A4}"/>
          </ac:spMkLst>
        </pc:spChg>
        <pc:spChg chg="mod">
          <ac:chgData name="Maria Jose Olivas Arenas" userId="99dc9832-ac78-4221-857d-8555e331f5fa" providerId="ADAL" clId="{F5A86C07-5A9B-4DE5-8D73-D74167BBFB99}" dt="2020-06-16T09:14:27.664" v="16" actId="1035"/>
          <ac:spMkLst>
            <pc:docMk/>
            <pc:sldMk cId="2663267437" sldId="2475"/>
            <ac:spMk id="49" creationId="{D4A05610-0264-4FAF-8310-5332CAC37C75}"/>
          </ac:spMkLst>
        </pc:spChg>
        <pc:spChg chg="mod">
          <ac:chgData name="Maria Jose Olivas Arenas" userId="99dc9832-ac78-4221-857d-8555e331f5fa" providerId="ADAL" clId="{F5A86C07-5A9B-4DE5-8D73-D74167BBFB99}" dt="2020-06-16T09:14:27.664" v="16" actId="1035"/>
          <ac:spMkLst>
            <pc:docMk/>
            <pc:sldMk cId="2663267437" sldId="2475"/>
            <ac:spMk id="50" creationId="{44903E5E-63BF-4117-8512-41591BDFEDAF}"/>
          </ac:spMkLst>
        </pc:spChg>
        <pc:spChg chg="mod">
          <ac:chgData name="Maria Jose Olivas Arenas" userId="99dc9832-ac78-4221-857d-8555e331f5fa" providerId="ADAL" clId="{F5A86C07-5A9B-4DE5-8D73-D74167BBFB99}" dt="2020-06-16T09:14:27.664" v="16" actId="1035"/>
          <ac:spMkLst>
            <pc:docMk/>
            <pc:sldMk cId="2663267437" sldId="2475"/>
            <ac:spMk id="51" creationId="{4FD39D87-BA4A-4190-83D7-AE802C36020D}"/>
          </ac:spMkLst>
        </pc:spChg>
        <pc:spChg chg="mod">
          <ac:chgData name="Maria Jose Olivas Arenas" userId="99dc9832-ac78-4221-857d-8555e331f5fa" providerId="ADAL" clId="{F5A86C07-5A9B-4DE5-8D73-D74167BBFB99}" dt="2020-06-16T09:14:27.664" v="16" actId="1035"/>
          <ac:spMkLst>
            <pc:docMk/>
            <pc:sldMk cId="2663267437" sldId="2475"/>
            <ac:spMk id="56" creationId="{253A5D80-0179-4E43-997C-72CF2CA27201}"/>
          </ac:spMkLst>
        </pc:spChg>
        <pc:spChg chg="mod">
          <ac:chgData name="Maria Jose Olivas Arenas" userId="99dc9832-ac78-4221-857d-8555e331f5fa" providerId="ADAL" clId="{F5A86C07-5A9B-4DE5-8D73-D74167BBFB99}" dt="2020-06-16T09:14:27.664" v="16" actId="1035"/>
          <ac:spMkLst>
            <pc:docMk/>
            <pc:sldMk cId="2663267437" sldId="2475"/>
            <ac:spMk id="64" creationId="{1BB126FC-4ECD-4B3D-8ECE-2F07C8FDFB8A}"/>
          </ac:spMkLst>
        </pc:spChg>
        <pc:spChg chg="mod">
          <ac:chgData name="Maria Jose Olivas Arenas" userId="99dc9832-ac78-4221-857d-8555e331f5fa" providerId="ADAL" clId="{F5A86C07-5A9B-4DE5-8D73-D74167BBFB99}" dt="2020-06-16T09:14:27.664" v="16" actId="1035"/>
          <ac:spMkLst>
            <pc:docMk/>
            <pc:sldMk cId="2663267437" sldId="2475"/>
            <ac:spMk id="65" creationId="{85653156-CCD7-4D69-9651-5005D2F7CC26}"/>
          </ac:spMkLst>
        </pc:spChg>
        <pc:spChg chg="mod">
          <ac:chgData name="Maria Jose Olivas Arenas" userId="99dc9832-ac78-4221-857d-8555e331f5fa" providerId="ADAL" clId="{F5A86C07-5A9B-4DE5-8D73-D74167BBFB99}" dt="2020-06-16T09:14:27.664" v="16" actId="1035"/>
          <ac:spMkLst>
            <pc:docMk/>
            <pc:sldMk cId="2663267437" sldId="2475"/>
            <ac:spMk id="66" creationId="{9BEDE526-C7E1-4C73-9F3C-B7334BBF7458}"/>
          </ac:spMkLst>
        </pc:spChg>
        <pc:spChg chg="mod">
          <ac:chgData name="Maria Jose Olivas Arenas" userId="99dc9832-ac78-4221-857d-8555e331f5fa" providerId="ADAL" clId="{F5A86C07-5A9B-4DE5-8D73-D74167BBFB99}" dt="2020-06-16T09:14:27.664" v="16" actId="1035"/>
          <ac:spMkLst>
            <pc:docMk/>
            <pc:sldMk cId="2663267437" sldId="2475"/>
            <ac:spMk id="67" creationId="{3AA8AF78-9F24-48E4-A933-FDBB8D1E5EBF}"/>
          </ac:spMkLst>
        </pc:spChg>
        <pc:spChg chg="mod">
          <ac:chgData name="Maria Jose Olivas Arenas" userId="99dc9832-ac78-4221-857d-8555e331f5fa" providerId="ADAL" clId="{F5A86C07-5A9B-4DE5-8D73-D74167BBFB99}" dt="2020-06-16T09:14:27.664" v="16" actId="1035"/>
          <ac:spMkLst>
            <pc:docMk/>
            <pc:sldMk cId="2663267437" sldId="2475"/>
            <ac:spMk id="68" creationId="{4937A59A-2DEF-41E1-95E8-E625A91A0E6E}"/>
          </ac:spMkLst>
        </pc:spChg>
        <pc:picChg chg="mod">
          <ac:chgData name="Maria Jose Olivas Arenas" userId="99dc9832-ac78-4221-857d-8555e331f5fa" providerId="ADAL" clId="{F5A86C07-5A9B-4DE5-8D73-D74167BBFB99}" dt="2020-06-16T09:14:27.664" v="16" actId="1035"/>
          <ac:picMkLst>
            <pc:docMk/>
            <pc:sldMk cId="2663267437" sldId="2475"/>
            <ac:picMk id="8" creationId="{A82BDD8B-88AD-4012-953F-EE03F0D6171E}"/>
          </ac:picMkLst>
        </pc:picChg>
        <pc:picChg chg="mod">
          <ac:chgData name="Maria Jose Olivas Arenas" userId="99dc9832-ac78-4221-857d-8555e331f5fa" providerId="ADAL" clId="{F5A86C07-5A9B-4DE5-8D73-D74167BBFB99}" dt="2020-06-16T09:14:27.664" v="16" actId="1035"/>
          <ac:picMkLst>
            <pc:docMk/>
            <pc:sldMk cId="2663267437" sldId="2475"/>
            <ac:picMk id="15" creationId="{1E50EC13-B5A0-4083-8800-B0DDE72A5853}"/>
          </ac:picMkLst>
        </pc:picChg>
      </pc:sldChg>
      <pc:sldChg chg="modSp">
        <pc:chgData name="Maria Jose Olivas Arenas" userId="99dc9832-ac78-4221-857d-8555e331f5fa" providerId="ADAL" clId="{F5A86C07-5A9B-4DE5-8D73-D74167BBFB99}" dt="2020-06-16T09:14:47.397" v="26" actId="1035"/>
        <pc:sldMkLst>
          <pc:docMk/>
          <pc:sldMk cId="458474654" sldId="2476"/>
        </pc:sldMkLst>
        <pc:spChg chg="mod">
          <ac:chgData name="Maria Jose Olivas Arenas" userId="99dc9832-ac78-4221-857d-8555e331f5fa" providerId="ADAL" clId="{F5A86C07-5A9B-4DE5-8D73-D74167BBFB99}" dt="2020-06-16T09:14:47.397" v="26" actId="1035"/>
          <ac:spMkLst>
            <pc:docMk/>
            <pc:sldMk cId="458474654" sldId="2476"/>
            <ac:spMk id="3" creationId="{EFD7D5FF-9604-4ADA-812E-53A293E608BD}"/>
          </ac:spMkLst>
        </pc:spChg>
        <pc:spChg chg="mod">
          <ac:chgData name="Maria Jose Olivas Arenas" userId="99dc9832-ac78-4221-857d-8555e331f5fa" providerId="ADAL" clId="{F5A86C07-5A9B-4DE5-8D73-D74167BBFB99}" dt="2020-06-16T09:14:47.397" v="26" actId="1035"/>
          <ac:spMkLst>
            <pc:docMk/>
            <pc:sldMk cId="458474654" sldId="2476"/>
            <ac:spMk id="7" creationId="{F92E8428-97BC-4358-A4AD-F0F02E87578C}"/>
          </ac:spMkLst>
        </pc:spChg>
        <pc:spChg chg="mod">
          <ac:chgData name="Maria Jose Olivas Arenas" userId="99dc9832-ac78-4221-857d-8555e331f5fa" providerId="ADAL" clId="{F5A86C07-5A9B-4DE5-8D73-D74167BBFB99}" dt="2020-06-16T09:14:47.397" v="26" actId="1035"/>
          <ac:spMkLst>
            <pc:docMk/>
            <pc:sldMk cId="458474654" sldId="2476"/>
            <ac:spMk id="21" creationId="{E5D0EB05-CB2D-4087-9E69-571F40109AFE}"/>
          </ac:spMkLst>
        </pc:spChg>
        <pc:spChg chg="mod">
          <ac:chgData name="Maria Jose Olivas Arenas" userId="99dc9832-ac78-4221-857d-8555e331f5fa" providerId="ADAL" clId="{F5A86C07-5A9B-4DE5-8D73-D74167BBFB99}" dt="2020-06-16T09:14:47.397" v="26" actId="1035"/>
          <ac:spMkLst>
            <pc:docMk/>
            <pc:sldMk cId="458474654" sldId="2476"/>
            <ac:spMk id="22" creationId="{48B0E2AF-8FC2-4E01-ACD8-55B5E4F36D52}"/>
          </ac:spMkLst>
        </pc:spChg>
        <pc:spChg chg="mod">
          <ac:chgData name="Maria Jose Olivas Arenas" userId="99dc9832-ac78-4221-857d-8555e331f5fa" providerId="ADAL" clId="{F5A86C07-5A9B-4DE5-8D73-D74167BBFB99}" dt="2020-06-16T09:14:47.397" v="26" actId="1035"/>
          <ac:spMkLst>
            <pc:docMk/>
            <pc:sldMk cId="458474654" sldId="2476"/>
            <ac:spMk id="23" creationId="{DACA64AE-ED59-4A24-B62E-4E116A3526FD}"/>
          </ac:spMkLst>
        </pc:spChg>
        <pc:spChg chg="mod">
          <ac:chgData name="Maria Jose Olivas Arenas" userId="99dc9832-ac78-4221-857d-8555e331f5fa" providerId="ADAL" clId="{F5A86C07-5A9B-4DE5-8D73-D74167BBFB99}" dt="2020-06-16T09:14:47.397" v="26" actId="1035"/>
          <ac:spMkLst>
            <pc:docMk/>
            <pc:sldMk cId="458474654" sldId="2476"/>
            <ac:spMk id="25" creationId="{BB7042AF-A622-40F9-8516-0E83922F3728}"/>
          </ac:spMkLst>
        </pc:spChg>
        <pc:spChg chg="mod">
          <ac:chgData name="Maria Jose Olivas Arenas" userId="99dc9832-ac78-4221-857d-8555e331f5fa" providerId="ADAL" clId="{F5A86C07-5A9B-4DE5-8D73-D74167BBFB99}" dt="2020-06-16T09:14:47.397" v="26" actId="1035"/>
          <ac:spMkLst>
            <pc:docMk/>
            <pc:sldMk cId="458474654" sldId="2476"/>
            <ac:spMk id="27" creationId="{49365F42-E4FD-402A-80A1-3571DAEAE78C}"/>
          </ac:spMkLst>
        </pc:spChg>
        <pc:spChg chg="mod">
          <ac:chgData name="Maria Jose Olivas Arenas" userId="99dc9832-ac78-4221-857d-8555e331f5fa" providerId="ADAL" clId="{F5A86C07-5A9B-4DE5-8D73-D74167BBFB99}" dt="2020-06-16T09:14:47.397" v="26" actId="1035"/>
          <ac:spMkLst>
            <pc:docMk/>
            <pc:sldMk cId="458474654" sldId="2476"/>
            <ac:spMk id="29" creationId="{BFF678EB-EA03-4EBF-B5A4-7C62EA5A9D88}"/>
          </ac:spMkLst>
        </pc:spChg>
        <pc:spChg chg="mod">
          <ac:chgData name="Maria Jose Olivas Arenas" userId="99dc9832-ac78-4221-857d-8555e331f5fa" providerId="ADAL" clId="{F5A86C07-5A9B-4DE5-8D73-D74167BBFB99}" dt="2020-06-16T09:14:47.397" v="26" actId="1035"/>
          <ac:spMkLst>
            <pc:docMk/>
            <pc:sldMk cId="458474654" sldId="2476"/>
            <ac:spMk id="35" creationId="{16D4D8D8-387C-441D-A487-583E94745660}"/>
          </ac:spMkLst>
        </pc:spChg>
        <pc:spChg chg="mod">
          <ac:chgData name="Maria Jose Olivas Arenas" userId="99dc9832-ac78-4221-857d-8555e331f5fa" providerId="ADAL" clId="{F5A86C07-5A9B-4DE5-8D73-D74167BBFB99}" dt="2020-06-16T09:14:47.397" v="26" actId="1035"/>
          <ac:spMkLst>
            <pc:docMk/>
            <pc:sldMk cId="458474654" sldId="2476"/>
            <ac:spMk id="36" creationId="{4F93CA89-6ED5-4750-B81B-E2D303B7B9D2}"/>
          </ac:spMkLst>
        </pc:spChg>
        <pc:spChg chg="mod">
          <ac:chgData name="Maria Jose Olivas Arenas" userId="99dc9832-ac78-4221-857d-8555e331f5fa" providerId="ADAL" clId="{F5A86C07-5A9B-4DE5-8D73-D74167BBFB99}" dt="2020-06-16T09:14:47.397" v="26" actId="1035"/>
          <ac:spMkLst>
            <pc:docMk/>
            <pc:sldMk cId="458474654" sldId="2476"/>
            <ac:spMk id="38" creationId="{00000000-0000-0000-0000-000000000000}"/>
          </ac:spMkLst>
        </pc:spChg>
        <pc:spChg chg="mod">
          <ac:chgData name="Maria Jose Olivas Arenas" userId="99dc9832-ac78-4221-857d-8555e331f5fa" providerId="ADAL" clId="{F5A86C07-5A9B-4DE5-8D73-D74167BBFB99}" dt="2020-06-16T09:14:47.397" v="26" actId="1035"/>
          <ac:spMkLst>
            <pc:docMk/>
            <pc:sldMk cId="458474654" sldId="2476"/>
            <ac:spMk id="39" creationId="{C47C14E1-73EE-4DE0-AA47-4691662B60C3}"/>
          </ac:spMkLst>
        </pc:spChg>
        <pc:picChg chg="mod">
          <ac:chgData name="Maria Jose Olivas Arenas" userId="99dc9832-ac78-4221-857d-8555e331f5fa" providerId="ADAL" clId="{F5A86C07-5A9B-4DE5-8D73-D74167BBFB99}" dt="2020-06-16T09:14:47.397" v="26" actId="1035"/>
          <ac:picMkLst>
            <pc:docMk/>
            <pc:sldMk cId="458474654" sldId="2476"/>
            <ac:picMk id="5" creationId="{001C7A8C-F4EA-441B-891E-FB81385D95FF}"/>
          </ac:picMkLst>
        </pc:picChg>
        <pc:picChg chg="mod">
          <ac:chgData name="Maria Jose Olivas Arenas" userId="99dc9832-ac78-4221-857d-8555e331f5fa" providerId="ADAL" clId="{F5A86C07-5A9B-4DE5-8D73-D74167BBFB99}" dt="2020-06-16T09:14:47.397" v="26" actId="1035"/>
          <ac:picMkLst>
            <pc:docMk/>
            <pc:sldMk cId="458474654" sldId="2476"/>
            <ac:picMk id="10" creationId="{43057FAB-648D-4457-9920-F3186EDD648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s-ES"/>
          </a:p>
        </p:txBody>
      </p:sp>
      <p:sp>
        <p:nvSpPr>
          <p:cNvPr id="3" name="Marcador de fecha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718CA60A-7BA3-5641-9126-EC1716EEFDB8}" type="datetimeFigureOut">
              <a:rPr lang="es-ES" smtClean="0"/>
              <a:t>08/10/2020</a:t>
            </a:fld>
            <a:endParaRPr lang="es-ES"/>
          </a:p>
        </p:txBody>
      </p:sp>
      <p:sp>
        <p:nvSpPr>
          <p:cNvPr id="4" name="Marcador de pie de página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es-ES"/>
          </a:p>
        </p:txBody>
      </p:sp>
      <p:sp>
        <p:nvSpPr>
          <p:cNvPr id="5" name="Marcador de número de diapositiva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1E58F8D4-930A-074C-8E14-260634EBAEF8}" type="slidenum">
              <a:rPr lang="es-ES" smtClean="0"/>
              <a:t>‹Nº›</a:t>
            </a:fld>
            <a:endParaRPr lang="es-ES"/>
          </a:p>
        </p:txBody>
      </p:sp>
    </p:spTree>
    <p:extLst>
      <p:ext uri="{BB962C8B-B14F-4D97-AF65-F5344CB8AC3E}">
        <p14:creationId xmlns:p14="http://schemas.microsoft.com/office/powerpoint/2010/main" val="3040380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MY"/>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C0B1B5E3-F2FF-4447-9F2E-6FC79E5AC69B}" type="datetimeFigureOut">
              <a:rPr lang="en-MY" smtClean="0"/>
              <a:t>8/10/2020</a:t>
            </a:fld>
            <a:endParaRPr lang="en-MY"/>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MY"/>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MY"/>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A163C6DC-2E50-448A-A515-B7C1EBDA1446}" type="slidenum">
              <a:rPr lang="en-MY" smtClean="0"/>
              <a:t>‹Nº›</a:t>
            </a:fld>
            <a:endParaRPr lang="en-MY"/>
          </a:p>
        </p:txBody>
      </p:sp>
    </p:spTree>
    <p:extLst>
      <p:ext uri="{BB962C8B-B14F-4D97-AF65-F5344CB8AC3E}">
        <p14:creationId xmlns:p14="http://schemas.microsoft.com/office/powerpoint/2010/main" val="207346753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6</a:t>
            </a:fld>
            <a:endParaRPr lang="en-US" dirty="0"/>
          </a:p>
        </p:txBody>
      </p:sp>
    </p:spTree>
    <p:extLst>
      <p:ext uri="{BB962C8B-B14F-4D97-AF65-F5344CB8AC3E}">
        <p14:creationId xmlns:p14="http://schemas.microsoft.com/office/powerpoint/2010/main" val="251900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7</a:t>
            </a:fld>
            <a:endParaRPr lang="en-US" dirty="0"/>
          </a:p>
        </p:txBody>
      </p:sp>
    </p:spTree>
    <p:extLst>
      <p:ext uri="{BB962C8B-B14F-4D97-AF65-F5344CB8AC3E}">
        <p14:creationId xmlns:p14="http://schemas.microsoft.com/office/powerpoint/2010/main" val="3312598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163C6DC-2E50-448A-A515-B7C1EBDA1446}" type="slidenum">
              <a:rPr lang="en-MY" smtClean="0"/>
              <a:t>16</a:t>
            </a:fld>
            <a:endParaRPr lang="en-MY"/>
          </a:p>
        </p:txBody>
      </p:sp>
    </p:spTree>
    <p:extLst>
      <p:ext uri="{BB962C8B-B14F-4D97-AF65-F5344CB8AC3E}">
        <p14:creationId xmlns:p14="http://schemas.microsoft.com/office/powerpoint/2010/main" val="337805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2">
    <p:spTree>
      <p:nvGrpSpPr>
        <p:cNvPr id="1" name=""/>
        <p:cNvGrpSpPr/>
        <p:nvPr/>
      </p:nvGrpSpPr>
      <p:grpSpPr>
        <a:xfrm>
          <a:off x="0" y="0"/>
          <a:ext cx="0" cy="0"/>
          <a:chOff x="0" y="0"/>
          <a:chExt cx="0" cy="0"/>
        </a:xfrm>
      </p:grpSpPr>
      <p:sp>
        <p:nvSpPr>
          <p:cNvPr id="11" name="Rectangle 1"/>
          <p:cNvSpPr/>
          <p:nvPr userDrawn="1"/>
        </p:nvSpPr>
        <p:spPr>
          <a:xfrm>
            <a:off x="0" y="0"/>
            <a:ext cx="9144000" cy="51435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MY"/>
          </a:p>
        </p:txBody>
      </p:sp>
      <p:sp>
        <p:nvSpPr>
          <p:cNvPr id="12" name="Freeform 7"/>
          <p:cNvSpPr/>
          <p:nvPr userDrawn="1"/>
        </p:nvSpPr>
        <p:spPr>
          <a:xfrm rot="10800000">
            <a:off x="256414" y="242266"/>
            <a:ext cx="5297420" cy="4658968"/>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800"/>
          </a:p>
        </p:txBody>
      </p:sp>
      <p:cxnSp>
        <p:nvCxnSpPr>
          <p:cNvPr id="13" name="Straight Connector 12"/>
          <p:cNvCxnSpPr/>
          <p:nvPr userDrawn="1"/>
        </p:nvCxnSpPr>
        <p:spPr>
          <a:xfrm>
            <a:off x="607808" y="3387611"/>
            <a:ext cx="2357567" cy="0"/>
          </a:xfrm>
          <a:prstGeom prst="line">
            <a:avLst/>
          </a:prstGeom>
          <a:ln w="6350">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610496" y="3887453"/>
            <a:ext cx="2403279" cy="392415"/>
          </a:xfrm>
          <a:prstGeom prst="rect">
            <a:avLst/>
          </a:prstGeom>
          <a:noFill/>
        </p:spPr>
        <p:txBody>
          <a:bodyPr wrap="square" lIns="68580" tIns="34290" rIns="68580" bIns="34290" rtlCol="0">
            <a:spAutoFit/>
          </a:bodyPr>
          <a:lstStyle/>
          <a:p>
            <a:r>
              <a:rPr lang="en-MY" sz="1050" dirty="0">
                <a:solidFill>
                  <a:schemeClr val="bg1"/>
                </a:solidFill>
              </a:rPr>
              <a:t>Fecha</a:t>
            </a:r>
          </a:p>
          <a:p>
            <a:endParaRPr lang="en-MY" sz="1050" dirty="0">
              <a:solidFill>
                <a:schemeClr val="bg1"/>
              </a:solidFill>
              <a:ea typeface="Open Sans Light" panose="020B0306030504020204" pitchFamily="34" charset="0"/>
              <a:cs typeface="Open Sans Light" panose="020B0306030504020204" pitchFamily="34" charset="0"/>
            </a:endParaRPr>
          </a:p>
        </p:txBody>
      </p:sp>
      <p:pic>
        <p:nvPicPr>
          <p:cNvPr id="22" name="Picture 11" descr="logo-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53716" y="599018"/>
            <a:ext cx="793094" cy="1337490"/>
          </a:xfrm>
          <a:prstGeom prst="rect">
            <a:avLst/>
          </a:prstGeom>
        </p:spPr>
      </p:pic>
      <p:sp>
        <p:nvSpPr>
          <p:cNvPr id="9" name="TextBox 13"/>
          <p:cNvSpPr txBox="1"/>
          <p:nvPr userDrawn="1"/>
        </p:nvSpPr>
        <p:spPr>
          <a:xfrm>
            <a:off x="591696" y="3452712"/>
            <a:ext cx="1033989" cy="346249"/>
          </a:xfrm>
          <a:prstGeom prst="rect">
            <a:avLst/>
          </a:prstGeom>
          <a:noFill/>
        </p:spPr>
        <p:txBody>
          <a:bodyPr wrap="none" lIns="68580" tIns="34290" rIns="68580" bIns="34290" rtlCol="0">
            <a:spAutoFit/>
          </a:bodyPr>
          <a:lstStyle/>
          <a:p>
            <a:r>
              <a:rPr lang="en-MY" sz="1800" dirty="0">
                <a:solidFill>
                  <a:schemeClr val="bg1"/>
                </a:solidFill>
                <a:ea typeface="Open Sans Extrabold" panose="020B0906030804020204" pitchFamily="34" charset="0"/>
                <a:cs typeface="Lato Black" panose="020F0A02020204030203" pitchFamily="34" charset="0"/>
              </a:rPr>
              <a:t>Subtítulo</a:t>
            </a:r>
          </a:p>
        </p:txBody>
      </p:sp>
      <p:sp>
        <p:nvSpPr>
          <p:cNvPr id="10" name="TextBox 15"/>
          <p:cNvSpPr txBox="1"/>
          <p:nvPr userDrawn="1"/>
        </p:nvSpPr>
        <p:spPr>
          <a:xfrm>
            <a:off x="591695" y="2165037"/>
            <a:ext cx="3302972" cy="1177245"/>
          </a:xfrm>
          <a:prstGeom prst="rect">
            <a:avLst/>
          </a:prstGeom>
          <a:noFill/>
        </p:spPr>
        <p:txBody>
          <a:bodyPr wrap="square" lIns="68580" tIns="34290" rIns="68580" bIns="34290" rtlCol="0">
            <a:spAutoFit/>
          </a:bodyPr>
          <a:lstStyle/>
          <a:p>
            <a:r>
              <a:rPr lang="en-MY" sz="3600" dirty="0">
                <a:solidFill>
                  <a:srgbClr val="FFFFFF"/>
                </a:solidFill>
                <a:latin typeface="Lato Black" panose="020F0A02020204030203" pitchFamily="34" charset="0"/>
                <a:cs typeface="Lato Black" panose="020F0A02020204030203" pitchFamily="34" charset="0"/>
              </a:rPr>
              <a:t>Presentación </a:t>
            </a:r>
          </a:p>
          <a:p>
            <a:r>
              <a:rPr lang="en-MY" sz="3600" dirty="0">
                <a:solidFill>
                  <a:srgbClr val="FFFFFF"/>
                </a:solidFill>
                <a:latin typeface="Lato Black" panose="020F0A02020204030203" pitchFamily="34" charset="0"/>
                <a:cs typeface="Lato Black" panose="020F0A02020204030203" pitchFamily="34" charset="0"/>
              </a:rPr>
              <a:t>Corporativa</a:t>
            </a:r>
          </a:p>
        </p:txBody>
      </p:sp>
    </p:spTree>
    <p:extLst>
      <p:ext uri="{BB962C8B-B14F-4D97-AF65-F5344CB8AC3E}">
        <p14:creationId xmlns:p14="http://schemas.microsoft.com/office/powerpoint/2010/main" val="235707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382815" cy="994172"/>
          </a:xfrm>
          <a:prstGeom prst="rect">
            <a:avLst/>
          </a:prstGeom>
        </p:spPr>
        <p:txBody>
          <a:bodyPr/>
          <a:lstStyle/>
          <a:p>
            <a:r>
              <a:rPr lang="en-US" dirty="0"/>
              <a:t>Click </a:t>
            </a:r>
            <a:r>
              <a:rPr lang="en-US" dirty="0" err="1"/>
              <a:t>para</a:t>
            </a:r>
            <a:r>
              <a:rPr lang="en-US" dirty="0"/>
              <a:t> </a:t>
            </a:r>
            <a:r>
              <a:rPr lang="en-US" dirty="0" err="1"/>
              <a:t>editar</a:t>
            </a:r>
            <a:r>
              <a:rPr lang="en-US" dirty="0"/>
              <a:t> </a:t>
            </a:r>
            <a:r>
              <a:rPr lang="en-US" dirty="0" err="1"/>
              <a:t>título</a:t>
            </a:r>
            <a:endParaRPr lang="en-MY" dirty="0"/>
          </a:p>
        </p:txBody>
      </p:sp>
      <p:sp>
        <p:nvSpPr>
          <p:cNvPr id="3" name="Vertical Text Placeholder 2"/>
          <p:cNvSpPr>
            <a:spLocks noGrp="1"/>
          </p:cNvSpPr>
          <p:nvPr>
            <p:ph type="body" orient="vert" idx="1" hasCustomPrompt="1"/>
          </p:nvPr>
        </p:nvSpPr>
        <p:spPr>
          <a:xfrm>
            <a:off x="628650" y="1369219"/>
            <a:ext cx="7886700" cy="3263504"/>
          </a:xfrm>
          <a:prstGeom prst="rect">
            <a:avLst/>
          </a:prstGeom>
        </p:spPr>
        <p:txBody>
          <a:bodyPr vert="eaVert"/>
          <a:lstStyle/>
          <a:p>
            <a:pPr lvl="0"/>
            <a:r>
              <a:rPr lang="en-US" dirty="0"/>
              <a:t>Click </a:t>
            </a:r>
            <a:r>
              <a:rPr lang="en-US" dirty="0" err="1"/>
              <a:t>editar</a:t>
            </a:r>
            <a:r>
              <a:rPr lang="en-US" dirty="0"/>
              <a:t> </a:t>
            </a:r>
            <a:r>
              <a:rPr lang="en-US" dirty="0" err="1"/>
              <a:t>estilos</a:t>
            </a:r>
            <a:r>
              <a:rPr lang="en-US" dirty="0"/>
              <a:t> de </a:t>
            </a:r>
            <a:r>
              <a:rPr lang="en-US" dirty="0" err="1"/>
              <a:t>texto</a:t>
            </a:r>
            <a:endParaRPr lang="en-US" dirty="0"/>
          </a:p>
          <a:p>
            <a:pPr lvl="1"/>
            <a:r>
              <a:rPr lang="en-US" dirty="0"/>
              <a:t>Segundo </a:t>
            </a:r>
            <a:r>
              <a:rPr lang="en-US" dirty="0" err="1"/>
              <a:t>nivel</a:t>
            </a:r>
            <a:endParaRPr lang="en-US" dirty="0"/>
          </a:p>
          <a:p>
            <a:pPr lvl="2"/>
            <a:r>
              <a:rPr lang="en-US" dirty="0" err="1"/>
              <a:t>Tercer</a:t>
            </a:r>
            <a:r>
              <a:rPr lang="en-US" dirty="0"/>
              <a:t> </a:t>
            </a:r>
            <a:r>
              <a:rPr lang="en-US" dirty="0" err="1"/>
              <a:t>nivel</a:t>
            </a:r>
            <a:endParaRPr lang="en-US" dirty="0"/>
          </a:p>
          <a:p>
            <a:pPr lvl="3"/>
            <a:r>
              <a:rPr lang="en-US" dirty="0"/>
              <a:t>Cuarto </a:t>
            </a:r>
            <a:r>
              <a:rPr lang="en-US" dirty="0" err="1"/>
              <a:t>nivel</a:t>
            </a:r>
            <a:endParaRPr lang="en-US" dirty="0"/>
          </a:p>
          <a:p>
            <a:pPr lvl="4"/>
            <a:r>
              <a:rPr lang="fr-FR" dirty="0"/>
              <a:t>Q</a:t>
            </a:r>
            <a:r>
              <a:rPr lang="en-US" dirty="0" err="1"/>
              <a:t>uinto</a:t>
            </a:r>
            <a:r>
              <a:rPr lang="en-US" dirty="0"/>
              <a:t> </a:t>
            </a:r>
            <a:r>
              <a:rPr lang="en-US" dirty="0" err="1"/>
              <a:t>nivel</a:t>
            </a:r>
            <a:endParaRPr lang="en-MY" dirty="0"/>
          </a:p>
        </p:txBody>
      </p:sp>
      <p:sp>
        <p:nvSpPr>
          <p:cNvPr id="4" name="Rectangle 3"/>
          <p:cNvSpPr/>
          <p:nvPr userDrawn="1"/>
        </p:nvSpPr>
        <p:spPr>
          <a:xfrm>
            <a:off x="1" y="265389"/>
            <a:ext cx="347500" cy="101100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logo-blu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8635" y="322260"/>
            <a:ext cx="558284" cy="941500"/>
          </a:xfrm>
          <a:prstGeom prst="rect">
            <a:avLst/>
          </a:prstGeom>
        </p:spPr>
      </p:pic>
    </p:spTree>
    <p:extLst>
      <p:ext uri="{BB962C8B-B14F-4D97-AF65-F5344CB8AC3E}">
        <p14:creationId xmlns:p14="http://schemas.microsoft.com/office/powerpoint/2010/main" val="124039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5" name="Rectangle 4"/>
          <p:cNvSpPr/>
          <p:nvPr userDrawn="1"/>
        </p:nvSpPr>
        <p:spPr>
          <a:xfrm>
            <a:off x="0" y="0"/>
            <a:ext cx="9144000" cy="5143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MY"/>
          </a:p>
        </p:txBody>
      </p:sp>
      <p:sp>
        <p:nvSpPr>
          <p:cNvPr id="3" name="Title 1"/>
          <p:cNvSpPr>
            <a:spLocks noGrp="1"/>
          </p:cNvSpPr>
          <p:nvPr>
            <p:ph type="title" hasCustomPrompt="1"/>
          </p:nvPr>
        </p:nvSpPr>
        <p:spPr>
          <a:xfrm>
            <a:off x="1008113" y="73327"/>
            <a:ext cx="5809941" cy="665049"/>
          </a:xfrm>
          <a:prstGeom prst="rect">
            <a:avLst/>
          </a:prstGeom>
        </p:spPr>
        <p:txBody>
          <a:bodyPr>
            <a:normAutofit/>
          </a:bodyPr>
          <a:lstStyle>
            <a:lvl1pPr algn="l">
              <a:defRPr sz="2400">
                <a:solidFill>
                  <a:schemeClr val="accent1"/>
                </a:solidFill>
              </a:defRPr>
            </a:lvl1pPr>
          </a:lstStyle>
          <a:p>
            <a:r>
              <a:rPr lang="en-US" dirty="0"/>
              <a:t>Click </a:t>
            </a:r>
            <a:r>
              <a:rPr lang="en-US" dirty="0" err="1"/>
              <a:t>para</a:t>
            </a:r>
            <a:r>
              <a:rPr lang="en-US" dirty="0"/>
              <a:t> </a:t>
            </a:r>
            <a:r>
              <a:rPr lang="en-US" dirty="0" err="1"/>
              <a:t>editar</a:t>
            </a:r>
            <a:r>
              <a:rPr lang="en-US" dirty="0"/>
              <a:t> </a:t>
            </a:r>
            <a:r>
              <a:rPr lang="en-US" dirty="0" err="1"/>
              <a:t>título</a:t>
            </a:r>
            <a:endParaRPr lang="en-MY" dirty="0"/>
          </a:p>
        </p:txBody>
      </p:sp>
      <p:sp>
        <p:nvSpPr>
          <p:cNvPr id="4" name="Subtitle 2"/>
          <p:cNvSpPr>
            <a:spLocks noGrp="1"/>
          </p:cNvSpPr>
          <p:nvPr>
            <p:ph type="subTitle" idx="1" hasCustomPrompt="1"/>
          </p:nvPr>
        </p:nvSpPr>
        <p:spPr>
          <a:xfrm>
            <a:off x="1034308" y="651012"/>
            <a:ext cx="6704999" cy="343224"/>
          </a:xfrm>
          <a:prstGeom prst="rect">
            <a:avLst/>
          </a:prstGeom>
        </p:spPr>
        <p:txBody>
          <a:bodyPr>
            <a:normAutofit/>
          </a:bodyPr>
          <a:lstStyle>
            <a:lvl1pPr marL="0" indent="0" algn="l">
              <a:buNone/>
              <a:defRPr sz="1400">
                <a:solidFill>
                  <a:schemeClr val="bg2"/>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a:t>
            </a:r>
            <a:r>
              <a:rPr lang="en-US" dirty="0" err="1"/>
              <a:t>para</a:t>
            </a:r>
            <a:r>
              <a:rPr lang="en-US" dirty="0"/>
              <a:t> </a:t>
            </a:r>
            <a:r>
              <a:rPr lang="en-US" dirty="0" err="1"/>
              <a:t>editar</a:t>
            </a:r>
            <a:r>
              <a:rPr lang="en-US" dirty="0"/>
              <a:t> </a:t>
            </a:r>
            <a:r>
              <a:rPr lang="en-US" dirty="0" err="1"/>
              <a:t>subtítulo</a:t>
            </a:r>
            <a:endParaRPr lang="en-MY" dirty="0"/>
          </a:p>
        </p:txBody>
      </p:sp>
      <p:sp>
        <p:nvSpPr>
          <p:cNvPr id="6" name="TextBox 13"/>
          <p:cNvSpPr txBox="1"/>
          <p:nvPr userDrawn="1"/>
        </p:nvSpPr>
        <p:spPr>
          <a:xfrm>
            <a:off x="391112" y="4811552"/>
            <a:ext cx="1686568" cy="238527"/>
          </a:xfrm>
          <a:prstGeom prst="rect">
            <a:avLst/>
          </a:prstGeom>
          <a:noFill/>
        </p:spPr>
        <p:txBody>
          <a:bodyPr wrap="square" lIns="68580" tIns="34290" rIns="68580" bIns="34290" rtlCol="0">
            <a:spAutoFit/>
          </a:bodyPr>
          <a:lstStyle/>
          <a:p>
            <a:r>
              <a:rPr lang="en-MY" sz="1050" dirty="0">
                <a:solidFill>
                  <a:schemeClr val="bg2"/>
                </a:solidFill>
                <a:latin typeface="+mn-lt"/>
                <a:cs typeface="Lato Black" panose="020F0A02020204030203" pitchFamily="34" charset="0"/>
              </a:rPr>
              <a:t>Presentación Corporativa</a:t>
            </a:r>
          </a:p>
        </p:txBody>
      </p:sp>
      <p:sp>
        <p:nvSpPr>
          <p:cNvPr id="7" name="TextBox 14"/>
          <p:cNvSpPr txBox="1"/>
          <p:nvPr userDrawn="1"/>
        </p:nvSpPr>
        <p:spPr>
          <a:xfrm>
            <a:off x="7995980" y="4823093"/>
            <a:ext cx="397771" cy="238527"/>
          </a:xfrm>
          <a:prstGeom prst="rect">
            <a:avLst/>
          </a:prstGeom>
          <a:noFill/>
        </p:spPr>
        <p:txBody>
          <a:bodyPr wrap="none" lIns="68580" tIns="34290" rIns="68580" bIns="34290" rtlCol="0">
            <a:spAutoFit/>
          </a:bodyPr>
          <a:lstStyle/>
          <a:p>
            <a:pPr algn="ctr"/>
            <a:fld id="{260E2A6B-A809-4840-BF14-8648BC0BDF87}" type="slidenum">
              <a:rPr lang="id-ID" sz="1100" b="0" smtClean="0">
                <a:solidFill>
                  <a:srgbClr val="FFFFFF"/>
                </a:solidFill>
                <a:latin typeface="+mn-lt"/>
                <a:cs typeface="Lato Light"/>
              </a:rPr>
              <a:pPr algn="ctr"/>
              <a:t>‹Nº›</a:t>
            </a:fld>
            <a:endParaRPr lang="en-MY" sz="1100" b="0" dirty="0">
              <a:solidFill>
                <a:srgbClr val="FFFFFF"/>
              </a:solidFill>
            </a:endParaRPr>
          </a:p>
        </p:txBody>
      </p:sp>
      <p:pic>
        <p:nvPicPr>
          <p:cNvPr id="8" name="Imagen 7" descr="logo-blu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39851" y="175454"/>
            <a:ext cx="540935" cy="912244"/>
          </a:xfrm>
          <a:prstGeom prst="rect">
            <a:avLst/>
          </a:prstGeom>
        </p:spPr>
      </p:pic>
      <p:cxnSp>
        <p:nvCxnSpPr>
          <p:cNvPr id="9" name="Conector recto 8"/>
          <p:cNvCxnSpPr/>
          <p:nvPr userDrawn="1"/>
        </p:nvCxnSpPr>
        <p:spPr>
          <a:xfrm flipV="1">
            <a:off x="1104711" y="601555"/>
            <a:ext cx="6350145" cy="835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6910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2" y="1319213"/>
            <a:ext cx="8571758" cy="2505075"/>
          </a:xfrm>
          <a:prstGeom prst="rect">
            <a:avLst/>
          </a:prstGeom>
        </p:spPr>
        <p:txBody>
          <a:bodyPr rtlCol="0">
            <a:normAutofit/>
          </a:bodyPr>
          <a:lstStyle>
            <a:lvl1pPr marL="0" indent="0">
              <a:buNone/>
              <a:defRPr sz="800">
                <a:latin typeface="Calibri Light"/>
                <a:cs typeface="Calibri Light"/>
              </a:defRPr>
            </a:lvl1pPr>
          </a:lstStyle>
          <a:p>
            <a:pPr lvl="0"/>
            <a:endParaRPr lang="en-US" noProof="0" dirty="0"/>
          </a:p>
        </p:txBody>
      </p:sp>
      <p:sp>
        <p:nvSpPr>
          <p:cNvPr id="3" name="Rectangle 2"/>
          <p:cNvSpPr/>
          <p:nvPr userDrawn="1"/>
        </p:nvSpPr>
        <p:spPr>
          <a:xfrm>
            <a:off x="7756123" y="1"/>
            <a:ext cx="811342" cy="11689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logo-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94715" y="196932"/>
            <a:ext cx="519613" cy="876286"/>
          </a:xfrm>
          <a:prstGeom prst="rect">
            <a:avLst/>
          </a:prstGeom>
        </p:spPr>
      </p:pic>
    </p:spTree>
    <p:extLst>
      <p:ext uri="{BB962C8B-B14F-4D97-AF65-F5344CB8AC3E}">
        <p14:creationId xmlns:p14="http://schemas.microsoft.com/office/powerpoint/2010/main" val="594285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999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ÁGINA CONTENIDO 2">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008113" y="132596"/>
            <a:ext cx="5809941" cy="665049"/>
          </a:xfrm>
          <a:prstGeom prst="rect">
            <a:avLst/>
          </a:prstGeom>
        </p:spPr>
        <p:txBody>
          <a:bodyPr>
            <a:normAutofit/>
          </a:bodyPr>
          <a:lstStyle>
            <a:lvl1pPr algn="l">
              <a:defRPr sz="2400" baseline="0">
                <a:solidFill>
                  <a:schemeClr val="accent1"/>
                </a:solidFill>
              </a:defRPr>
            </a:lvl1pPr>
          </a:lstStyle>
          <a:p>
            <a:r>
              <a:rPr lang="en-US" dirty="0"/>
              <a:t>Click </a:t>
            </a:r>
            <a:r>
              <a:rPr lang="en-US" dirty="0" err="1"/>
              <a:t>para</a:t>
            </a:r>
            <a:r>
              <a:rPr lang="en-US" dirty="0"/>
              <a:t> </a:t>
            </a:r>
            <a:r>
              <a:rPr lang="en-US" dirty="0" err="1"/>
              <a:t>editar</a:t>
            </a:r>
            <a:r>
              <a:rPr lang="en-US" dirty="0"/>
              <a:t> </a:t>
            </a:r>
            <a:r>
              <a:rPr lang="en-US" dirty="0" err="1"/>
              <a:t>título</a:t>
            </a:r>
            <a:endParaRPr lang="en-MY" dirty="0"/>
          </a:p>
        </p:txBody>
      </p:sp>
      <p:sp>
        <p:nvSpPr>
          <p:cNvPr id="11" name="Subtitle 2"/>
          <p:cNvSpPr>
            <a:spLocks noGrp="1"/>
          </p:cNvSpPr>
          <p:nvPr>
            <p:ph type="subTitle" idx="1" hasCustomPrompt="1"/>
          </p:nvPr>
        </p:nvSpPr>
        <p:spPr>
          <a:xfrm>
            <a:off x="1034308" y="651012"/>
            <a:ext cx="6704999" cy="343224"/>
          </a:xfrm>
          <a:prstGeom prst="rect">
            <a:avLst/>
          </a:prstGeom>
        </p:spPr>
        <p:txBody>
          <a:bodyPr>
            <a:normAutofit/>
          </a:bodyPr>
          <a:lstStyle>
            <a:lvl1pPr marL="0" indent="0" algn="l">
              <a:buNone/>
              <a:defRPr sz="1400" baseline="0">
                <a:solidFill>
                  <a:schemeClr val="bg2"/>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a:t>
            </a:r>
            <a:r>
              <a:rPr lang="en-US" dirty="0" err="1"/>
              <a:t>para</a:t>
            </a:r>
            <a:r>
              <a:rPr lang="en-US" dirty="0"/>
              <a:t> </a:t>
            </a:r>
            <a:r>
              <a:rPr lang="en-US" dirty="0" err="1"/>
              <a:t>editar</a:t>
            </a:r>
            <a:r>
              <a:rPr lang="en-US" dirty="0"/>
              <a:t> </a:t>
            </a:r>
            <a:r>
              <a:rPr lang="en-US" dirty="0" err="1"/>
              <a:t>subtítulo</a:t>
            </a:r>
            <a:endParaRPr lang="en-MY" dirty="0"/>
          </a:p>
        </p:txBody>
      </p:sp>
      <p:sp>
        <p:nvSpPr>
          <p:cNvPr id="13" name="TextBox 14"/>
          <p:cNvSpPr txBox="1"/>
          <p:nvPr userDrawn="1"/>
        </p:nvSpPr>
        <p:spPr>
          <a:xfrm>
            <a:off x="7995980" y="4823093"/>
            <a:ext cx="397771" cy="238527"/>
          </a:xfrm>
          <a:prstGeom prst="rect">
            <a:avLst/>
          </a:prstGeom>
          <a:noFill/>
        </p:spPr>
        <p:txBody>
          <a:bodyPr wrap="none" lIns="68580" tIns="34290" rIns="68580" bIns="34290" rtlCol="0">
            <a:spAutoFit/>
          </a:bodyPr>
          <a:lstStyle/>
          <a:p>
            <a:pPr algn="ctr"/>
            <a:fld id="{260E2A6B-A809-4840-BF14-8648BC0BDF87}" type="slidenum">
              <a:rPr lang="id-ID" sz="1100" b="0" smtClean="0">
                <a:solidFill>
                  <a:srgbClr val="FFFFFF"/>
                </a:solidFill>
                <a:latin typeface="+mn-lt"/>
                <a:cs typeface="Lato Light"/>
              </a:rPr>
              <a:pPr algn="ctr"/>
              <a:t>‹Nº›</a:t>
            </a:fld>
            <a:endParaRPr lang="en-MY" sz="1100" b="0" dirty="0">
              <a:solidFill>
                <a:srgbClr val="FFFFFF"/>
              </a:solidFill>
            </a:endParaRPr>
          </a:p>
        </p:txBody>
      </p:sp>
      <p:pic>
        <p:nvPicPr>
          <p:cNvPr id="14" name="Imagen 13" descr="logo-blu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39851" y="175454"/>
            <a:ext cx="540935" cy="912244"/>
          </a:xfrm>
          <a:prstGeom prst="rect">
            <a:avLst/>
          </a:prstGeom>
        </p:spPr>
      </p:pic>
      <p:pic>
        <p:nvPicPr>
          <p:cNvPr id="6" name="Imagen 5" descr="HAY031-FONDO-ESQUINA-07.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935029" y="4329328"/>
            <a:ext cx="2250653" cy="830882"/>
          </a:xfrm>
          <a:prstGeom prst="rect">
            <a:avLst/>
          </a:prstGeom>
        </p:spPr>
      </p:pic>
      <p:cxnSp>
        <p:nvCxnSpPr>
          <p:cNvPr id="20" name="Conector recto 19"/>
          <p:cNvCxnSpPr/>
          <p:nvPr userDrawn="1"/>
        </p:nvCxnSpPr>
        <p:spPr>
          <a:xfrm>
            <a:off x="1821489" y="4929405"/>
            <a:ext cx="6124548"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22" name="TextBox 14"/>
          <p:cNvSpPr txBox="1"/>
          <p:nvPr userDrawn="1"/>
        </p:nvSpPr>
        <p:spPr>
          <a:xfrm>
            <a:off x="8021059" y="4781319"/>
            <a:ext cx="397771" cy="238527"/>
          </a:xfrm>
          <a:prstGeom prst="rect">
            <a:avLst/>
          </a:prstGeom>
          <a:noFill/>
        </p:spPr>
        <p:txBody>
          <a:bodyPr wrap="none" lIns="68580" tIns="34290" rIns="68580" bIns="34290" rtlCol="0">
            <a:spAutoFit/>
          </a:bodyPr>
          <a:lstStyle/>
          <a:p>
            <a:pPr algn="ctr"/>
            <a:fld id="{260E2A6B-A809-4840-BF14-8648BC0BDF87}" type="slidenum">
              <a:rPr lang="id-ID" sz="1100" b="0" smtClean="0">
                <a:solidFill>
                  <a:schemeClr val="bg1"/>
                </a:solidFill>
                <a:latin typeface="+mn-lt"/>
                <a:cs typeface="Lato Light"/>
              </a:rPr>
              <a:pPr algn="ctr"/>
              <a:t>‹Nº›</a:t>
            </a:fld>
            <a:endParaRPr lang="en-MY" sz="1100" b="0" dirty="0">
              <a:solidFill>
                <a:schemeClr val="bg1"/>
              </a:solidFill>
            </a:endParaRPr>
          </a:p>
        </p:txBody>
      </p:sp>
      <p:cxnSp>
        <p:nvCxnSpPr>
          <p:cNvPr id="15" name="Conector recto 14"/>
          <p:cNvCxnSpPr/>
          <p:nvPr userDrawn="1"/>
        </p:nvCxnSpPr>
        <p:spPr>
          <a:xfrm flipV="1">
            <a:off x="1104711" y="601555"/>
            <a:ext cx="6350145" cy="835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8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DOR / SECCIÓN">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B505574E-14C2-426A-8A96-EE0843868AFF}"/>
              </a:ext>
            </a:extLst>
          </p:cNvPr>
          <p:cNvPicPr>
            <a:picLocks noChangeAspect="1"/>
          </p:cNvPicPr>
          <p:nvPr userDrawn="1"/>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36800" t="15781" r="26422" b="1072"/>
          <a:stretch/>
        </p:blipFill>
        <p:spPr>
          <a:xfrm>
            <a:off x="0" y="1"/>
            <a:ext cx="3366566" cy="5143500"/>
          </a:xfrm>
          <a:prstGeom prst="rect">
            <a:avLst/>
          </a:prstGeom>
        </p:spPr>
      </p:pic>
      <p:sp>
        <p:nvSpPr>
          <p:cNvPr id="8" name="Triángulo isósceles 7"/>
          <p:cNvSpPr/>
          <p:nvPr userDrawn="1"/>
        </p:nvSpPr>
        <p:spPr>
          <a:xfrm rot="5400000">
            <a:off x="-1339734" y="1364793"/>
            <a:ext cx="5065869" cy="2403124"/>
          </a:xfrm>
          <a:prstGeom prst="triangle">
            <a:avLst>
              <a:gd name="adj" fmla="val 49835"/>
            </a:avLst>
          </a:prstGeom>
          <a:solidFill>
            <a:schemeClr val="accent1">
              <a:alpha val="7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Title 1"/>
          <p:cNvSpPr>
            <a:spLocks noGrp="1"/>
          </p:cNvSpPr>
          <p:nvPr>
            <p:ph type="title" hasCustomPrompt="1"/>
          </p:nvPr>
        </p:nvSpPr>
        <p:spPr>
          <a:xfrm>
            <a:off x="3422846" y="627618"/>
            <a:ext cx="4967710" cy="1945048"/>
          </a:xfrm>
          <a:prstGeom prst="rect">
            <a:avLst/>
          </a:prstGeom>
        </p:spPr>
        <p:txBody>
          <a:bodyPr anchor="b"/>
          <a:lstStyle>
            <a:lvl1pPr>
              <a:defRPr sz="4500">
                <a:solidFill>
                  <a:srgbClr val="2DABE3"/>
                </a:solidFill>
              </a:defRPr>
            </a:lvl1pPr>
          </a:lstStyle>
          <a:p>
            <a:r>
              <a:rPr lang="en-US" dirty="0" err="1"/>
              <a:t>Título</a:t>
            </a:r>
            <a:r>
              <a:rPr lang="en-US" dirty="0"/>
              <a:t> de </a:t>
            </a:r>
            <a:r>
              <a:rPr lang="en-US" dirty="0" err="1"/>
              <a:t>sección</a:t>
            </a:r>
            <a:endParaRPr lang="en-MY" dirty="0"/>
          </a:p>
        </p:txBody>
      </p:sp>
      <p:sp>
        <p:nvSpPr>
          <p:cNvPr id="3" name="Text Placeholder 2"/>
          <p:cNvSpPr>
            <a:spLocks noGrp="1"/>
          </p:cNvSpPr>
          <p:nvPr>
            <p:ph type="body" idx="1" hasCustomPrompt="1"/>
          </p:nvPr>
        </p:nvSpPr>
        <p:spPr>
          <a:xfrm>
            <a:off x="3424458" y="2671205"/>
            <a:ext cx="5086129" cy="418686"/>
          </a:xfrm>
          <a:prstGeom prst="rect">
            <a:avLst/>
          </a:prstGeom>
        </p:spPr>
        <p:txBody>
          <a:bodyPr>
            <a:normAutofit/>
          </a:bodyPr>
          <a:lstStyle>
            <a:lvl1pPr marL="0" indent="0">
              <a:buNone/>
              <a:defRPr sz="1800" b="1" i="0">
                <a:solidFill>
                  <a:schemeClr val="tx1"/>
                </a:solidFill>
                <a:latin typeface="+mn-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err="1"/>
              <a:t>Subtítulo</a:t>
            </a:r>
            <a:endParaRPr lang="en-US" dirty="0"/>
          </a:p>
        </p:txBody>
      </p:sp>
      <p:cxnSp>
        <p:nvCxnSpPr>
          <p:cNvPr id="10" name="Conector recto 9"/>
          <p:cNvCxnSpPr/>
          <p:nvPr userDrawn="1"/>
        </p:nvCxnSpPr>
        <p:spPr>
          <a:xfrm>
            <a:off x="3535924" y="2581671"/>
            <a:ext cx="466234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ector recto 10"/>
          <p:cNvCxnSpPr/>
          <p:nvPr userDrawn="1"/>
        </p:nvCxnSpPr>
        <p:spPr>
          <a:xfrm>
            <a:off x="2507324" y="4929405"/>
            <a:ext cx="5438713"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4" name="Triángulo isósceles 3">
            <a:extLst>
              <a:ext uri="{FF2B5EF4-FFF2-40B4-BE49-F238E27FC236}">
                <a16:creationId xmlns:a16="http://schemas.microsoft.com/office/drawing/2014/main" id="{F8E49D04-81C3-46C7-B255-F252C33E748E}"/>
              </a:ext>
            </a:extLst>
          </p:cNvPr>
          <p:cNvSpPr/>
          <p:nvPr userDrawn="1"/>
        </p:nvSpPr>
        <p:spPr>
          <a:xfrm rot="5400000">
            <a:off x="-1315643" y="1388886"/>
            <a:ext cx="5028051" cy="2392759"/>
          </a:xfrm>
          <a:prstGeom prst="triangle">
            <a:avLst>
              <a:gd name="adj" fmla="val 4933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Triángulo isósceles 6">
            <a:extLst>
              <a:ext uri="{FF2B5EF4-FFF2-40B4-BE49-F238E27FC236}">
                <a16:creationId xmlns:a16="http://schemas.microsoft.com/office/drawing/2014/main" id="{F7E79645-C914-4F03-A505-9B05F48CC7C2}"/>
              </a:ext>
            </a:extLst>
          </p:cNvPr>
          <p:cNvSpPr/>
          <p:nvPr userDrawn="1"/>
        </p:nvSpPr>
        <p:spPr>
          <a:xfrm rot="10800000">
            <a:off x="634395" y="0"/>
            <a:ext cx="2732170" cy="2939131"/>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isósceles 12">
            <a:extLst>
              <a:ext uri="{FF2B5EF4-FFF2-40B4-BE49-F238E27FC236}">
                <a16:creationId xmlns:a16="http://schemas.microsoft.com/office/drawing/2014/main" id="{C0308B38-8943-449F-A887-F2D590BDAD86}"/>
              </a:ext>
            </a:extLst>
          </p:cNvPr>
          <p:cNvSpPr/>
          <p:nvPr userDrawn="1"/>
        </p:nvSpPr>
        <p:spPr>
          <a:xfrm rot="16200000">
            <a:off x="576181" y="2353114"/>
            <a:ext cx="2901409" cy="2679362"/>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4297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382815" cy="994172"/>
          </a:xfrm>
          <a:prstGeom prst="rect">
            <a:avLst/>
          </a:prstGeom>
        </p:spPr>
        <p:txBody>
          <a:bodyPr/>
          <a:lstStyle/>
          <a:p>
            <a:r>
              <a:rPr lang="en-US" dirty="0"/>
              <a:t>Click </a:t>
            </a:r>
            <a:r>
              <a:rPr lang="en-US" dirty="0" err="1"/>
              <a:t>para</a:t>
            </a:r>
            <a:r>
              <a:rPr lang="en-US" dirty="0"/>
              <a:t> </a:t>
            </a:r>
            <a:r>
              <a:rPr lang="en-US" dirty="0" err="1"/>
              <a:t>editar</a:t>
            </a:r>
            <a:r>
              <a:rPr lang="en-US" dirty="0"/>
              <a:t> </a:t>
            </a:r>
            <a:r>
              <a:rPr lang="en-US" dirty="0" err="1"/>
              <a:t>título</a:t>
            </a:r>
            <a:endParaRPr lang="en-MY" dirty="0"/>
          </a:p>
        </p:txBody>
      </p:sp>
      <p:sp>
        <p:nvSpPr>
          <p:cNvPr id="3" name="Content Placeholder 2"/>
          <p:cNvSpPr>
            <a:spLocks noGrp="1"/>
          </p:cNvSpPr>
          <p:nvPr>
            <p:ph sz="half" idx="1" hasCustomPrompt="1"/>
          </p:nvPr>
        </p:nvSpPr>
        <p:spPr>
          <a:xfrm>
            <a:off x="628650" y="1369219"/>
            <a:ext cx="3886200" cy="3263504"/>
          </a:xfrm>
          <a:prstGeom prst="rect">
            <a:avLst/>
          </a:prstGeom>
        </p:spPr>
        <p:txBody>
          <a:bodyPr/>
          <a:lstStyle/>
          <a:p>
            <a:pPr lvl="0"/>
            <a:r>
              <a:rPr lang="en-US" dirty="0"/>
              <a:t>Click </a:t>
            </a:r>
            <a:r>
              <a:rPr lang="en-US" dirty="0" err="1"/>
              <a:t>editar</a:t>
            </a:r>
            <a:r>
              <a:rPr lang="en-US" dirty="0"/>
              <a:t> </a:t>
            </a:r>
            <a:r>
              <a:rPr lang="en-US" dirty="0" err="1"/>
              <a:t>título</a:t>
            </a:r>
            <a:endParaRPr lang="en-US" dirty="0"/>
          </a:p>
          <a:p>
            <a:pPr lvl="1"/>
            <a:r>
              <a:rPr lang="en-US" dirty="0"/>
              <a:t>Segundo </a:t>
            </a:r>
            <a:r>
              <a:rPr lang="en-US" dirty="0" err="1"/>
              <a:t>nivel</a:t>
            </a:r>
            <a:endParaRPr lang="en-US" dirty="0"/>
          </a:p>
          <a:p>
            <a:pPr lvl="2"/>
            <a:r>
              <a:rPr lang="en-US" dirty="0" err="1"/>
              <a:t>Tercer</a:t>
            </a:r>
            <a:r>
              <a:rPr lang="en-US" dirty="0"/>
              <a:t> </a:t>
            </a:r>
            <a:r>
              <a:rPr lang="en-US" dirty="0" err="1"/>
              <a:t>nivel</a:t>
            </a:r>
            <a:endParaRPr lang="en-US" dirty="0"/>
          </a:p>
          <a:p>
            <a:pPr lvl="3"/>
            <a:r>
              <a:rPr lang="en-US" dirty="0"/>
              <a:t>Cuarto </a:t>
            </a:r>
            <a:r>
              <a:rPr lang="en-US" dirty="0" err="1"/>
              <a:t>nivel</a:t>
            </a:r>
            <a:endParaRPr lang="en-US" dirty="0"/>
          </a:p>
          <a:p>
            <a:pPr lvl="4"/>
            <a:r>
              <a:rPr lang="en-US" dirty="0" err="1"/>
              <a:t>Quinto</a:t>
            </a:r>
            <a:r>
              <a:rPr lang="en-US" dirty="0"/>
              <a:t> </a:t>
            </a:r>
            <a:r>
              <a:rPr lang="en-US" dirty="0" err="1"/>
              <a:t>nivel</a:t>
            </a:r>
            <a:endParaRPr lang="en-MY" dirty="0"/>
          </a:p>
        </p:txBody>
      </p:sp>
      <p:sp>
        <p:nvSpPr>
          <p:cNvPr id="4" name="Content Placeholder 3"/>
          <p:cNvSpPr>
            <a:spLocks noGrp="1"/>
          </p:cNvSpPr>
          <p:nvPr>
            <p:ph sz="half" idx="2" hasCustomPrompt="1"/>
          </p:nvPr>
        </p:nvSpPr>
        <p:spPr>
          <a:xfrm>
            <a:off x="4629150" y="1369219"/>
            <a:ext cx="3886200" cy="3263504"/>
          </a:xfrm>
          <a:prstGeom prst="rect">
            <a:avLst/>
          </a:prstGeom>
        </p:spPr>
        <p:txBody>
          <a:bodyPr/>
          <a:lstStyle>
            <a:lvl2pPr>
              <a:defRPr baseline="0"/>
            </a:lvl2pPr>
            <a:lvl3pPr>
              <a:defRPr baseline="0"/>
            </a:lvl3pPr>
            <a:lvl5pPr>
              <a:defRPr/>
            </a:lvl5pPr>
          </a:lstStyle>
          <a:p>
            <a:pPr lvl="0"/>
            <a:r>
              <a:rPr lang="en-US" dirty="0"/>
              <a:t>Click </a:t>
            </a:r>
            <a:r>
              <a:rPr lang="en-US" dirty="0" err="1"/>
              <a:t>editar</a:t>
            </a:r>
            <a:r>
              <a:rPr lang="en-US" dirty="0"/>
              <a:t> </a:t>
            </a:r>
            <a:r>
              <a:rPr lang="en-US" dirty="0" err="1"/>
              <a:t>estilos</a:t>
            </a:r>
            <a:r>
              <a:rPr lang="en-US" dirty="0"/>
              <a:t> de </a:t>
            </a:r>
            <a:r>
              <a:rPr lang="en-US" dirty="0" err="1"/>
              <a:t>texto</a:t>
            </a:r>
            <a:endParaRPr lang="en-US" dirty="0"/>
          </a:p>
          <a:p>
            <a:pPr lvl="1"/>
            <a:r>
              <a:rPr lang="en-US" dirty="0"/>
              <a:t>Segundo </a:t>
            </a:r>
            <a:r>
              <a:rPr lang="en-US" dirty="0" err="1"/>
              <a:t>nivel</a:t>
            </a:r>
            <a:endParaRPr lang="en-US" dirty="0"/>
          </a:p>
          <a:p>
            <a:pPr lvl="2"/>
            <a:r>
              <a:rPr lang="en-US" dirty="0" err="1"/>
              <a:t>Tercer</a:t>
            </a:r>
            <a:r>
              <a:rPr lang="en-US" dirty="0"/>
              <a:t> </a:t>
            </a:r>
            <a:r>
              <a:rPr lang="en-US" dirty="0" err="1"/>
              <a:t>nivel</a:t>
            </a:r>
            <a:endParaRPr lang="en-US" dirty="0"/>
          </a:p>
          <a:p>
            <a:pPr lvl="3"/>
            <a:r>
              <a:rPr lang="en-US" dirty="0"/>
              <a:t>Cuarto </a:t>
            </a:r>
            <a:r>
              <a:rPr lang="en-US" dirty="0" err="1"/>
              <a:t>nivel</a:t>
            </a:r>
            <a:endParaRPr lang="en-US" dirty="0"/>
          </a:p>
          <a:p>
            <a:pPr lvl="4"/>
            <a:r>
              <a:rPr lang="fr-FR" dirty="0"/>
              <a:t>Q</a:t>
            </a:r>
            <a:r>
              <a:rPr lang="en-US" dirty="0" err="1"/>
              <a:t>uinto</a:t>
            </a:r>
            <a:r>
              <a:rPr lang="en-US" dirty="0"/>
              <a:t> </a:t>
            </a:r>
            <a:r>
              <a:rPr lang="en-US" dirty="0" err="1"/>
              <a:t>nivel</a:t>
            </a:r>
            <a:endParaRPr lang="en-MY" dirty="0"/>
          </a:p>
        </p:txBody>
      </p:sp>
      <p:pic>
        <p:nvPicPr>
          <p:cNvPr id="6" name="Picture 5" descr="logo-blu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8635" y="322260"/>
            <a:ext cx="558284" cy="941500"/>
          </a:xfrm>
          <a:prstGeom prst="rect">
            <a:avLst/>
          </a:prstGeom>
        </p:spPr>
      </p:pic>
      <p:sp>
        <p:nvSpPr>
          <p:cNvPr id="7" name="Rectangle 6"/>
          <p:cNvSpPr/>
          <p:nvPr userDrawn="1"/>
        </p:nvSpPr>
        <p:spPr>
          <a:xfrm>
            <a:off x="1" y="265389"/>
            <a:ext cx="347500" cy="101100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49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273844"/>
            <a:ext cx="7886700" cy="994172"/>
          </a:xfrm>
          <a:prstGeom prst="rect">
            <a:avLst/>
          </a:prstGeom>
        </p:spPr>
        <p:txBody>
          <a:bodyPr/>
          <a:lstStyle/>
          <a:p>
            <a:r>
              <a:rPr lang="en-US" dirty="0"/>
              <a:t>Click </a:t>
            </a:r>
            <a:r>
              <a:rPr lang="en-US" dirty="0" err="1"/>
              <a:t>para</a:t>
            </a:r>
            <a:r>
              <a:rPr lang="en-US" dirty="0"/>
              <a:t> </a:t>
            </a:r>
            <a:r>
              <a:rPr lang="en-US" dirty="0" err="1"/>
              <a:t>editar</a:t>
            </a:r>
            <a:r>
              <a:rPr lang="en-US" dirty="0"/>
              <a:t> </a:t>
            </a:r>
            <a:r>
              <a:rPr lang="en-US" dirty="0" err="1"/>
              <a:t>título</a:t>
            </a:r>
            <a:endParaRPr lang="en-MY"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hasCustomPrompt="1"/>
          </p:nvPr>
        </p:nvSpPr>
        <p:spPr>
          <a:xfrm>
            <a:off x="629842" y="1878806"/>
            <a:ext cx="3868340" cy="2763441"/>
          </a:xfrm>
          <a:prstGeom prst="rect">
            <a:avLst/>
          </a:prstGeom>
        </p:spPr>
        <p:txBody>
          <a:bodyPr/>
          <a:lstStyle/>
          <a:p>
            <a:pPr lvl="0"/>
            <a:r>
              <a:rPr lang="en-US" dirty="0"/>
              <a:t>Click </a:t>
            </a:r>
            <a:r>
              <a:rPr lang="en-US" dirty="0" err="1"/>
              <a:t>editar</a:t>
            </a:r>
            <a:r>
              <a:rPr lang="en-US" dirty="0"/>
              <a:t> </a:t>
            </a:r>
            <a:r>
              <a:rPr lang="en-US" dirty="0" err="1"/>
              <a:t>estilos</a:t>
            </a:r>
            <a:r>
              <a:rPr lang="en-US" dirty="0"/>
              <a:t> de </a:t>
            </a:r>
            <a:r>
              <a:rPr lang="en-US" dirty="0" err="1"/>
              <a:t>texto</a:t>
            </a:r>
            <a:endParaRPr lang="en-US" dirty="0"/>
          </a:p>
          <a:p>
            <a:pPr lvl="1"/>
            <a:r>
              <a:rPr lang="en-US" dirty="0"/>
              <a:t>Segundo </a:t>
            </a:r>
            <a:r>
              <a:rPr lang="en-US" dirty="0" err="1"/>
              <a:t>nivel</a:t>
            </a:r>
            <a:endParaRPr lang="en-US" dirty="0"/>
          </a:p>
          <a:p>
            <a:pPr lvl="2"/>
            <a:r>
              <a:rPr lang="en-US" dirty="0" err="1"/>
              <a:t>Tercer</a:t>
            </a:r>
            <a:r>
              <a:rPr lang="en-US" dirty="0"/>
              <a:t> </a:t>
            </a:r>
            <a:r>
              <a:rPr lang="en-US" dirty="0" err="1"/>
              <a:t>nivel</a:t>
            </a:r>
            <a:endParaRPr lang="en-US" dirty="0"/>
          </a:p>
          <a:p>
            <a:pPr lvl="3"/>
            <a:r>
              <a:rPr lang="en-US" dirty="0"/>
              <a:t>Cuarto </a:t>
            </a:r>
            <a:r>
              <a:rPr lang="en-US" dirty="0" err="1"/>
              <a:t>nivel</a:t>
            </a:r>
            <a:endParaRPr lang="en-US" dirty="0"/>
          </a:p>
          <a:p>
            <a:pPr lvl="4"/>
            <a:r>
              <a:rPr lang="fr-FR" dirty="0"/>
              <a:t>Q</a:t>
            </a:r>
            <a:r>
              <a:rPr lang="en-US" dirty="0" err="1"/>
              <a:t>uinto</a:t>
            </a:r>
            <a:r>
              <a:rPr lang="en-US" dirty="0"/>
              <a:t> </a:t>
            </a:r>
            <a:r>
              <a:rPr lang="en-US" dirty="0" err="1"/>
              <a:t>nivel</a:t>
            </a:r>
            <a:endParaRPr lang="en-MY"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hasCustomPrompt="1"/>
          </p:nvPr>
        </p:nvSpPr>
        <p:spPr>
          <a:xfrm>
            <a:off x="4629150" y="1878806"/>
            <a:ext cx="3887391" cy="2763441"/>
          </a:xfrm>
          <a:prstGeom prst="rect">
            <a:avLst/>
          </a:prstGeom>
        </p:spPr>
        <p:txBody>
          <a:bodyPr/>
          <a:lstStyle/>
          <a:p>
            <a:pPr lvl="0"/>
            <a:r>
              <a:rPr lang="en-US" dirty="0"/>
              <a:t>Click </a:t>
            </a:r>
            <a:r>
              <a:rPr lang="en-US" dirty="0" err="1"/>
              <a:t>editar</a:t>
            </a:r>
            <a:r>
              <a:rPr lang="en-US" dirty="0"/>
              <a:t> </a:t>
            </a:r>
            <a:r>
              <a:rPr lang="en-US" dirty="0" err="1"/>
              <a:t>estilos</a:t>
            </a:r>
            <a:r>
              <a:rPr lang="en-US" dirty="0"/>
              <a:t> de </a:t>
            </a:r>
            <a:r>
              <a:rPr lang="en-US" dirty="0" err="1"/>
              <a:t>texto</a:t>
            </a:r>
            <a:endParaRPr lang="en-US" dirty="0"/>
          </a:p>
          <a:p>
            <a:pPr lvl="1"/>
            <a:r>
              <a:rPr lang="en-US" dirty="0"/>
              <a:t>Segundo </a:t>
            </a:r>
            <a:r>
              <a:rPr lang="en-US" dirty="0" err="1"/>
              <a:t>nivel</a:t>
            </a:r>
            <a:endParaRPr lang="en-US" dirty="0"/>
          </a:p>
          <a:p>
            <a:pPr lvl="2"/>
            <a:r>
              <a:rPr lang="en-US" dirty="0" err="1"/>
              <a:t>Tercer</a:t>
            </a:r>
            <a:r>
              <a:rPr lang="en-US" dirty="0"/>
              <a:t> </a:t>
            </a:r>
            <a:r>
              <a:rPr lang="en-US" dirty="0" err="1"/>
              <a:t>nivel</a:t>
            </a:r>
            <a:endParaRPr lang="en-US" dirty="0"/>
          </a:p>
          <a:p>
            <a:pPr lvl="3"/>
            <a:r>
              <a:rPr lang="en-US" dirty="0"/>
              <a:t>Cuarto </a:t>
            </a:r>
            <a:r>
              <a:rPr lang="en-US" dirty="0" err="1"/>
              <a:t>nivel</a:t>
            </a:r>
            <a:endParaRPr lang="en-US" dirty="0"/>
          </a:p>
          <a:p>
            <a:pPr lvl="4"/>
            <a:r>
              <a:rPr lang="fr-FR" dirty="0"/>
              <a:t>Q</a:t>
            </a:r>
            <a:r>
              <a:rPr lang="en-US" dirty="0" err="1"/>
              <a:t>uinto</a:t>
            </a:r>
            <a:r>
              <a:rPr lang="en-US" dirty="0"/>
              <a:t> </a:t>
            </a:r>
            <a:r>
              <a:rPr lang="en-US" dirty="0" err="1"/>
              <a:t>nivel</a:t>
            </a:r>
            <a:endParaRPr lang="en-MY" dirty="0"/>
          </a:p>
        </p:txBody>
      </p:sp>
      <p:sp>
        <p:nvSpPr>
          <p:cNvPr id="7" name="Rectangle 6"/>
          <p:cNvSpPr/>
          <p:nvPr userDrawn="1"/>
        </p:nvSpPr>
        <p:spPr>
          <a:xfrm>
            <a:off x="1" y="265389"/>
            <a:ext cx="347500" cy="101100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logo-blu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8635" y="322260"/>
            <a:ext cx="558284" cy="941500"/>
          </a:xfrm>
          <a:prstGeom prst="rect">
            <a:avLst/>
          </a:prstGeom>
        </p:spPr>
      </p:pic>
    </p:spTree>
    <p:extLst>
      <p:ext uri="{BB962C8B-B14F-4D97-AF65-F5344CB8AC3E}">
        <p14:creationId xmlns:p14="http://schemas.microsoft.com/office/powerpoint/2010/main" val="384148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1008113" y="73327"/>
            <a:ext cx="5809941" cy="665049"/>
          </a:xfrm>
          <a:prstGeom prst="rect">
            <a:avLst/>
          </a:prstGeom>
        </p:spPr>
        <p:txBody>
          <a:bodyPr>
            <a:normAutofit/>
          </a:bodyPr>
          <a:lstStyle>
            <a:lvl1pPr algn="l">
              <a:defRPr sz="2400">
                <a:solidFill>
                  <a:schemeClr val="accent1"/>
                </a:solidFill>
              </a:defRPr>
            </a:lvl1pPr>
          </a:lstStyle>
          <a:p>
            <a:r>
              <a:rPr lang="en-US" dirty="0"/>
              <a:t>Click </a:t>
            </a:r>
            <a:r>
              <a:rPr lang="en-US" dirty="0" err="1"/>
              <a:t>para</a:t>
            </a:r>
            <a:r>
              <a:rPr lang="en-US" dirty="0"/>
              <a:t> </a:t>
            </a:r>
            <a:r>
              <a:rPr lang="en-US" dirty="0" err="1"/>
              <a:t>editar</a:t>
            </a:r>
            <a:r>
              <a:rPr lang="en-US" dirty="0"/>
              <a:t> </a:t>
            </a:r>
            <a:r>
              <a:rPr lang="en-US" dirty="0" err="1"/>
              <a:t>título</a:t>
            </a:r>
            <a:endParaRPr lang="en-MY" dirty="0"/>
          </a:p>
        </p:txBody>
      </p:sp>
      <p:sp>
        <p:nvSpPr>
          <p:cNvPr id="15" name="TextBox 14"/>
          <p:cNvSpPr txBox="1"/>
          <p:nvPr userDrawn="1"/>
        </p:nvSpPr>
        <p:spPr>
          <a:xfrm>
            <a:off x="7995980" y="4823093"/>
            <a:ext cx="397771" cy="238527"/>
          </a:xfrm>
          <a:prstGeom prst="rect">
            <a:avLst/>
          </a:prstGeom>
          <a:noFill/>
        </p:spPr>
        <p:txBody>
          <a:bodyPr wrap="none" lIns="68580" tIns="34290" rIns="68580" bIns="34290" rtlCol="0">
            <a:spAutoFit/>
          </a:bodyPr>
          <a:lstStyle/>
          <a:p>
            <a:pPr algn="ctr"/>
            <a:fld id="{260E2A6B-A809-4840-BF14-8648BC0BDF87}" type="slidenum">
              <a:rPr lang="id-ID" sz="1100" b="0" smtClean="0">
                <a:solidFill>
                  <a:srgbClr val="FFFFFF"/>
                </a:solidFill>
                <a:latin typeface="+mn-lt"/>
                <a:cs typeface="Lato Light"/>
              </a:rPr>
              <a:pPr algn="ctr"/>
              <a:t>‹Nº›</a:t>
            </a:fld>
            <a:endParaRPr lang="en-MY" sz="1100" b="0" dirty="0">
              <a:solidFill>
                <a:srgbClr val="FFFFFF"/>
              </a:solidFill>
            </a:endParaRPr>
          </a:p>
        </p:txBody>
      </p:sp>
      <p:pic>
        <p:nvPicPr>
          <p:cNvPr id="16" name="Imagen 15" descr="logo-blu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39851" y="175454"/>
            <a:ext cx="540935" cy="912244"/>
          </a:xfrm>
          <a:prstGeom prst="rect">
            <a:avLst/>
          </a:prstGeom>
        </p:spPr>
      </p:pic>
      <p:cxnSp>
        <p:nvCxnSpPr>
          <p:cNvPr id="18" name="Conector recto 17"/>
          <p:cNvCxnSpPr/>
          <p:nvPr userDrawn="1"/>
        </p:nvCxnSpPr>
        <p:spPr>
          <a:xfrm>
            <a:off x="1821489" y="4929405"/>
            <a:ext cx="6124548"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19" name="Subtitle 2"/>
          <p:cNvSpPr>
            <a:spLocks noGrp="1"/>
          </p:cNvSpPr>
          <p:nvPr>
            <p:ph type="subTitle" idx="1" hasCustomPrompt="1"/>
          </p:nvPr>
        </p:nvSpPr>
        <p:spPr>
          <a:xfrm>
            <a:off x="1034308" y="651012"/>
            <a:ext cx="6704999" cy="343224"/>
          </a:xfrm>
          <a:prstGeom prst="rect">
            <a:avLst/>
          </a:prstGeom>
        </p:spPr>
        <p:txBody>
          <a:bodyPr>
            <a:normAutofit/>
          </a:bodyPr>
          <a:lstStyle>
            <a:lvl1pPr marL="0" indent="0" algn="l">
              <a:buNone/>
              <a:defRPr sz="1400">
                <a:solidFill>
                  <a:schemeClr val="bg2"/>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a:t>
            </a:r>
            <a:r>
              <a:rPr lang="en-US" dirty="0" err="1"/>
              <a:t>para</a:t>
            </a:r>
            <a:r>
              <a:rPr lang="en-US" dirty="0"/>
              <a:t> </a:t>
            </a:r>
            <a:r>
              <a:rPr lang="en-US" dirty="0" err="1"/>
              <a:t>editar</a:t>
            </a:r>
            <a:r>
              <a:rPr lang="en-US" dirty="0"/>
              <a:t> </a:t>
            </a:r>
            <a:r>
              <a:rPr lang="en-US" dirty="0" err="1"/>
              <a:t>subtítulo</a:t>
            </a:r>
            <a:endParaRPr lang="en-MY" dirty="0"/>
          </a:p>
        </p:txBody>
      </p:sp>
      <p:cxnSp>
        <p:nvCxnSpPr>
          <p:cNvPr id="8" name="Conector recto 7"/>
          <p:cNvCxnSpPr/>
          <p:nvPr userDrawn="1"/>
        </p:nvCxnSpPr>
        <p:spPr>
          <a:xfrm flipV="1">
            <a:off x="1111275" y="601555"/>
            <a:ext cx="6350145" cy="8354"/>
          </a:xfrm>
          <a:prstGeom prst="line">
            <a:avLst/>
          </a:prstGeom>
        </p:spPr>
        <p:style>
          <a:lnRef idx="2">
            <a:schemeClr val="accent1"/>
          </a:lnRef>
          <a:fillRef idx="0">
            <a:schemeClr val="accent1"/>
          </a:fillRef>
          <a:effectRef idx="1">
            <a:schemeClr val="accent1"/>
          </a:effectRef>
          <a:fontRef idx="minor">
            <a:schemeClr val="tx1"/>
          </a:fontRef>
        </p:style>
      </p:cxnSp>
      <p:sp>
        <p:nvSpPr>
          <p:cNvPr id="9" name="Rectangle 3"/>
          <p:cNvSpPr/>
          <p:nvPr userDrawn="1"/>
        </p:nvSpPr>
        <p:spPr>
          <a:xfrm>
            <a:off x="-1" y="-14484"/>
            <a:ext cx="9144000" cy="2565000"/>
          </a:xfrm>
          <a:prstGeom prst="rect">
            <a:avLst/>
          </a:prstGeom>
          <a:gradFill flip="none" rotWithShape="1">
            <a:gsLst>
              <a:gs pos="90000">
                <a:schemeClr val="accent1"/>
              </a:gs>
              <a:gs pos="0">
                <a:schemeClr val="accent6"/>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0" name="TextBox 7"/>
          <p:cNvSpPr txBox="1"/>
          <p:nvPr userDrawn="1"/>
        </p:nvSpPr>
        <p:spPr>
          <a:xfrm>
            <a:off x="1669686" y="3563152"/>
            <a:ext cx="5842642" cy="807913"/>
          </a:xfrm>
          <a:prstGeom prst="rect">
            <a:avLst/>
          </a:prstGeom>
          <a:noFill/>
        </p:spPr>
        <p:txBody>
          <a:bodyPr wrap="square" lIns="68580" tIns="34290" rIns="68580" bIns="34290" rtlCol="0">
            <a:spAutoFit/>
          </a:bodyPr>
          <a:lstStyle/>
          <a:p>
            <a:pPr algn="ctr"/>
            <a:r>
              <a:rPr lang="en-MY" sz="1200" dirty="0"/>
              <a:t>Lorem ipsum </a:t>
            </a:r>
            <a:r>
              <a:rPr lang="en-MY" sz="1200" dirty="0" err="1"/>
              <a:t>dolor</a:t>
            </a:r>
            <a:r>
              <a:rPr lang="en-MY" sz="1200" dirty="0"/>
              <a:t> sit </a:t>
            </a:r>
            <a:r>
              <a:rPr lang="en-MY" sz="1200" dirty="0" err="1"/>
              <a:t>amet</a:t>
            </a:r>
            <a:r>
              <a:rPr lang="en-MY" sz="1200" dirty="0"/>
              <a:t>, </a:t>
            </a:r>
            <a:r>
              <a:rPr lang="en-MY" sz="1200" dirty="0" err="1"/>
              <a:t>consectetur</a:t>
            </a:r>
            <a:r>
              <a:rPr lang="en-MY" sz="1200" dirty="0"/>
              <a:t> </a:t>
            </a:r>
            <a:r>
              <a:rPr lang="en-MY" sz="1200" dirty="0" err="1"/>
              <a:t>adipiscing</a:t>
            </a:r>
            <a:r>
              <a:rPr lang="en-MY" sz="1200" dirty="0"/>
              <a:t> </a:t>
            </a:r>
            <a:r>
              <a:rPr lang="en-MY" sz="1200" dirty="0" err="1"/>
              <a:t>elit</a:t>
            </a:r>
            <a:r>
              <a:rPr lang="en-MY" sz="1200" dirty="0"/>
              <a:t>. Nam </a:t>
            </a:r>
            <a:r>
              <a:rPr lang="en-MY" sz="1200" dirty="0" err="1"/>
              <a:t>nisl</a:t>
            </a:r>
            <a:r>
              <a:rPr lang="en-MY" sz="1200" dirty="0"/>
              <a:t> </a:t>
            </a:r>
            <a:r>
              <a:rPr lang="en-MY" sz="1200" dirty="0" err="1"/>
              <a:t>enim</a:t>
            </a:r>
            <a:r>
              <a:rPr lang="en-MY" sz="1200" dirty="0"/>
              <a:t>, </a:t>
            </a:r>
            <a:r>
              <a:rPr lang="en-MY" sz="1200" dirty="0" err="1"/>
              <a:t>iaculis</a:t>
            </a:r>
            <a:r>
              <a:rPr lang="en-MY" sz="1200" dirty="0"/>
              <a:t> in </a:t>
            </a:r>
            <a:r>
              <a:rPr lang="en-MY" sz="1200" dirty="0" err="1"/>
              <a:t>vulputate</a:t>
            </a:r>
            <a:r>
              <a:rPr lang="en-MY" sz="1200" dirty="0"/>
              <a:t> et, </a:t>
            </a:r>
            <a:r>
              <a:rPr lang="en-MY" sz="1200" dirty="0" err="1"/>
              <a:t>malesuada</a:t>
            </a:r>
            <a:r>
              <a:rPr lang="en-MY" sz="1200" dirty="0"/>
              <a:t> ac </a:t>
            </a:r>
            <a:r>
              <a:rPr lang="en-MY" sz="1200" dirty="0" err="1"/>
              <a:t>velit</a:t>
            </a:r>
            <a:r>
              <a:rPr lang="en-MY" sz="1200" dirty="0"/>
              <a:t>. </a:t>
            </a:r>
            <a:r>
              <a:rPr lang="en-MY" sz="1200" dirty="0" err="1"/>
              <a:t>Vivamus</a:t>
            </a:r>
            <a:r>
              <a:rPr lang="en-MY" sz="1200" dirty="0"/>
              <a:t> non </a:t>
            </a:r>
            <a:r>
              <a:rPr lang="en-MY" sz="1200" dirty="0" err="1"/>
              <a:t>nulla</a:t>
            </a:r>
            <a:r>
              <a:rPr lang="en-MY" sz="1200" dirty="0"/>
              <a:t> sit </a:t>
            </a:r>
            <a:r>
              <a:rPr lang="en-MY" sz="1200" dirty="0" err="1"/>
              <a:t>amet</a:t>
            </a:r>
            <a:r>
              <a:rPr lang="en-MY" sz="1200" dirty="0"/>
              <a:t> </a:t>
            </a:r>
            <a:r>
              <a:rPr lang="en-MY" sz="1200" dirty="0" err="1"/>
              <a:t>tellus</a:t>
            </a:r>
            <a:r>
              <a:rPr lang="en-MY" sz="1200" dirty="0"/>
              <a:t> </a:t>
            </a:r>
            <a:r>
              <a:rPr lang="en-MY" sz="1200" dirty="0" err="1"/>
              <a:t>dignissim</a:t>
            </a:r>
            <a:r>
              <a:rPr lang="en-MY" sz="1200" dirty="0"/>
              <a:t> </a:t>
            </a:r>
            <a:r>
              <a:rPr lang="en-MY" sz="1200" dirty="0" err="1"/>
              <a:t>porttitor</a:t>
            </a:r>
            <a:r>
              <a:rPr lang="en-MY" sz="1200" dirty="0"/>
              <a:t> a </a:t>
            </a:r>
            <a:r>
              <a:rPr lang="en-MY" sz="1200" dirty="0" err="1"/>
              <a:t>laoreet</a:t>
            </a:r>
            <a:r>
              <a:rPr lang="en-MY" sz="1200" dirty="0"/>
              <a:t> </a:t>
            </a:r>
            <a:r>
              <a:rPr lang="en-MY" sz="1200" dirty="0" err="1"/>
              <a:t>tortor</a:t>
            </a:r>
            <a:r>
              <a:rPr lang="en-MY" sz="1200" dirty="0"/>
              <a:t>. </a:t>
            </a:r>
            <a:r>
              <a:rPr lang="en-MY" sz="1200" dirty="0" err="1"/>
              <a:t>Nulla</a:t>
            </a:r>
            <a:r>
              <a:rPr lang="en-MY" sz="1200" dirty="0"/>
              <a:t> </a:t>
            </a:r>
            <a:r>
              <a:rPr lang="en-MY" sz="1200" dirty="0" err="1"/>
              <a:t>lobortis</a:t>
            </a:r>
            <a:r>
              <a:rPr lang="en-MY" sz="1200" dirty="0"/>
              <a:t> dui </a:t>
            </a:r>
            <a:r>
              <a:rPr lang="en-MY" sz="1200" dirty="0" err="1"/>
              <a:t>justo</a:t>
            </a:r>
            <a:r>
              <a:rPr lang="en-MY" sz="1200" dirty="0"/>
              <a:t>, </a:t>
            </a:r>
            <a:r>
              <a:rPr lang="en-MY" sz="1200" dirty="0" err="1"/>
              <a:t>sed</a:t>
            </a:r>
            <a:r>
              <a:rPr lang="en-MY" sz="1200" dirty="0"/>
              <a:t> </a:t>
            </a:r>
            <a:r>
              <a:rPr lang="en-MY" sz="1200" dirty="0" err="1"/>
              <a:t>ullamcorper</a:t>
            </a:r>
            <a:r>
              <a:rPr lang="en-MY" sz="1200" dirty="0"/>
              <a:t> </a:t>
            </a:r>
            <a:r>
              <a:rPr lang="en-MY" sz="1200" dirty="0" err="1"/>
              <a:t>felis</a:t>
            </a:r>
            <a:r>
              <a:rPr lang="en-MY" sz="1200" dirty="0"/>
              <a:t> </a:t>
            </a:r>
            <a:r>
              <a:rPr lang="en-MY" sz="1200" dirty="0" err="1"/>
              <a:t>maximus</a:t>
            </a:r>
            <a:r>
              <a:rPr lang="en-MY" sz="1200" dirty="0"/>
              <a:t> </a:t>
            </a:r>
            <a:r>
              <a:rPr lang="en-MY" sz="1200" dirty="0" err="1"/>
              <a:t>ut.</a:t>
            </a:r>
            <a:r>
              <a:rPr lang="en-MY" sz="1200" dirty="0"/>
              <a:t> </a:t>
            </a:r>
            <a:r>
              <a:rPr lang="en-MY" sz="1200" dirty="0" err="1"/>
              <a:t>Interdum</a:t>
            </a:r>
            <a:r>
              <a:rPr lang="en-MY" sz="1200" dirty="0"/>
              <a:t> et </a:t>
            </a:r>
            <a:r>
              <a:rPr lang="en-MY" sz="1200" dirty="0" err="1"/>
              <a:t>malesuada</a:t>
            </a:r>
            <a:r>
              <a:rPr lang="en-MY" sz="1200" dirty="0"/>
              <a:t> fames ac ante</a:t>
            </a:r>
          </a:p>
        </p:txBody>
      </p:sp>
      <p:sp>
        <p:nvSpPr>
          <p:cNvPr id="14" name="Oval 6"/>
          <p:cNvSpPr/>
          <p:nvPr userDrawn="1"/>
        </p:nvSpPr>
        <p:spPr>
          <a:xfrm>
            <a:off x="3728400" y="1582953"/>
            <a:ext cx="1687201" cy="1687201"/>
          </a:xfrm>
          <a:prstGeom prst="ellipse">
            <a:avLst/>
          </a:prstGeom>
          <a:blipFill rotWithShape="1">
            <a:blip r:embed="rId3" cstate="screen">
              <a:extLst>
                <a:ext uri="{28A0092B-C50C-407E-A947-70E740481C1C}">
                  <a14:useLocalDpi xmlns:a14="http://schemas.microsoft.com/office/drawing/2010/main"/>
                </a:ext>
              </a:extLst>
            </a:blip>
            <a:stretch>
              <a:fillRect/>
            </a:stretch>
          </a:blipFill>
          <a:ln w="50800">
            <a:gradFill flip="none" rotWithShape="1">
              <a:gsLst>
                <a:gs pos="0">
                  <a:schemeClr val="accent1"/>
                </a:gs>
                <a:gs pos="100000">
                  <a:schemeClr val="accent6"/>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MY"/>
          </a:p>
        </p:txBody>
      </p:sp>
    </p:spTree>
    <p:extLst>
      <p:ext uri="{BB962C8B-B14F-4D97-AF65-F5344CB8AC3E}">
        <p14:creationId xmlns:p14="http://schemas.microsoft.com/office/powerpoint/2010/main" val="401501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le_only_no pag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1008113" y="73327"/>
            <a:ext cx="5809941" cy="665049"/>
          </a:xfrm>
          <a:prstGeom prst="rect">
            <a:avLst/>
          </a:prstGeom>
        </p:spPr>
        <p:txBody>
          <a:bodyPr>
            <a:normAutofit/>
          </a:bodyPr>
          <a:lstStyle>
            <a:lvl1pPr algn="l">
              <a:defRPr sz="2400">
                <a:solidFill>
                  <a:schemeClr val="accent1"/>
                </a:solidFill>
              </a:defRPr>
            </a:lvl1pPr>
          </a:lstStyle>
          <a:p>
            <a:r>
              <a:rPr lang="en-US" dirty="0"/>
              <a:t>Click </a:t>
            </a:r>
            <a:r>
              <a:rPr lang="en-US" dirty="0" err="1"/>
              <a:t>para</a:t>
            </a:r>
            <a:r>
              <a:rPr lang="en-US" dirty="0"/>
              <a:t> </a:t>
            </a:r>
            <a:r>
              <a:rPr lang="en-US" dirty="0" err="1"/>
              <a:t>editar</a:t>
            </a:r>
            <a:r>
              <a:rPr lang="en-US" dirty="0"/>
              <a:t> </a:t>
            </a:r>
            <a:r>
              <a:rPr lang="en-US" dirty="0" err="1"/>
              <a:t>título</a:t>
            </a:r>
            <a:endParaRPr lang="en-MY" dirty="0"/>
          </a:p>
        </p:txBody>
      </p:sp>
      <p:sp>
        <p:nvSpPr>
          <p:cNvPr id="16" name="TextBox 14"/>
          <p:cNvSpPr txBox="1"/>
          <p:nvPr userDrawn="1"/>
        </p:nvSpPr>
        <p:spPr>
          <a:xfrm>
            <a:off x="7995980" y="4823093"/>
            <a:ext cx="397771" cy="238527"/>
          </a:xfrm>
          <a:prstGeom prst="rect">
            <a:avLst/>
          </a:prstGeom>
          <a:noFill/>
        </p:spPr>
        <p:txBody>
          <a:bodyPr wrap="none" lIns="68580" tIns="34290" rIns="68580" bIns="34290" rtlCol="0">
            <a:spAutoFit/>
          </a:bodyPr>
          <a:lstStyle/>
          <a:p>
            <a:pPr algn="ctr"/>
            <a:fld id="{260E2A6B-A809-4840-BF14-8648BC0BDF87}" type="slidenum">
              <a:rPr lang="id-ID" sz="1100" b="0" smtClean="0">
                <a:solidFill>
                  <a:srgbClr val="FFFFFF"/>
                </a:solidFill>
                <a:latin typeface="+mn-lt"/>
                <a:cs typeface="Lato Light"/>
              </a:rPr>
              <a:pPr algn="ctr"/>
              <a:t>‹Nº›</a:t>
            </a:fld>
            <a:endParaRPr lang="en-MY" sz="1100" b="0" dirty="0">
              <a:solidFill>
                <a:srgbClr val="FFFFFF"/>
              </a:solidFill>
            </a:endParaRPr>
          </a:p>
        </p:txBody>
      </p:sp>
      <p:pic>
        <p:nvPicPr>
          <p:cNvPr id="17" name="Imagen 16" descr="logo-blu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39851" y="175454"/>
            <a:ext cx="540935" cy="912244"/>
          </a:xfrm>
          <a:prstGeom prst="rect">
            <a:avLst/>
          </a:prstGeom>
        </p:spPr>
      </p:pic>
      <p:cxnSp>
        <p:nvCxnSpPr>
          <p:cNvPr id="19" name="Conector recto 18"/>
          <p:cNvCxnSpPr/>
          <p:nvPr userDrawn="1"/>
        </p:nvCxnSpPr>
        <p:spPr>
          <a:xfrm>
            <a:off x="1821489" y="4929405"/>
            <a:ext cx="6124548"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20" name="Subtitle 2"/>
          <p:cNvSpPr>
            <a:spLocks noGrp="1"/>
          </p:cNvSpPr>
          <p:nvPr>
            <p:ph type="subTitle" idx="1" hasCustomPrompt="1"/>
          </p:nvPr>
        </p:nvSpPr>
        <p:spPr>
          <a:xfrm>
            <a:off x="1034308" y="651012"/>
            <a:ext cx="6704999" cy="343224"/>
          </a:xfrm>
          <a:prstGeom prst="rect">
            <a:avLst/>
          </a:prstGeom>
        </p:spPr>
        <p:txBody>
          <a:bodyPr>
            <a:normAutofit/>
          </a:bodyPr>
          <a:lstStyle>
            <a:lvl1pPr marL="0" indent="0" algn="l">
              <a:buNone/>
              <a:defRPr sz="1400">
                <a:solidFill>
                  <a:schemeClr val="bg2"/>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a:t>
            </a:r>
            <a:r>
              <a:rPr lang="en-US" dirty="0" err="1"/>
              <a:t>para</a:t>
            </a:r>
            <a:r>
              <a:rPr lang="en-US" dirty="0"/>
              <a:t> </a:t>
            </a:r>
            <a:r>
              <a:rPr lang="en-US" dirty="0" err="1"/>
              <a:t>editar</a:t>
            </a:r>
            <a:r>
              <a:rPr lang="en-US" dirty="0"/>
              <a:t> </a:t>
            </a:r>
            <a:r>
              <a:rPr lang="en-US" dirty="0" err="1"/>
              <a:t>subtítulo</a:t>
            </a:r>
            <a:endParaRPr lang="en-MY" dirty="0"/>
          </a:p>
        </p:txBody>
      </p:sp>
      <p:cxnSp>
        <p:nvCxnSpPr>
          <p:cNvPr id="9" name="Conector recto 8"/>
          <p:cNvCxnSpPr/>
          <p:nvPr userDrawn="1"/>
        </p:nvCxnSpPr>
        <p:spPr>
          <a:xfrm flipV="1">
            <a:off x="1104711" y="601555"/>
            <a:ext cx="6350145" cy="835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94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42900"/>
            <a:ext cx="2949178" cy="1200150"/>
          </a:xfrm>
          <a:prstGeom prst="rect">
            <a:avLst/>
          </a:prstGeom>
        </p:spPr>
        <p:txBody>
          <a:bodyPr anchor="b"/>
          <a:lstStyle>
            <a:lvl1pPr>
              <a:defRPr sz="2400">
                <a:solidFill>
                  <a:schemeClr val="bg2"/>
                </a:solidFill>
              </a:defRPr>
            </a:lvl1pPr>
          </a:lstStyle>
          <a:p>
            <a:r>
              <a:rPr lang="en-US" dirty="0"/>
              <a:t>Click </a:t>
            </a:r>
            <a:r>
              <a:rPr lang="en-US" dirty="0" err="1"/>
              <a:t>para</a:t>
            </a:r>
            <a:r>
              <a:rPr lang="en-US" dirty="0"/>
              <a:t> </a:t>
            </a:r>
            <a:r>
              <a:rPr lang="en-US" dirty="0" err="1"/>
              <a:t>editar</a:t>
            </a:r>
            <a:r>
              <a:rPr lang="en-US" dirty="0"/>
              <a:t> </a:t>
            </a:r>
            <a:r>
              <a:rPr lang="en-US" dirty="0" err="1"/>
              <a:t>título</a:t>
            </a:r>
            <a:endParaRPr lang="en-MY" dirty="0"/>
          </a:p>
        </p:txBody>
      </p:sp>
      <p:sp>
        <p:nvSpPr>
          <p:cNvPr id="3" name="Content Placeholder 2"/>
          <p:cNvSpPr>
            <a:spLocks noGrp="1"/>
          </p:cNvSpPr>
          <p:nvPr>
            <p:ph idx="1" hasCustomPrompt="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a:t>
            </a:r>
            <a:r>
              <a:rPr lang="en-US" dirty="0" err="1"/>
              <a:t>editar</a:t>
            </a:r>
            <a:r>
              <a:rPr lang="en-US" dirty="0"/>
              <a:t> </a:t>
            </a:r>
            <a:r>
              <a:rPr lang="en-US" dirty="0" err="1"/>
              <a:t>estilos</a:t>
            </a:r>
            <a:r>
              <a:rPr lang="en-US" dirty="0"/>
              <a:t> de </a:t>
            </a:r>
            <a:r>
              <a:rPr lang="en-US" dirty="0" err="1"/>
              <a:t>texto</a:t>
            </a:r>
            <a:endParaRPr lang="en-US" dirty="0"/>
          </a:p>
          <a:p>
            <a:pPr lvl="1"/>
            <a:r>
              <a:rPr lang="en-US" dirty="0"/>
              <a:t>Segundo </a:t>
            </a:r>
            <a:r>
              <a:rPr lang="en-US" dirty="0" err="1"/>
              <a:t>nivel</a:t>
            </a:r>
            <a:endParaRPr lang="en-US" dirty="0"/>
          </a:p>
          <a:p>
            <a:pPr lvl="2"/>
            <a:r>
              <a:rPr lang="en-US" dirty="0" err="1"/>
              <a:t>Tercer</a:t>
            </a:r>
            <a:r>
              <a:rPr lang="en-US" dirty="0"/>
              <a:t> </a:t>
            </a:r>
            <a:r>
              <a:rPr lang="en-US" dirty="0" err="1"/>
              <a:t>nivel</a:t>
            </a:r>
            <a:endParaRPr lang="en-US" dirty="0"/>
          </a:p>
          <a:p>
            <a:pPr lvl="3"/>
            <a:r>
              <a:rPr lang="en-US" dirty="0"/>
              <a:t>Cuarto </a:t>
            </a:r>
            <a:r>
              <a:rPr lang="en-US" dirty="0" err="1"/>
              <a:t>nivel</a:t>
            </a:r>
            <a:endParaRPr lang="en-US" dirty="0"/>
          </a:p>
          <a:p>
            <a:pPr lvl="4"/>
            <a:r>
              <a:rPr lang="fr-FR" dirty="0"/>
              <a:t>Q</a:t>
            </a:r>
            <a:r>
              <a:rPr lang="en-US" dirty="0" err="1"/>
              <a:t>uinto</a:t>
            </a:r>
            <a:r>
              <a:rPr lang="en-US" dirty="0"/>
              <a:t> </a:t>
            </a:r>
            <a:r>
              <a:rPr lang="en-US" dirty="0" err="1"/>
              <a:t>nivel</a:t>
            </a:r>
            <a:endParaRPr lang="en-MY" dirty="0"/>
          </a:p>
        </p:txBody>
      </p:sp>
      <p:sp>
        <p:nvSpPr>
          <p:cNvPr id="4" name="Text Placeholder 3"/>
          <p:cNvSpPr>
            <a:spLocks noGrp="1"/>
          </p:cNvSpPr>
          <p:nvPr>
            <p:ph type="body" sz="half" idx="2" hasCustomPrompt="1"/>
          </p:nvPr>
        </p:nvSpPr>
        <p:spPr>
          <a:xfrm>
            <a:off x="629841" y="1623931"/>
            <a:ext cx="2949178" cy="2777810"/>
          </a:xfrm>
          <a:prstGeom prst="rect">
            <a:avLst/>
          </a:prstGeom>
        </p:spPr>
        <p:txBody>
          <a:bodyPr/>
          <a:lstStyle>
            <a:lvl1pPr marL="0" indent="0">
              <a:buNone/>
              <a:defRPr sz="1200">
                <a:solidFill>
                  <a:schemeClr val="accent6"/>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r>
              <a:rPr lang="en-US" dirty="0"/>
              <a:t>Click </a:t>
            </a:r>
            <a:r>
              <a:rPr lang="en-US" dirty="0" err="1"/>
              <a:t>para</a:t>
            </a:r>
            <a:r>
              <a:rPr lang="en-US" dirty="0"/>
              <a:t> </a:t>
            </a:r>
            <a:r>
              <a:rPr lang="en-US" dirty="0" err="1"/>
              <a:t>editar</a:t>
            </a:r>
            <a:r>
              <a:rPr lang="en-US" dirty="0"/>
              <a:t> </a:t>
            </a:r>
            <a:r>
              <a:rPr lang="en-US" dirty="0" err="1"/>
              <a:t>subtítulo</a:t>
            </a:r>
            <a:endParaRPr lang="en-MY" dirty="0"/>
          </a:p>
        </p:txBody>
      </p:sp>
      <p:sp>
        <p:nvSpPr>
          <p:cNvPr id="5" name="Rectangle 4"/>
          <p:cNvSpPr/>
          <p:nvPr userDrawn="1"/>
        </p:nvSpPr>
        <p:spPr>
          <a:xfrm>
            <a:off x="271682" y="739299"/>
            <a:ext cx="246409" cy="80880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a:off x="625501" y="1541786"/>
            <a:ext cx="2950594"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29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MY" dirty="0"/>
          </a:p>
        </p:txBody>
      </p:sp>
      <p:sp>
        <p:nvSpPr>
          <p:cNvPr id="8" name="Title 1"/>
          <p:cNvSpPr>
            <a:spLocks noGrp="1"/>
          </p:cNvSpPr>
          <p:nvPr>
            <p:ph type="title" hasCustomPrompt="1"/>
          </p:nvPr>
        </p:nvSpPr>
        <p:spPr>
          <a:xfrm>
            <a:off x="629841" y="342900"/>
            <a:ext cx="2949178" cy="1200150"/>
          </a:xfrm>
          <a:prstGeom prst="rect">
            <a:avLst/>
          </a:prstGeom>
        </p:spPr>
        <p:txBody>
          <a:bodyPr anchor="b"/>
          <a:lstStyle>
            <a:lvl1pPr>
              <a:defRPr sz="2400">
                <a:solidFill>
                  <a:schemeClr val="bg2"/>
                </a:solidFill>
              </a:defRPr>
            </a:lvl1pPr>
          </a:lstStyle>
          <a:p>
            <a:r>
              <a:rPr lang="en-US" dirty="0"/>
              <a:t>Click </a:t>
            </a:r>
            <a:r>
              <a:rPr lang="en-US" dirty="0" err="1"/>
              <a:t>para</a:t>
            </a:r>
            <a:r>
              <a:rPr lang="en-US" dirty="0"/>
              <a:t> </a:t>
            </a:r>
            <a:r>
              <a:rPr lang="en-US" dirty="0" err="1"/>
              <a:t>editar</a:t>
            </a:r>
            <a:r>
              <a:rPr lang="en-US" dirty="0"/>
              <a:t> </a:t>
            </a:r>
            <a:r>
              <a:rPr lang="en-US" dirty="0" err="1"/>
              <a:t>título</a:t>
            </a:r>
            <a:endParaRPr lang="en-MY" dirty="0"/>
          </a:p>
        </p:txBody>
      </p:sp>
      <p:sp>
        <p:nvSpPr>
          <p:cNvPr id="9" name="Text Placeholder 3"/>
          <p:cNvSpPr>
            <a:spLocks noGrp="1"/>
          </p:cNvSpPr>
          <p:nvPr>
            <p:ph type="body" sz="half" idx="2" hasCustomPrompt="1"/>
          </p:nvPr>
        </p:nvSpPr>
        <p:spPr>
          <a:xfrm>
            <a:off x="629841" y="1623931"/>
            <a:ext cx="2949178" cy="2777810"/>
          </a:xfrm>
          <a:prstGeom prst="rect">
            <a:avLst/>
          </a:prstGeom>
        </p:spPr>
        <p:txBody>
          <a:bodyPr/>
          <a:lstStyle>
            <a:lvl1pPr marL="0" indent="0">
              <a:buNone/>
              <a:defRPr sz="1200">
                <a:solidFill>
                  <a:schemeClr val="accent6"/>
                </a:solidFill>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r>
              <a:rPr lang="en-US" dirty="0"/>
              <a:t>Click </a:t>
            </a:r>
            <a:r>
              <a:rPr lang="en-US" dirty="0" err="1"/>
              <a:t>para</a:t>
            </a:r>
            <a:r>
              <a:rPr lang="en-US" dirty="0"/>
              <a:t> </a:t>
            </a:r>
            <a:r>
              <a:rPr lang="en-US" dirty="0" err="1"/>
              <a:t>editar</a:t>
            </a:r>
            <a:r>
              <a:rPr lang="en-US" dirty="0"/>
              <a:t> </a:t>
            </a:r>
            <a:r>
              <a:rPr lang="en-US" dirty="0" err="1"/>
              <a:t>subtítulo</a:t>
            </a:r>
            <a:endParaRPr lang="en-MY" dirty="0"/>
          </a:p>
        </p:txBody>
      </p:sp>
      <p:sp>
        <p:nvSpPr>
          <p:cNvPr id="10" name="Rectangle 9"/>
          <p:cNvSpPr/>
          <p:nvPr userDrawn="1"/>
        </p:nvSpPr>
        <p:spPr>
          <a:xfrm>
            <a:off x="271682" y="739299"/>
            <a:ext cx="246409" cy="808806"/>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25501" y="1541786"/>
            <a:ext cx="2950594"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089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TextBox 13"/>
          <p:cNvSpPr txBox="1"/>
          <p:nvPr userDrawn="1"/>
        </p:nvSpPr>
        <p:spPr>
          <a:xfrm>
            <a:off x="583291" y="4794843"/>
            <a:ext cx="1686568" cy="238527"/>
          </a:xfrm>
          <a:prstGeom prst="rect">
            <a:avLst/>
          </a:prstGeom>
          <a:noFill/>
        </p:spPr>
        <p:txBody>
          <a:bodyPr wrap="square" lIns="68580" tIns="34290" rIns="68580" bIns="34290" rtlCol="0">
            <a:spAutoFit/>
          </a:bodyPr>
          <a:lstStyle/>
          <a:p>
            <a:r>
              <a:rPr lang="en-MY" sz="1050" dirty="0">
                <a:solidFill>
                  <a:schemeClr val="bg2"/>
                </a:solidFill>
                <a:latin typeface="+mn-lt"/>
                <a:cs typeface="Lato Black" panose="020F0A02020204030203" pitchFamily="34" charset="0"/>
              </a:rPr>
              <a:t>Haya Real Estate</a:t>
            </a:r>
          </a:p>
        </p:txBody>
      </p:sp>
      <p:sp>
        <p:nvSpPr>
          <p:cNvPr id="15" name="TextBox 14"/>
          <p:cNvSpPr txBox="1"/>
          <p:nvPr userDrawn="1"/>
        </p:nvSpPr>
        <p:spPr>
          <a:xfrm>
            <a:off x="8188159" y="4756254"/>
            <a:ext cx="397771" cy="238527"/>
          </a:xfrm>
          <a:prstGeom prst="rect">
            <a:avLst/>
          </a:prstGeom>
          <a:noFill/>
        </p:spPr>
        <p:txBody>
          <a:bodyPr wrap="none" lIns="68580" tIns="34290" rIns="68580" bIns="34290" rtlCol="0">
            <a:spAutoFit/>
          </a:bodyPr>
          <a:lstStyle/>
          <a:p>
            <a:pPr algn="ctr"/>
            <a:fld id="{260E2A6B-A809-4840-BF14-8648BC0BDF87}" type="slidenum">
              <a:rPr lang="id-ID" sz="1100" b="0" smtClean="0">
                <a:solidFill>
                  <a:schemeClr val="tx1"/>
                </a:solidFill>
                <a:latin typeface="+mn-lt"/>
                <a:cs typeface="Lato Light"/>
              </a:rPr>
              <a:pPr algn="ctr"/>
              <a:t>‹Nº›</a:t>
            </a:fld>
            <a:endParaRPr lang="en-MY" sz="1100" b="0" dirty="0"/>
          </a:p>
        </p:txBody>
      </p:sp>
    </p:spTree>
    <p:extLst>
      <p:ext uri="{BB962C8B-B14F-4D97-AF65-F5344CB8AC3E}">
        <p14:creationId xmlns:p14="http://schemas.microsoft.com/office/powerpoint/2010/main" val="2364878737"/>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51" r:id="rId3"/>
    <p:sldLayoutId id="2147483652" r:id="rId4"/>
    <p:sldLayoutId id="2147483653" r:id="rId5"/>
    <p:sldLayoutId id="2147483654" r:id="rId6"/>
    <p:sldLayoutId id="2147483674" r:id="rId7"/>
    <p:sldLayoutId id="2147483656" r:id="rId8"/>
    <p:sldLayoutId id="2147483657" r:id="rId9"/>
    <p:sldLayoutId id="2147483658" r:id="rId10"/>
    <p:sldLayoutId id="2147483660" r:id="rId11"/>
    <p:sldLayoutId id="2147483695" r:id="rId12"/>
    <p:sldLayoutId id="2147483698" r:id="rId13"/>
  </p:sldLayoutIdLst>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C174FC4-902D-4A0D-B7BD-AF3EE8CB1464}"/>
              </a:ext>
            </a:extLst>
          </p:cNvPr>
          <p:cNvPicPr>
            <a:picLocks noChangeAspect="1"/>
          </p:cNvPicPr>
          <p:nvPr/>
        </p:nvPicPr>
        <p:blipFill rotWithShape="1">
          <a:blip r:embed="rId2">
            <a:extLst>
              <a:ext uri="{28A0092B-C50C-407E-A947-70E740481C1C}">
                <a14:useLocalDpi xmlns:a14="http://schemas.microsoft.com/office/drawing/2010/main" val="0"/>
              </a:ext>
            </a:extLst>
          </a:blip>
          <a:srcRect t="15781"/>
          <a:stretch/>
        </p:blipFill>
        <p:spPr>
          <a:xfrm>
            <a:off x="0" y="0"/>
            <a:ext cx="9153843" cy="5143500"/>
          </a:xfrm>
          <a:prstGeom prst="rect">
            <a:avLst/>
          </a:prstGeom>
        </p:spPr>
      </p:pic>
      <p:sp>
        <p:nvSpPr>
          <p:cNvPr id="8" name="Freeform 7"/>
          <p:cNvSpPr/>
          <p:nvPr/>
        </p:nvSpPr>
        <p:spPr>
          <a:xfrm rot="10800000">
            <a:off x="0" y="230909"/>
            <a:ext cx="5297420" cy="4658968"/>
          </a:xfrm>
          <a:custGeom>
            <a:avLst/>
            <a:gdLst>
              <a:gd name="connsiteX0" fmla="*/ 2483124 w 5460510"/>
              <a:gd name="connsiteY0" fmla="*/ 0 h 5143500"/>
              <a:gd name="connsiteX1" fmla="*/ 3448297 w 5460510"/>
              <a:gd name="connsiteY1" fmla="*/ 0 h 5143500"/>
              <a:gd name="connsiteX2" fmla="*/ 4717679 w 5460510"/>
              <a:gd name="connsiteY2" fmla="*/ 0 h 5143500"/>
              <a:gd name="connsiteX3" fmla="*/ 4741319 w 5460510"/>
              <a:gd name="connsiteY3" fmla="*/ 0 h 5143500"/>
              <a:gd name="connsiteX4" fmla="*/ 5318193 w 5460510"/>
              <a:gd name="connsiteY4" fmla="*/ 0 h 5143500"/>
              <a:gd name="connsiteX5" fmla="*/ 5460510 w 5460510"/>
              <a:gd name="connsiteY5" fmla="*/ 0 h 5143500"/>
              <a:gd name="connsiteX6" fmla="*/ 5460510 w 5460510"/>
              <a:gd name="connsiteY6" fmla="*/ 5143500 h 5143500"/>
              <a:gd name="connsiteX7" fmla="*/ 5318193 w 5460510"/>
              <a:gd name="connsiteY7" fmla="*/ 5143500 h 5143500"/>
              <a:gd name="connsiteX8" fmla="*/ 4741319 w 5460510"/>
              <a:gd name="connsiteY8" fmla="*/ 5143500 h 5143500"/>
              <a:gd name="connsiteX9" fmla="*/ 4717679 w 5460510"/>
              <a:gd name="connsiteY9" fmla="*/ 5143500 h 5143500"/>
              <a:gd name="connsiteX10" fmla="*/ 3448297 w 5460510"/>
              <a:gd name="connsiteY10" fmla="*/ 5143500 h 5143500"/>
              <a:gd name="connsiteX11" fmla="*/ 0 w 5460510"/>
              <a:gd name="connsiteY11"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0510" h="5143500">
                <a:moveTo>
                  <a:pt x="2483124" y="0"/>
                </a:moveTo>
                <a:lnTo>
                  <a:pt x="3448297" y="0"/>
                </a:lnTo>
                <a:lnTo>
                  <a:pt x="4717679" y="0"/>
                </a:lnTo>
                <a:lnTo>
                  <a:pt x="4741319" y="0"/>
                </a:lnTo>
                <a:lnTo>
                  <a:pt x="5318193" y="0"/>
                </a:lnTo>
                <a:lnTo>
                  <a:pt x="5460510" y="0"/>
                </a:lnTo>
                <a:lnTo>
                  <a:pt x="5460510" y="5143500"/>
                </a:lnTo>
                <a:lnTo>
                  <a:pt x="5318193" y="5143500"/>
                </a:lnTo>
                <a:lnTo>
                  <a:pt x="4741319" y="5143500"/>
                </a:lnTo>
                <a:lnTo>
                  <a:pt x="4717679" y="5143500"/>
                </a:lnTo>
                <a:lnTo>
                  <a:pt x="3448297" y="5143500"/>
                </a:lnTo>
                <a:lnTo>
                  <a:pt x="0" y="5143500"/>
                </a:lnTo>
                <a:close/>
              </a:path>
            </a:pathLst>
          </a:custGeom>
          <a:solidFill>
            <a:schemeClr val="accent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s-ES" sz="1800" dirty="0"/>
          </a:p>
        </p:txBody>
      </p:sp>
      <p:sp>
        <p:nvSpPr>
          <p:cNvPr id="16" name="TextBox 15"/>
          <p:cNvSpPr txBox="1"/>
          <p:nvPr/>
        </p:nvSpPr>
        <p:spPr>
          <a:xfrm>
            <a:off x="570542" y="2260553"/>
            <a:ext cx="4061093" cy="1300356"/>
          </a:xfrm>
          <a:prstGeom prst="rect">
            <a:avLst/>
          </a:prstGeom>
          <a:noFill/>
        </p:spPr>
        <p:txBody>
          <a:bodyPr wrap="square" lIns="68580" tIns="34290" rIns="68580" bIns="34290" rtlCol="0">
            <a:spAutoFit/>
          </a:bodyPr>
          <a:lstStyle/>
          <a:p>
            <a:pPr algn="just"/>
            <a:r>
              <a:rPr lang="es-ES_tradnl" sz="2000" dirty="0">
                <a:solidFill>
                  <a:srgbClr val="FFFFFF"/>
                </a:solidFill>
                <a:latin typeface="Lato Black" panose="020F0A02020204030203" pitchFamily="34" charset="0"/>
                <a:cs typeface="Lato Black" panose="020F0A02020204030203" pitchFamily="34" charset="0"/>
              </a:rPr>
              <a:t>Protocolo de Actuación en caso de empleados contagiados, contactos estrechos y casos sospechosos de COVID19. </a:t>
            </a:r>
          </a:p>
        </p:txBody>
      </p:sp>
      <p:pic>
        <p:nvPicPr>
          <p:cNvPr id="12" name="Picture 11" descr="logo-whit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3716" y="599018"/>
            <a:ext cx="793094" cy="1337490"/>
          </a:xfrm>
          <a:prstGeom prst="rect">
            <a:avLst/>
          </a:prstGeom>
        </p:spPr>
      </p:pic>
      <p:cxnSp>
        <p:nvCxnSpPr>
          <p:cNvPr id="13" name="Straight Connector 12"/>
          <p:cNvCxnSpPr/>
          <p:nvPr/>
        </p:nvCxnSpPr>
        <p:spPr>
          <a:xfrm>
            <a:off x="633838" y="4283069"/>
            <a:ext cx="2357567" cy="0"/>
          </a:xfrm>
          <a:prstGeom prst="line">
            <a:avLst/>
          </a:prstGeom>
          <a:ln w="28575" cmpd="sng">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9" name="TextBox 14"/>
          <p:cNvSpPr txBox="1"/>
          <p:nvPr/>
        </p:nvSpPr>
        <p:spPr>
          <a:xfrm>
            <a:off x="570542" y="4050287"/>
            <a:ext cx="2075746" cy="715581"/>
          </a:xfrm>
          <a:prstGeom prst="rect">
            <a:avLst/>
          </a:prstGeom>
          <a:noFill/>
        </p:spPr>
        <p:txBody>
          <a:bodyPr wrap="square" lIns="68580" tIns="34290" rIns="68580" bIns="34290" rtlCol="0">
            <a:spAutoFit/>
          </a:bodyPr>
          <a:lstStyle/>
          <a:p>
            <a:r>
              <a:rPr lang="es-ES" sz="1050" dirty="0">
                <a:solidFill>
                  <a:schemeClr val="bg1"/>
                </a:solidFill>
              </a:rPr>
              <a:t>Dirección Recursos Humanos</a:t>
            </a:r>
          </a:p>
          <a:p>
            <a:endParaRPr lang="es-ES" sz="1050" dirty="0">
              <a:solidFill>
                <a:schemeClr val="bg1"/>
              </a:solidFill>
            </a:endParaRPr>
          </a:p>
          <a:p>
            <a:r>
              <a:rPr lang="es-ES" sz="1050">
                <a:solidFill>
                  <a:schemeClr val="bg1"/>
                </a:solidFill>
              </a:rPr>
              <a:t>Octubre </a:t>
            </a:r>
            <a:r>
              <a:rPr lang="es-ES" sz="1050" dirty="0">
                <a:solidFill>
                  <a:schemeClr val="bg1"/>
                </a:solidFill>
              </a:rPr>
              <a:t>2020</a:t>
            </a:r>
          </a:p>
          <a:p>
            <a:endParaRPr lang="es-ES" sz="1050" dirty="0">
              <a:solidFill>
                <a:schemeClr val="bg1"/>
              </a:solidFill>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3909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113" y="132596"/>
            <a:ext cx="6704998" cy="665049"/>
          </a:xfrm>
        </p:spPr>
        <p:txBody>
          <a:bodyPr>
            <a:normAutofit/>
          </a:bodyPr>
          <a:lstStyle/>
          <a:p>
            <a:pPr indent="-457189"/>
            <a:r>
              <a:rPr lang="ms-MY" dirty="0">
                <a:ea typeface="Open Sans" panose="020B0606030504020204" pitchFamily="34" charset="0"/>
                <a:cs typeface="Lato Medium" panose="020F0602020204030203" pitchFamily="34" charset="0"/>
              </a:rPr>
              <a:t>¿Cómo actuar ante un “caso sospechoso”? </a:t>
            </a:r>
          </a:p>
        </p:txBody>
      </p:sp>
      <p:sp>
        <p:nvSpPr>
          <p:cNvPr id="7" name="TextBox 6"/>
          <p:cNvSpPr txBox="1"/>
          <p:nvPr/>
        </p:nvSpPr>
        <p:spPr>
          <a:xfrm>
            <a:off x="1008113" y="849919"/>
            <a:ext cx="7179284" cy="3947234"/>
          </a:xfrm>
          <a:prstGeom prst="rect">
            <a:avLst/>
          </a:prstGeom>
          <a:noFill/>
        </p:spPr>
        <p:txBody>
          <a:bodyPr wrap="square" lIns="68580" tIns="34290" rIns="68580" bIns="34290" rtlCol="0">
            <a:spAutoFit/>
          </a:bodyPr>
          <a:lstStyle/>
          <a:p>
            <a:pPr algn="just" fontAlgn="base"/>
            <a:r>
              <a:rPr lang="es-ES" sz="900" dirty="0"/>
              <a:t>Si la sospecha surge durante la permanencia del empleado en el centro de trabajo, se deberá:</a:t>
            </a:r>
          </a:p>
          <a:p>
            <a:pPr algn="just" fontAlgn="base"/>
            <a:endParaRPr lang="es-ES" sz="900" dirty="0"/>
          </a:p>
          <a:p>
            <a:pPr marL="228600" indent="-228600" algn="just" fontAlgn="base">
              <a:buFont typeface="+mj-lt"/>
              <a:buAutoNum type="arabicPeriod"/>
            </a:pPr>
            <a:r>
              <a:rPr lang="es-ES" sz="900" b="1" dirty="0"/>
              <a:t>Solicitar al empleado que haga uso de mascarilla</a:t>
            </a:r>
            <a:r>
              <a:rPr lang="es-ES" sz="900" dirty="0"/>
              <a:t> (si es que no lo estaba haciendo).</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dirty="0"/>
              <a:t>Su responsable directo, RRHH o el Servicio de Prevención de Haya le informará que al tratarse de un “caso sospechoso”, </a:t>
            </a:r>
            <a:r>
              <a:rPr lang="es-ES" sz="900" b="1" dirty="0"/>
              <a:t>debe abandonar el centro de trabajo</a:t>
            </a:r>
            <a:r>
              <a:rPr lang="es-ES" sz="900" dirty="0"/>
              <a:t>.</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dirty="0"/>
              <a:t>El empleado permanecerá en </a:t>
            </a:r>
            <a:r>
              <a:rPr lang="es-ES" sz="900" b="1" dirty="0"/>
              <a:t>autoaislamiento domiciliario </a:t>
            </a:r>
            <a:r>
              <a:rPr lang="es-ES" sz="900" dirty="0"/>
              <a:t>y </a:t>
            </a:r>
            <a:r>
              <a:rPr lang="es-ES" sz="900" b="1" dirty="0"/>
              <a:t>contactará con el Servicio Público de Salud</a:t>
            </a:r>
            <a:r>
              <a:rPr lang="es-ES" sz="900" dirty="0"/>
              <a:t> según se haya establecido en cada Comunidad Autónoma. </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b="1" dirty="0"/>
              <a:t>Vigilancia activa</a:t>
            </a:r>
            <a:r>
              <a:rPr lang="es-ES" sz="900" dirty="0"/>
              <a:t> de los síntomas por parte del Servicio de Prevención de Haya.</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dirty="0"/>
              <a:t>Todos los casos sospechosos se mantendrán en aislamiento a la espera del </a:t>
            </a:r>
            <a:r>
              <a:rPr lang="es-ES" sz="900" b="1" dirty="0"/>
              <a:t>resultado de la prueba diagnóstica PCR que le realizará el Servicio Público de Salud.</a:t>
            </a:r>
          </a:p>
          <a:p>
            <a:pPr marL="228600" indent="-228600" algn="just" fontAlgn="base">
              <a:buFont typeface="+mj-lt"/>
              <a:buAutoNum type="arabicPeriod"/>
            </a:pPr>
            <a:endParaRPr lang="es-ES" sz="900" b="1" dirty="0"/>
          </a:p>
          <a:p>
            <a:pPr marL="228600" indent="-228600" algn="just" fontAlgn="base">
              <a:buFont typeface="+mj-lt"/>
              <a:buAutoNum type="arabicPeriod"/>
            </a:pPr>
            <a:r>
              <a:rPr lang="es-ES" sz="900" dirty="0"/>
              <a:t>El Servicio de Prevención de Haya iniciará la </a:t>
            </a:r>
            <a:r>
              <a:rPr lang="es-ES" sz="900" b="1" dirty="0"/>
              <a:t>identificación y control de sus contactos estrechos </a:t>
            </a:r>
            <a:r>
              <a:rPr lang="es-ES" sz="900" dirty="0"/>
              <a:t>convivientes (siempre que sean empleados de Haya). La búsqueda del resto de contactos estrechos (no convivientes) se podrá demorar hasta que el caso sea clasificado como caso confirmado con infección activa (los casos confirmados con infección resuelta no requieren búsqueda de contactos).</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dirty="0"/>
              <a:t>Si la PCR resultase negativa, y no hay una alta sospecha clínica, el caso se da por descartado y finaliza el aislamiento.</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b="1" dirty="0"/>
              <a:t>El empleado no podrá acceder a las instalaciones </a:t>
            </a:r>
            <a:r>
              <a:rPr lang="es-ES" sz="900" dirty="0"/>
              <a:t>de la empresa hasta que se lo autoricen los médicos dándole el alta.</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dirty="0"/>
              <a:t>El empleado podrá continuar </a:t>
            </a:r>
            <a:r>
              <a:rPr lang="es-ES" sz="900" b="1" dirty="0"/>
              <a:t>TELETRABAJANDO</a:t>
            </a:r>
            <a:r>
              <a:rPr lang="es-ES" sz="900" dirty="0"/>
              <a:t> si su estado de salud lo permite y en tanto no tenga la baja médica de los Servicios Públicos de Salud.</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b="1" dirty="0"/>
              <a:t>Seguir las indicaciones generales y específicas del Servicio de Prevención y de las Autoridades Sanitarias</a:t>
            </a:r>
            <a:r>
              <a:rPr lang="es-ES" sz="900" dirty="0"/>
              <a:t>. </a:t>
            </a:r>
          </a:p>
        </p:txBody>
      </p:sp>
      <p:sp>
        <p:nvSpPr>
          <p:cNvPr id="19" name="CuadroTexto 18"/>
          <p:cNvSpPr txBox="1"/>
          <p:nvPr/>
        </p:nvSpPr>
        <p:spPr>
          <a:xfrm>
            <a:off x="359284" y="142033"/>
            <a:ext cx="576526" cy="707886"/>
          </a:xfrm>
          <a:prstGeom prst="rect">
            <a:avLst/>
          </a:prstGeom>
          <a:noFill/>
        </p:spPr>
        <p:txBody>
          <a:bodyPr wrap="square" rtlCol="0">
            <a:spAutoFit/>
          </a:bodyPr>
          <a:lstStyle/>
          <a:p>
            <a:pPr algn="ctr"/>
            <a:r>
              <a:rPr lang="es-ES" sz="4000" dirty="0"/>
              <a:t>4</a:t>
            </a:r>
          </a:p>
        </p:txBody>
      </p:sp>
    </p:spTree>
    <p:extLst>
      <p:ext uri="{BB962C8B-B14F-4D97-AF65-F5344CB8AC3E}">
        <p14:creationId xmlns:p14="http://schemas.microsoft.com/office/powerpoint/2010/main" val="8351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113" y="132596"/>
            <a:ext cx="6704998" cy="665049"/>
          </a:xfrm>
        </p:spPr>
        <p:txBody>
          <a:bodyPr>
            <a:normAutofit/>
          </a:bodyPr>
          <a:lstStyle/>
          <a:p>
            <a:pPr indent="-457189"/>
            <a:r>
              <a:rPr lang="ms-MY" dirty="0">
                <a:ea typeface="Open Sans" panose="020B0606030504020204" pitchFamily="34" charset="0"/>
                <a:cs typeface="Lato Medium" panose="020F0602020204030203" pitchFamily="34" charset="0"/>
              </a:rPr>
              <a:t>¿Cómo actuar ante un “contacto estrecho”? </a:t>
            </a:r>
          </a:p>
        </p:txBody>
      </p:sp>
      <p:sp>
        <p:nvSpPr>
          <p:cNvPr id="7" name="TextBox 6"/>
          <p:cNvSpPr txBox="1"/>
          <p:nvPr/>
        </p:nvSpPr>
        <p:spPr>
          <a:xfrm>
            <a:off x="1008113" y="810163"/>
            <a:ext cx="6704998" cy="3947234"/>
          </a:xfrm>
          <a:prstGeom prst="rect">
            <a:avLst/>
          </a:prstGeom>
          <a:noFill/>
        </p:spPr>
        <p:txBody>
          <a:bodyPr wrap="square" lIns="68580" tIns="34290" rIns="68580" bIns="34290" rtlCol="0">
            <a:spAutoFit/>
          </a:bodyPr>
          <a:lstStyle/>
          <a:p>
            <a:pPr algn="just" fontAlgn="base"/>
            <a:r>
              <a:rPr lang="es-ES" sz="1050" dirty="0"/>
              <a:t>Si el Servicio Público de Salud diagnostica como </a:t>
            </a:r>
            <a:r>
              <a:rPr lang="es-ES" sz="1050" b="1" dirty="0"/>
              <a:t>caso confirmado de COVID19 </a:t>
            </a:r>
            <a:r>
              <a:rPr lang="es-ES" sz="1050" dirty="0"/>
              <a:t>a una persona (empleado propio o externo a la compañía) que haya permanecido en las instalaciones de Haya Real Estate, el Servicio de Prevención iniciará el </a:t>
            </a:r>
            <a:r>
              <a:rPr lang="es-ES" sz="1050" b="1" dirty="0"/>
              <a:t>estudio de sus contactos estrechos</a:t>
            </a:r>
            <a:r>
              <a:rPr lang="es-ES" sz="1050" dirty="0"/>
              <a:t>. Una vez confirmado un contacto estrecho:</a:t>
            </a:r>
          </a:p>
          <a:p>
            <a:pPr algn="just" fontAlgn="base"/>
            <a:endParaRPr lang="es-ES" sz="1050" b="1" dirty="0"/>
          </a:p>
          <a:p>
            <a:pPr marL="228600" indent="-228600" algn="just" fontAlgn="base">
              <a:buFont typeface="+mj-lt"/>
              <a:buAutoNum type="arabicPeriod"/>
            </a:pPr>
            <a:r>
              <a:rPr lang="es-ES" sz="1050" dirty="0"/>
              <a:t>Se </a:t>
            </a:r>
            <a:r>
              <a:rPr lang="es-ES" sz="1050" b="1" dirty="0"/>
              <a:t>comunicará formalmente al empleado</a:t>
            </a:r>
            <a:r>
              <a:rPr lang="es-ES" sz="1050" dirty="0"/>
              <a:t> que está en esa categoría de </a:t>
            </a:r>
            <a:r>
              <a:rPr lang="es-ES" sz="1050" b="1" dirty="0"/>
              <a:t>“CONTACTO ESTRECHO”.</a:t>
            </a:r>
            <a:r>
              <a:rPr lang="es-ES" sz="1050" dirty="0"/>
              <a:t> </a:t>
            </a:r>
            <a:endParaRPr lang="es-ES" sz="1050" strike="sngStrike" dirty="0"/>
          </a:p>
          <a:p>
            <a:pPr marL="228600" indent="-228600" algn="just" fontAlgn="base">
              <a:buFont typeface="+mj-lt"/>
              <a:buAutoNum type="arabicPeriod"/>
            </a:pPr>
            <a:endParaRPr lang="es-ES" sz="1050" b="1" dirty="0"/>
          </a:p>
          <a:p>
            <a:pPr marL="228600" indent="-228600" algn="just" fontAlgn="base">
              <a:buFont typeface="+mj-lt"/>
              <a:buAutoNum type="arabicPeriod" startAt="2"/>
            </a:pPr>
            <a:r>
              <a:rPr lang="es-ES" sz="1050" b="1" dirty="0"/>
              <a:t>Se retirará al empleado del centro de trabajo. </a:t>
            </a:r>
            <a:r>
              <a:rPr lang="es-ES" sz="1050" dirty="0"/>
              <a:t>Deberá permanecer en </a:t>
            </a:r>
            <a:r>
              <a:rPr lang="es-ES" sz="1050" b="1" dirty="0"/>
              <a:t>autoaislamiento domiciliario </a:t>
            </a:r>
            <a:r>
              <a:rPr lang="es-ES" sz="1050" dirty="0"/>
              <a:t>y </a:t>
            </a:r>
            <a:r>
              <a:rPr lang="es-ES" sz="1050" b="1" dirty="0"/>
              <a:t>contactar con el Servicio Público de Salud</a:t>
            </a:r>
            <a:r>
              <a:rPr lang="es-ES" sz="1050" dirty="0"/>
              <a:t>. </a:t>
            </a:r>
          </a:p>
          <a:p>
            <a:pPr marL="228600" indent="-228600" algn="just" fontAlgn="base">
              <a:buFont typeface="+mj-lt"/>
              <a:buAutoNum type="arabicPeriod" startAt="2"/>
            </a:pPr>
            <a:endParaRPr lang="es-ES" sz="1050" dirty="0"/>
          </a:p>
          <a:p>
            <a:pPr marL="228600" indent="-228600" algn="just" fontAlgn="base">
              <a:buFont typeface="+mj-lt"/>
              <a:buAutoNum type="arabicPeriod" startAt="2"/>
            </a:pPr>
            <a:r>
              <a:rPr lang="es-ES" sz="1050" dirty="0"/>
              <a:t>El </a:t>
            </a:r>
            <a:r>
              <a:rPr lang="es-ES" sz="1050" b="1" dirty="0"/>
              <a:t>Servicio Público de Salud realizará la PCR </a:t>
            </a:r>
            <a:r>
              <a:rPr lang="es-ES" sz="1050" dirty="0"/>
              <a:t>a todos los contactos estrechos. Si el resultado de esta PCR es negativo se continuará la cuarentena. Si el resultado es positivo (con o sin síntomas) se considera </a:t>
            </a:r>
            <a:r>
              <a:rPr lang="es-ES" sz="1050" b="1" dirty="0"/>
              <a:t>caso confirmado con infección activa</a:t>
            </a:r>
            <a:r>
              <a:rPr lang="es-ES" sz="1050" dirty="0"/>
              <a:t>. La duración del periodo de aislamiento depende de lo que haya establecido cada Comunidad Autónoma y si hay cuadro clínico.</a:t>
            </a:r>
          </a:p>
          <a:p>
            <a:pPr marL="228600" indent="-228600" algn="just" fontAlgn="base">
              <a:buFont typeface="+mj-lt"/>
              <a:buAutoNum type="arabicPeriod" startAt="2"/>
            </a:pPr>
            <a:endParaRPr lang="es-ES" sz="1050" dirty="0"/>
          </a:p>
          <a:p>
            <a:pPr marL="228600" indent="-228600" algn="just" fontAlgn="base">
              <a:buFont typeface="+mj-lt"/>
              <a:buAutoNum type="arabicPeriod" startAt="2"/>
            </a:pPr>
            <a:r>
              <a:rPr lang="es-ES" sz="1050" dirty="0"/>
              <a:t> Si el contacto presentara algún síntoma de caso sospechoso en el momento de su identificación o si desarrollara síntomas durante el seguimiento, pasará a ser considerado </a:t>
            </a:r>
            <a:r>
              <a:rPr lang="es-ES" sz="1050" b="1" dirty="0"/>
              <a:t>caso sospechoso</a:t>
            </a:r>
            <a:r>
              <a:rPr lang="es-ES" sz="1050" dirty="0"/>
              <a:t>.</a:t>
            </a:r>
            <a:endParaRPr lang="es-ES" sz="1050" b="1" dirty="0"/>
          </a:p>
          <a:p>
            <a:pPr marL="228600" indent="-228600" algn="just" fontAlgn="base">
              <a:buFont typeface="+mj-lt"/>
              <a:buAutoNum type="arabicPeriod" startAt="2"/>
            </a:pPr>
            <a:endParaRPr lang="es-ES" sz="1050" dirty="0"/>
          </a:p>
          <a:p>
            <a:pPr marL="228600" indent="-228600" algn="just" fontAlgn="base">
              <a:buFont typeface="+mj-lt"/>
              <a:buAutoNum type="arabicPeriod" startAt="2"/>
            </a:pPr>
            <a:r>
              <a:rPr lang="es-ES" sz="1050" b="1" dirty="0"/>
              <a:t>Vigilancia activa</a:t>
            </a:r>
            <a:r>
              <a:rPr lang="es-ES" sz="1050" dirty="0"/>
              <a:t> de los síntomas por parte del Servicio de Prevención de Haya.</a:t>
            </a:r>
          </a:p>
          <a:p>
            <a:pPr marL="228600" indent="-228600" algn="just" fontAlgn="base">
              <a:buFont typeface="+mj-lt"/>
              <a:buAutoNum type="arabicPeriod" startAt="2"/>
            </a:pPr>
            <a:endParaRPr lang="es-ES" sz="1050" dirty="0"/>
          </a:p>
          <a:p>
            <a:pPr marL="228600" indent="-228600" algn="just" fontAlgn="base">
              <a:buFont typeface="+mj-lt"/>
              <a:buAutoNum type="arabicPeriod" startAt="2"/>
            </a:pPr>
            <a:r>
              <a:rPr lang="es-ES" sz="1050" dirty="0"/>
              <a:t>El empleado desempeñará sus funciones </a:t>
            </a:r>
            <a:r>
              <a:rPr lang="es-ES" sz="1050" b="1" dirty="0"/>
              <a:t>TELETRABAJANDO,</a:t>
            </a:r>
            <a:r>
              <a:rPr lang="es-ES" sz="1050" dirty="0"/>
              <a:t> aislado en su domicilio mientras se mantenga asintomático. </a:t>
            </a:r>
          </a:p>
          <a:p>
            <a:pPr marL="228600" indent="-228600" algn="just" fontAlgn="base">
              <a:buFont typeface="+mj-lt"/>
              <a:buAutoNum type="arabicPeriod" startAt="2"/>
            </a:pPr>
            <a:endParaRPr lang="es-ES" sz="1050" dirty="0"/>
          </a:p>
          <a:p>
            <a:pPr marL="228600" indent="-228600" algn="just" fontAlgn="base">
              <a:buFont typeface="+mj-lt"/>
              <a:buAutoNum type="arabicPeriod" startAt="2"/>
            </a:pPr>
            <a:r>
              <a:rPr lang="es-ES" sz="1050" b="1" dirty="0"/>
              <a:t>Seguir las indicaciones generales y específicas del Servicio de Prevención y de las Autoridades Sanitarias</a:t>
            </a:r>
            <a:r>
              <a:rPr lang="es-ES" sz="1050" dirty="0"/>
              <a:t>. </a:t>
            </a:r>
          </a:p>
        </p:txBody>
      </p:sp>
      <p:sp>
        <p:nvSpPr>
          <p:cNvPr id="19" name="CuadroTexto 18"/>
          <p:cNvSpPr txBox="1"/>
          <p:nvPr/>
        </p:nvSpPr>
        <p:spPr>
          <a:xfrm>
            <a:off x="359284" y="142033"/>
            <a:ext cx="576526" cy="707886"/>
          </a:xfrm>
          <a:prstGeom prst="rect">
            <a:avLst/>
          </a:prstGeom>
          <a:noFill/>
        </p:spPr>
        <p:txBody>
          <a:bodyPr wrap="square" rtlCol="0">
            <a:spAutoFit/>
          </a:bodyPr>
          <a:lstStyle/>
          <a:p>
            <a:pPr algn="ctr"/>
            <a:r>
              <a:rPr lang="es-ES" sz="4000" dirty="0"/>
              <a:t>5</a:t>
            </a:r>
          </a:p>
        </p:txBody>
      </p:sp>
    </p:spTree>
    <p:extLst>
      <p:ext uri="{BB962C8B-B14F-4D97-AF65-F5344CB8AC3E}">
        <p14:creationId xmlns:p14="http://schemas.microsoft.com/office/powerpoint/2010/main" val="4232232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113" y="132596"/>
            <a:ext cx="6704998" cy="665049"/>
          </a:xfrm>
        </p:spPr>
        <p:txBody>
          <a:bodyPr>
            <a:normAutofit/>
          </a:bodyPr>
          <a:lstStyle/>
          <a:p>
            <a:pPr indent="-457189"/>
            <a:r>
              <a:rPr lang="ms-MY" dirty="0">
                <a:ea typeface="Open Sans" panose="020B0606030504020204" pitchFamily="34" charset="0"/>
                <a:cs typeface="Lato Medium" panose="020F0602020204030203" pitchFamily="34" charset="0"/>
              </a:rPr>
              <a:t>¿Cómo actuar ante un “contacto casual”? </a:t>
            </a:r>
          </a:p>
        </p:txBody>
      </p:sp>
      <p:sp>
        <p:nvSpPr>
          <p:cNvPr id="7" name="TextBox 6"/>
          <p:cNvSpPr txBox="1"/>
          <p:nvPr/>
        </p:nvSpPr>
        <p:spPr>
          <a:xfrm>
            <a:off x="1008113" y="849919"/>
            <a:ext cx="6704998" cy="2500685"/>
          </a:xfrm>
          <a:prstGeom prst="rect">
            <a:avLst/>
          </a:prstGeom>
          <a:noFill/>
        </p:spPr>
        <p:txBody>
          <a:bodyPr wrap="square" lIns="68580" tIns="34290" rIns="68580" bIns="34290" rtlCol="0">
            <a:spAutoFit/>
          </a:bodyPr>
          <a:lstStyle/>
          <a:p>
            <a:pPr marL="342900" indent="-342900" algn="just" fontAlgn="base">
              <a:buFont typeface="+mj-lt"/>
              <a:buAutoNum type="arabicPeriod"/>
            </a:pPr>
            <a:r>
              <a:rPr lang="es-ES" sz="1200" dirty="0"/>
              <a:t>Se puede </a:t>
            </a:r>
            <a:r>
              <a:rPr lang="es-ES" sz="1200" b="1" dirty="0"/>
              <a:t>continuar con la actividad laboral con normalidad.</a:t>
            </a:r>
            <a:r>
              <a:rPr lang="es-ES" sz="1200" dirty="0"/>
              <a:t> </a:t>
            </a:r>
          </a:p>
          <a:p>
            <a:pPr marL="342900" indent="-342900" algn="just" fontAlgn="base">
              <a:buFont typeface="+mj-lt"/>
              <a:buAutoNum type="arabicPeriod"/>
            </a:pPr>
            <a:endParaRPr lang="es-ES" sz="1200" dirty="0"/>
          </a:p>
          <a:p>
            <a:pPr marL="342900" indent="-342900" algn="just" fontAlgn="base">
              <a:buFont typeface="+mj-lt"/>
              <a:buAutoNum type="arabicPeriod"/>
            </a:pPr>
            <a:r>
              <a:rPr lang="es-ES" sz="1200" b="1" dirty="0"/>
              <a:t>Vigilancia pasiva</a:t>
            </a:r>
            <a:r>
              <a:rPr lang="es-ES" sz="1200" dirty="0"/>
              <a:t>. No es necesario tomar medidas específicas, pero si estar alerta por si aparecen síntomas: vigilar tos, fiebre (temperatura superior a 37,8º) y dificultad respiratoria. </a:t>
            </a:r>
          </a:p>
          <a:p>
            <a:pPr marL="342900" indent="-342900" algn="just" fontAlgn="base">
              <a:buFont typeface="+mj-lt"/>
              <a:buAutoNum type="arabicPeriod"/>
            </a:pPr>
            <a:endParaRPr lang="es-ES" sz="1200" dirty="0"/>
          </a:p>
          <a:p>
            <a:pPr marL="342900" indent="-342900" algn="just" fontAlgn="base">
              <a:buFont typeface="+mj-lt"/>
              <a:buAutoNum type="arabicPeriod"/>
            </a:pPr>
            <a:r>
              <a:rPr lang="es-ES" sz="1200" dirty="0"/>
              <a:t>En caso de aparición de estos síntomas, autoaislamiento domiciliario y contactar con el Servicio Público de Salud según se haya establecido en cada Comunidad Autónoma.</a:t>
            </a:r>
          </a:p>
          <a:p>
            <a:pPr marL="342900" indent="-342900" algn="just" fontAlgn="base">
              <a:buFont typeface="+mj-lt"/>
              <a:buAutoNum type="arabicPeriod"/>
            </a:pPr>
            <a:endParaRPr lang="es-ES" sz="1200" dirty="0"/>
          </a:p>
          <a:p>
            <a:pPr marL="342900" indent="-342900" algn="just" fontAlgn="base">
              <a:buFont typeface="+mj-lt"/>
              <a:buAutoNum type="arabicPeriod"/>
            </a:pPr>
            <a:r>
              <a:rPr lang="es-ES" sz="1200" dirty="0"/>
              <a:t>Valoración individualizada de cada caso en función del entorno personal concreto.</a:t>
            </a:r>
          </a:p>
          <a:p>
            <a:pPr marL="342900" indent="-342900" algn="just" fontAlgn="base">
              <a:buFont typeface="+mj-lt"/>
              <a:buAutoNum type="arabicPeriod"/>
            </a:pPr>
            <a:endParaRPr lang="es-ES" sz="1200" dirty="0"/>
          </a:p>
          <a:p>
            <a:pPr marL="342900" indent="-342900" algn="just" fontAlgn="base">
              <a:buFont typeface="+mj-lt"/>
              <a:buAutoNum type="arabicPeriod"/>
            </a:pPr>
            <a:r>
              <a:rPr lang="es-ES" sz="1200" b="1" dirty="0"/>
              <a:t>Seguir las indicaciones generales y específicas del Servicio de Prevención y de las Autoridades Sanitarias</a:t>
            </a:r>
            <a:r>
              <a:rPr lang="es-ES" sz="1200" dirty="0"/>
              <a:t>. </a:t>
            </a:r>
          </a:p>
          <a:p>
            <a:pPr fontAlgn="base"/>
            <a:endParaRPr lang="es-ES" dirty="0"/>
          </a:p>
        </p:txBody>
      </p:sp>
      <p:sp>
        <p:nvSpPr>
          <p:cNvPr id="19" name="CuadroTexto 18"/>
          <p:cNvSpPr txBox="1"/>
          <p:nvPr/>
        </p:nvSpPr>
        <p:spPr>
          <a:xfrm>
            <a:off x="359284" y="142033"/>
            <a:ext cx="576526" cy="707886"/>
          </a:xfrm>
          <a:prstGeom prst="rect">
            <a:avLst/>
          </a:prstGeom>
          <a:noFill/>
        </p:spPr>
        <p:txBody>
          <a:bodyPr wrap="square" rtlCol="0">
            <a:spAutoFit/>
          </a:bodyPr>
          <a:lstStyle/>
          <a:p>
            <a:pPr algn="ctr"/>
            <a:r>
              <a:rPr lang="es-ES" sz="4000" dirty="0"/>
              <a:t>6</a:t>
            </a:r>
          </a:p>
        </p:txBody>
      </p:sp>
    </p:spTree>
    <p:extLst>
      <p:ext uri="{BB962C8B-B14F-4D97-AF65-F5344CB8AC3E}">
        <p14:creationId xmlns:p14="http://schemas.microsoft.com/office/powerpoint/2010/main" val="822316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s-MY" dirty="0">
                <a:ea typeface="Open Sans" panose="020B0606030504020204" pitchFamily="34" charset="0"/>
                <a:cs typeface="Lato Medium" panose="020F0602020204030203" pitchFamily="34" charset="0"/>
              </a:rPr>
              <a:t>Interpretación de las pruebas diagnósticas </a:t>
            </a:r>
            <a:endParaRPr lang="en-MY" dirty="0"/>
          </a:p>
        </p:txBody>
      </p:sp>
      <p:sp>
        <p:nvSpPr>
          <p:cNvPr id="52" name="Rectangle 51"/>
          <p:cNvSpPr/>
          <p:nvPr/>
        </p:nvSpPr>
        <p:spPr>
          <a:xfrm rot="16200000">
            <a:off x="617466" y="1221112"/>
            <a:ext cx="3610894" cy="3138502"/>
          </a:xfrm>
          <a:prstGeom prst="rect">
            <a:avLst/>
          </a:prstGeom>
          <a:solidFill>
            <a:schemeClr val="accent1">
              <a:alpha val="62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vert" lIns="68580" tIns="34290" rIns="68580" bIns="34290" rtlCol="0" anchor="ctr"/>
          <a:lstStyle/>
          <a:p>
            <a:pPr algn="just"/>
            <a:r>
              <a:rPr lang="es-ES" sz="800" dirty="0">
                <a:solidFill>
                  <a:prstClr val="white"/>
                </a:solidFill>
                <a:ea typeface="Open Sans" panose="020B0606030504020204" pitchFamily="34" charset="0"/>
                <a:cs typeface="Open Sans" panose="020B0606030504020204" pitchFamily="34" charset="0"/>
              </a:rPr>
              <a:t>Cuando una persona se contagia de SARS-COV-2, que es el virus responsable del COVID19, inicialmente se produce un periodo silente en el que no es posible detectar la respuesta por parte del sistema inmune.</a:t>
            </a:r>
          </a:p>
          <a:p>
            <a:pPr algn="just"/>
            <a:endParaRPr lang="es-ES" sz="800" dirty="0">
              <a:solidFill>
                <a:prstClr val="white"/>
              </a:solidFill>
              <a:ea typeface="Open Sans" panose="020B0606030504020204" pitchFamily="34" charset="0"/>
              <a:cs typeface="Open Sans" panose="020B0606030504020204" pitchFamily="34" charset="0"/>
            </a:endParaRPr>
          </a:p>
          <a:p>
            <a:pPr algn="just"/>
            <a:r>
              <a:rPr lang="es-ES" sz="800" dirty="0">
                <a:solidFill>
                  <a:prstClr val="white"/>
                </a:solidFill>
                <a:ea typeface="Open Sans" panose="020B0606030504020204" pitchFamily="34" charset="0"/>
                <a:cs typeface="Open Sans" panose="020B0606030504020204" pitchFamily="34" charset="0"/>
              </a:rPr>
              <a:t>Aproximadamente alrededor del 6º - 7º día, nuestro organismo comienza a producir anticuerpos. Se producen primero anticuerpos de tipo </a:t>
            </a:r>
            <a:r>
              <a:rPr lang="es-ES" sz="800" b="1" dirty="0">
                <a:solidFill>
                  <a:prstClr val="white"/>
                </a:solidFill>
                <a:ea typeface="Open Sans" panose="020B0606030504020204" pitchFamily="34" charset="0"/>
                <a:cs typeface="Open Sans" panose="020B0606030504020204" pitchFamily="34" charset="0"/>
              </a:rPr>
              <a:t>inmunoglobulina M (IgM) </a:t>
            </a:r>
            <a:r>
              <a:rPr lang="es-ES" sz="800" dirty="0">
                <a:solidFill>
                  <a:prstClr val="white"/>
                </a:solidFill>
                <a:ea typeface="Open Sans" panose="020B0606030504020204" pitchFamily="34" charset="0"/>
                <a:cs typeface="Open Sans" panose="020B0606030504020204" pitchFamily="34" charset="0"/>
              </a:rPr>
              <a:t>que alcanzan su pico máximo a los 7-10 días para, más tarde, casi desaparecer. Esta respuesta primaria es indicativa de una infección aguda.</a:t>
            </a:r>
          </a:p>
          <a:p>
            <a:pPr algn="just"/>
            <a:endParaRPr lang="es-ES" sz="800" dirty="0">
              <a:solidFill>
                <a:prstClr val="white"/>
              </a:solidFill>
              <a:ea typeface="Open Sans" panose="020B0606030504020204" pitchFamily="34" charset="0"/>
              <a:cs typeface="Open Sans" panose="020B0606030504020204" pitchFamily="34" charset="0"/>
            </a:endParaRPr>
          </a:p>
          <a:p>
            <a:pPr algn="just"/>
            <a:r>
              <a:rPr lang="es-ES" sz="800" dirty="0">
                <a:solidFill>
                  <a:prstClr val="white"/>
                </a:solidFill>
                <a:ea typeface="Open Sans" panose="020B0606030504020204" pitchFamily="34" charset="0"/>
                <a:cs typeface="Open Sans" panose="020B0606030504020204" pitchFamily="34" charset="0"/>
              </a:rPr>
              <a:t>Posteriormente se producirá la respuesta inmune secundaria, más rápida, intensa y prolongada en tiempo. Con ella se generan anticuerpos de tipo </a:t>
            </a:r>
            <a:r>
              <a:rPr lang="es-ES" sz="800" b="1" dirty="0">
                <a:solidFill>
                  <a:prstClr val="white"/>
                </a:solidFill>
                <a:ea typeface="Open Sans" panose="020B0606030504020204" pitchFamily="34" charset="0"/>
                <a:cs typeface="Open Sans" panose="020B0606030504020204" pitchFamily="34" charset="0"/>
              </a:rPr>
              <a:t>inmunoglobulina G (IgG</a:t>
            </a:r>
            <a:r>
              <a:rPr lang="es-ES" sz="800" dirty="0">
                <a:solidFill>
                  <a:prstClr val="white"/>
                </a:solidFill>
                <a:ea typeface="Open Sans" panose="020B0606030504020204" pitchFamily="34" charset="0"/>
                <a:cs typeface="Open Sans" panose="020B0606030504020204" pitchFamily="34" charset="0"/>
              </a:rPr>
              <a:t>).</a:t>
            </a:r>
          </a:p>
          <a:p>
            <a:pPr algn="just"/>
            <a:endParaRPr lang="es-ES" sz="800" dirty="0">
              <a:solidFill>
                <a:prstClr val="white"/>
              </a:solidFill>
              <a:ea typeface="Open Sans" panose="020B0606030504020204" pitchFamily="34" charset="0"/>
              <a:cs typeface="Open Sans" panose="020B0606030504020204" pitchFamily="34" charset="0"/>
            </a:endParaRPr>
          </a:p>
          <a:p>
            <a:pPr algn="just"/>
            <a:r>
              <a:rPr lang="es-ES" sz="800" dirty="0">
                <a:solidFill>
                  <a:prstClr val="white"/>
                </a:solidFill>
                <a:ea typeface="Open Sans" panose="020B0606030504020204" pitchFamily="34" charset="0"/>
                <a:cs typeface="Open Sans" panose="020B0606030504020204" pitchFamily="34" charset="0"/>
              </a:rPr>
              <a:t>En el siguiente gráfico podemos ver como se generan los anticuerpos según el paso de los días</a:t>
            </a:r>
            <a:endParaRPr lang="es-ES" sz="1100" dirty="0">
              <a:solidFill>
                <a:prstClr val="white"/>
              </a:solidFill>
              <a:ea typeface="Open Sans" panose="020B0606030504020204" pitchFamily="34" charset="0"/>
              <a:cs typeface="Open Sans" panose="020B0606030504020204" pitchFamily="34" charset="0"/>
            </a:endParaRPr>
          </a:p>
          <a:p>
            <a:pPr algn="just"/>
            <a:endParaRPr lang="es-ES" sz="1100" dirty="0">
              <a:solidFill>
                <a:prstClr val="white"/>
              </a:solidFill>
              <a:ea typeface="Open Sans" panose="020B0606030504020204" pitchFamily="34" charset="0"/>
              <a:cs typeface="Open Sans" panose="020B0606030504020204" pitchFamily="34" charset="0"/>
            </a:endParaRPr>
          </a:p>
          <a:p>
            <a:pPr algn="just"/>
            <a:endParaRPr lang="es-ES" sz="1100" dirty="0">
              <a:solidFill>
                <a:prstClr val="white"/>
              </a:solidFill>
              <a:ea typeface="Open Sans" panose="020B0606030504020204" pitchFamily="34" charset="0"/>
              <a:cs typeface="Open Sans" panose="020B0606030504020204" pitchFamily="34" charset="0"/>
            </a:endParaRPr>
          </a:p>
          <a:p>
            <a:pPr algn="just"/>
            <a:endParaRPr lang="es-ES" sz="1100" dirty="0">
              <a:solidFill>
                <a:prstClr val="white"/>
              </a:solidFill>
              <a:ea typeface="Open Sans" panose="020B0606030504020204" pitchFamily="34" charset="0"/>
              <a:cs typeface="Open Sans" panose="020B0606030504020204" pitchFamily="34" charset="0"/>
            </a:endParaRPr>
          </a:p>
          <a:p>
            <a:pPr algn="just"/>
            <a:endParaRPr lang="es-ES" sz="1100" dirty="0">
              <a:solidFill>
                <a:prstClr val="white"/>
              </a:solidFill>
              <a:ea typeface="Open Sans" panose="020B0606030504020204" pitchFamily="34" charset="0"/>
              <a:cs typeface="Open Sans" panose="020B0606030504020204" pitchFamily="34" charset="0"/>
            </a:endParaRPr>
          </a:p>
          <a:p>
            <a:pPr algn="just"/>
            <a:endParaRPr lang="es-ES" sz="1100" dirty="0">
              <a:solidFill>
                <a:prstClr val="white"/>
              </a:solidFill>
              <a:ea typeface="Open Sans" panose="020B0606030504020204" pitchFamily="34" charset="0"/>
              <a:cs typeface="Open Sans" panose="020B0606030504020204" pitchFamily="34" charset="0"/>
            </a:endParaRPr>
          </a:p>
          <a:p>
            <a:pPr algn="just"/>
            <a:endParaRPr lang="es-ES" sz="1100" dirty="0">
              <a:solidFill>
                <a:prstClr val="white"/>
              </a:solidFill>
              <a:ea typeface="Open Sans" panose="020B0606030504020204" pitchFamily="34" charset="0"/>
              <a:cs typeface="Open Sans" panose="020B0606030504020204" pitchFamily="34" charset="0"/>
            </a:endParaRPr>
          </a:p>
          <a:p>
            <a:pPr algn="just"/>
            <a:endParaRPr lang="es-ES" sz="1100" dirty="0">
              <a:solidFill>
                <a:prstClr val="white"/>
              </a:solidFill>
              <a:ea typeface="Open Sans" panose="020B0606030504020204" pitchFamily="34" charset="0"/>
              <a:cs typeface="Open Sans" panose="020B0606030504020204" pitchFamily="34" charset="0"/>
            </a:endParaRPr>
          </a:p>
          <a:p>
            <a:pPr algn="just"/>
            <a:endParaRPr lang="es-ES" sz="1100" dirty="0">
              <a:solidFill>
                <a:prstClr val="white"/>
              </a:solidFill>
              <a:ea typeface="Open Sans" panose="020B0606030504020204" pitchFamily="34" charset="0"/>
              <a:cs typeface="Open Sans" panose="020B0606030504020204" pitchFamily="34" charset="0"/>
            </a:endParaRPr>
          </a:p>
        </p:txBody>
      </p:sp>
      <p:sp>
        <p:nvSpPr>
          <p:cNvPr id="17" name="CuadroTexto 10"/>
          <p:cNvSpPr txBox="1"/>
          <p:nvPr/>
        </p:nvSpPr>
        <p:spPr>
          <a:xfrm>
            <a:off x="359284" y="142033"/>
            <a:ext cx="576526" cy="707886"/>
          </a:xfrm>
          <a:prstGeom prst="rect">
            <a:avLst/>
          </a:prstGeom>
          <a:noFill/>
        </p:spPr>
        <p:txBody>
          <a:bodyPr wrap="square" rtlCol="0">
            <a:spAutoFit/>
          </a:bodyPr>
          <a:lstStyle/>
          <a:p>
            <a:pPr algn="ctr"/>
            <a:r>
              <a:rPr lang="es-ES" sz="4000" dirty="0"/>
              <a:t>7</a:t>
            </a:r>
          </a:p>
        </p:txBody>
      </p:sp>
      <p:pic>
        <p:nvPicPr>
          <p:cNvPr id="4" name="Imagen 3">
            <a:extLst>
              <a:ext uri="{FF2B5EF4-FFF2-40B4-BE49-F238E27FC236}">
                <a16:creationId xmlns:a16="http://schemas.microsoft.com/office/drawing/2014/main" id="{F38D5A6F-BE7A-4919-93E1-BD9EC069CC2B}"/>
              </a:ext>
            </a:extLst>
          </p:cNvPr>
          <p:cNvPicPr>
            <a:picLocks noChangeAspect="1"/>
          </p:cNvPicPr>
          <p:nvPr/>
        </p:nvPicPr>
        <p:blipFill rotWithShape="1">
          <a:blip r:embed="rId2"/>
          <a:srcRect l="26924" t="34247" r="16522" b="12292"/>
          <a:stretch/>
        </p:blipFill>
        <p:spPr>
          <a:xfrm>
            <a:off x="1183887" y="3223622"/>
            <a:ext cx="2478051" cy="1268866"/>
          </a:xfrm>
          <a:prstGeom prst="rect">
            <a:avLst/>
          </a:prstGeom>
        </p:spPr>
      </p:pic>
      <p:grpSp>
        <p:nvGrpSpPr>
          <p:cNvPr id="24" name="Group 87">
            <a:extLst>
              <a:ext uri="{FF2B5EF4-FFF2-40B4-BE49-F238E27FC236}">
                <a16:creationId xmlns:a16="http://schemas.microsoft.com/office/drawing/2014/main" id="{D6E42131-9501-4077-A0AF-822F492A5579}"/>
              </a:ext>
            </a:extLst>
          </p:cNvPr>
          <p:cNvGrpSpPr/>
          <p:nvPr/>
        </p:nvGrpSpPr>
        <p:grpSpPr>
          <a:xfrm>
            <a:off x="4165315" y="2343150"/>
            <a:ext cx="1614746" cy="457200"/>
            <a:chOff x="1219200" y="2595562"/>
            <a:chExt cx="2590800" cy="4572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grpSpPr>
        <p:sp>
          <p:nvSpPr>
            <p:cNvPr id="25" name="Chevron 88">
              <a:extLst>
                <a:ext uri="{FF2B5EF4-FFF2-40B4-BE49-F238E27FC236}">
                  <a16:creationId xmlns:a16="http://schemas.microsoft.com/office/drawing/2014/main" id="{6B12F413-1D5F-4F7B-BF0E-D916595A4483}"/>
                </a:ext>
              </a:extLst>
            </p:cNvPr>
            <p:cNvSpPr/>
            <p:nvPr/>
          </p:nvSpPr>
          <p:spPr>
            <a:xfrm>
              <a:off x="1219200" y="2595562"/>
              <a:ext cx="2590800" cy="45720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26" name="Rectangle 89">
              <a:extLst>
                <a:ext uri="{FF2B5EF4-FFF2-40B4-BE49-F238E27FC236}">
                  <a16:creationId xmlns:a16="http://schemas.microsoft.com/office/drawing/2014/main" id="{F65CB0E7-9A5D-4DA8-9C5D-560425C52376}"/>
                </a:ext>
              </a:extLst>
            </p:cNvPr>
            <p:cNvSpPr/>
            <p:nvPr/>
          </p:nvSpPr>
          <p:spPr>
            <a:xfrm>
              <a:off x="1679082" y="2614612"/>
              <a:ext cx="1793148" cy="415498"/>
            </a:xfrm>
            <a:prstGeom prst="rect">
              <a:avLst/>
            </a:prstGeom>
            <a:grpFill/>
          </p:spPr>
          <p:txBody>
            <a:bodyPr wrap="square">
              <a:spAutoFit/>
            </a:bodyPr>
            <a:lstStyle/>
            <a:p>
              <a:pPr algn="ctr"/>
              <a:r>
                <a:rPr lang="en-MY" sz="1050" b="1" dirty="0" err="1">
                  <a:solidFill>
                    <a:schemeClr val="bg1"/>
                  </a:solidFill>
                  <a:latin typeface="+mj-lt"/>
                </a:rPr>
                <a:t>Pruebas</a:t>
              </a:r>
              <a:r>
                <a:rPr lang="en-MY" sz="1050" b="1" dirty="0">
                  <a:solidFill>
                    <a:schemeClr val="bg1"/>
                  </a:solidFill>
                  <a:latin typeface="+mj-lt"/>
                </a:rPr>
                <a:t> </a:t>
              </a:r>
              <a:r>
                <a:rPr lang="en-MY" sz="1050" b="1" dirty="0" err="1">
                  <a:solidFill>
                    <a:schemeClr val="bg1"/>
                  </a:solidFill>
                  <a:latin typeface="+mj-lt"/>
                </a:rPr>
                <a:t>diagnósticas</a:t>
              </a:r>
              <a:endParaRPr lang="id-ID" sz="1050" b="1" dirty="0">
                <a:solidFill>
                  <a:schemeClr val="bg1"/>
                </a:solidFill>
                <a:latin typeface="+mj-lt"/>
              </a:endParaRPr>
            </a:p>
          </p:txBody>
        </p:sp>
      </p:grpSp>
      <p:sp>
        <p:nvSpPr>
          <p:cNvPr id="27" name="Rectangle 36">
            <a:extLst>
              <a:ext uri="{FF2B5EF4-FFF2-40B4-BE49-F238E27FC236}">
                <a16:creationId xmlns:a16="http://schemas.microsoft.com/office/drawing/2014/main" id="{AD08ECF6-EE87-4004-87CB-57C59FC4B1D2}"/>
              </a:ext>
            </a:extLst>
          </p:cNvPr>
          <p:cNvSpPr/>
          <p:nvPr/>
        </p:nvSpPr>
        <p:spPr>
          <a:xfrm>
            <a:off x="5757317" y="999009"/>
            <a:ext cx="1836000" cy="454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a:solidFill>
                  <a:prstClr val="white"/>
                </a:solidFill>
                <a:ea typeface="Open Sans" panose="020B0606030504020204" pitchFamily="34" charset="0"/>
                <a:cs typeface="Open Sans" panose="020B0606030504020204" pitchFamily="34" charset="0"/>
              </a:rPr>
              <a:t>Test </a:t>
            </a:r>
            <a:r>
              <a:rPr lang="en-US" dirty="0" err="1">
                <a:solidFill>
                  <a:prstClr val="white"/>
                </a:solidFill>
                <a:ea typeface="Open Sans" panose="020B0606030504020204" pitchFamily="34" charset="0"/>
                <a:cs typeface="Open Sans" panose="020B0606030504020204" pitchFamily="34" charset="0"/>
              </a:rPr>
              <a:t>Serológico</a:t>
            </a:r>
            <a:r>
              <a:rPr lang="en-US" dirty="0">
                <a:solidFill>
                  <a:prstClr val="white"/>
                </a:solidFill>
                <a:ea typeface="Open Sans" panose="020B0606030504020204" pitchFamily="34" charset="0"/>
                <a:cs typeface="Open Sans" panose="020B0606030504020204" pitchFamily="34" charset="0"/>
              </a:rPr>
              <a:t> </a:t>
            </a:r>
          </a:p>
        </p:txBody>
      </p:sp>
      <p:sp>
        <p:nvSpPr>
          <p:cNvPr id="28" name="Rectangle 37">
            <a:extLst>
              <a:ext uri="{FF2B5EF4-FFF2-40B4-BE49-F238E27FC236}">
                <a16:creationId xmlns:a16="http://schemas.microsoft.com/office/drawing/2014/main" id="{85626E65-3E8E-4FB7-967A-516F0CDEEDFE}"/>
              </a:ext>
            </a:extLst>
          </p:cNvPr>
          <p:cNvSpPr/>
          <p:nvPr/>
        </p:nvSpPr>
        <p:spPr>
          <a:xfrm>
            <a:off x="5754661" y="1453552"/>
            <a:ext cx="1834116" cy="683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n-US" sz="7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39">
            <a:extLst>
              <a:ext uri="{FF2B5EF4-FFF2-40B4-BE49-F238E27FC236}">
                <a16:creationId xmlns:a16="http://schemas.microsoft.com/office/drawing/2014/main" id="{6B4FFFC8-5909-47BE-87BA-924F1153C115}"/>
              </a:ext>
            </a:extLst>
          </p:cNvPr>
          <p:cNvSpPr/>
          <p:nvPr/>
        </p:nvSpPr>
        <p:spPr>
          <a:xfrm>
            <a:off x="5754661" y="2129475"/>
            <a:ext cx="1834116" cy="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n-US" sz="7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52">
            <a:extLst>
              <a:ext uri="{FF2B5EF4-FFF2-40B4-BE49-F238E27FC236}">
                <a16:creationId xmlns:a16="http://schemas.microsoft.com/office/drawing/2014/main" id="{9CD62CB8-8D60-4E16-A34F-D5047F81DF7C}"/>
              </a:ext>
            </a:extLst>
          </p:cNvPr>
          <p:cNvSpPr/>
          <p:nvPr/>
        </p:nvSpPr>
        <p:spPr>
          <a:xfrm>
            <a:off x="5757317" y="2933026"/>
            <a:ext cx="1836000" cy="454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a:solidFill>
                  <a:prstClr val="white"/>
                </a:solidFill>
                <a:ea typeface="Open Sans" panose="020B0606030504020204" pitchFamily="34" charset="0"/>
                <a:cs typeface="Open Sans" panose="020B0606030504020204" pitchFamily="34" charset="0"/>
              </a:rPr>
              <a:t>PCR</a:t>
            </a:r>
          </a:p>
        </p:txBody>
      </p:sp>
      <p:sp>
        <p:nvSpPr>
          <p:cNvPr id="31" name="Rectangle 53">
            <a:extLst>
              <a:ext uri="{FF2B5EF4-FFF2-40B4-BE49-F238E27FC236}">
                <a16:creationId xmlns:a16="http://schemas.microsoft.com/office/drawing/2014/main" id="{DB624CB9-6145-435A-AE50-39BE22F1F2DA}"/>
              </a:ext>
            </a:extLst>
          </p:cNvPr>
          <p:cNvSpPr/>
          <p:nvPr/>
        </p:nvSpPr>
        <p:spPr>
          <a:xfrm>
            <a:off x="5754661" y="3387568"/>
            <a:ext cx="1834116" cy="9752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n-US" sz="7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54">
            <a:extLst>
              <a:ext uri="{FF2B5EF4-FFF2-40B4-BE49-F238E27FC236}">
                <a16:creationId xmlns:a16="http://schemas.microsoft.com/office/drawing/2014/main" id="{BCB2A9E4-DECA-4926-B986-059FFA3B78A5}"/>
              </a:ext>
            </a:extLst>
          </p:cNvPr>
          <p:cNvSpPr/>
          <p:nvPr/>
        </p:nvSpPr>
        <p:spPr>
          <a:xfrm>
            <a:off x="5759201" y="4353835"/>
            <a:ext cx="1834116" cy="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n-US" sz="7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5">
            <a:extLst>
              <a:ext uri="{FF2B5EF4-FFF2-40B4-BE49-F238E27FC236}">
                <a16:creationId xmlns:a16="http://schemas.microsoft.com/office/drawing/2014/main" id="{C6A9B783-BBA6-4C63-864D-E4B086941BFB}"/>
              </a:ext>
            </a:extLst>
          </p:cNvPr>
          <p:cNvSpPr txBox="1"/>
          <p:nvPr/>
        </p:nvSpPr>
        <p:spPr>
          <a:xfrm>
            <a:off x="5829396" y="1534772"/>
            <a:ext cx="1605179" cy="530915"/>
          </a:xfrm>
          <a:prstGeom prst="rect">
            <a:avLst/>
          </a:prstGeom>
          <a:noFill/>
        </p:spPr>
        <p:txBody>
          <a:bodyPr wrap="square" lIns="68580" tIns="34290" rIns="68580" bIns="34290" rtlCol="0">
            <a:spAutoFit/>
          </a:bodyPr>
          <a:lstStyle/>
          <a:p>
            <a:pPr algn="just"/>
            <a:r>
              <a:rPr lang="es-ES" sz="1000" dirty="0"/>
              <a:t>Se basa en la detección de </a:t>
            </a:r>
            <a:r>
              <a:rPr lang="es-ES" sz="1000" b="1" dirty="0"/>
              <a:t>anticuerpos IgG e IgM</a:t>
            </a:r>
            <a:r>
              <a:rPr lang="es-ES" sz="1000" dirty="0"/>
              <a:t>  frente al virus.</a:t>
            </a:r>
            <a:endParaRPr lang="en-MY" sz="1000" dirty="0"/>
          </a:p>
        </p:txBody>
      </p:sp>
      <p:sp>
        <p:nvSpPr>
          <p:cNvPr id="34" name="TextBox 56">
            <a:extLst>
              <a:ext uri="{FF2B5EF4-FFF2-40B4-BE49-F238E27FC236}">
                <a16:creationId xmlns:a16="http://schemas.microsoft.com/office/drawing/2014/main" id="{97F90259-8544-4783-99D6-AB365D14E90E}"/>
              </a:ext>
            </a:extLst>
          </p:cNvPr>
          <p:cNvSpPr txBox="1"/>
          <p:nvPr/>
        </p:nvSpPr>
        <p:spPr>
          <a:xfrm>
            <a:off x="5858480" y="3491856"/>
            <a:ext cx="1605179" cy="838691"/>
          </a:xfrm>
          <a:prstGeom prst="rect">
            <a:avLst/>
          </a:prstGeom>
          <a:noFill/>
        </p:spPr>
        <p:txBody>
          <a:bodyPr wrap="square" lIns="68580" tIns="34290" rIns="68580" bIns="34290" rtlCol="0">
            <a:spAutoFit/>
          </a:bodyPr>
          <a:lstStyle/>
          <a:p>
            <a:pPr algn="just"/>
            <a:r>
              <a:rPr lang="es-ES" sz="1000" dirty="0"/>
              <a:t>Se basa en la detección directa del virus mediante la identificación de un fragmento del </a:t>
            </a:r>
            <a:r>
              <a:rPr lang="es-ES" sz="1000" b="1" dirty="0"/>
              <a:t>material genético del virus </a:t>
            </a:r>
            <a:r>
              <a:rPr lang="es-ES" sz="1000" dirty="0"/>
              <a:t>(RNA).</a:t>
            </a:r>
          </a:p>
        </p:txBody>
      </p:sp>
    </p:spTree>
    <p:extLst>
      <p:ext uri="{BB962C8B-B14F-4D97-AF65-F5344CB8AC3E}">
        <p14:creationId xmlns:p14="http://schemas.microsoft.com/office/powerpoint/2010/main" val="41868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s-MY" dirty="0">
                <a:ea typeface="Open Sans" panose="020B0606030504020204" pitchFamily="34" charset="0"/>
                <a:cs typeface="Lato Medium" panose="020F0602020204030203" pitchFamily="34" charset="0"/>
              </a:rPr>
              <a:t>Interpretación de las pruebas diagnósticas </a:t>
            </a:r>
            <a:endParaRPr lang="en-MY" dirty="0"/>
          </a:p>
        </p:txBody>
      </p:sp>
      <p:sp>
        <p:nvSpPr>
          <p:cNvPr id="38" name="Rectangle 37"/>
          <p:cNvSpPr/>
          <p:nvPr/>
        </p:nvSpPr>
        <p:spPr>
          <a:xfrm>
            <a:off x="1008113" y="1089908"/>
            <a:ext cx="3731857" cy="1795471"/>
          </a:xfrm>
          <a:prstGeom prst="rect">
            <a:avLst/>
          </a:prstGeom>
          <a:solidFill>
            <a:schemeClr val="bg1">
              <a:lumMod val="95000"/>
            </a:schemeClr>
          </a:solidFill>
          <a:ln cmpd="dbl">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n-US" sz="7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CuadroTexto 10"/>
          <p:cNvSpPr txBox="1"/>
          <p:nvPr/>
        </p:nvSpPr>
        <p:spPr>
          <a:xfrm>
            <a:off x="359284" y="142033"/>
            <a:ext cx="576526" cy="707886"/>
          </a:xfrm>
          <a:prstGeom prst="rect">
            <a:avLst/>
          </a:prstGeom>
          <a:noFill/>
        </p:spPr>
        <p:txBody>
          <a:bodyPr wrap="square" rtlCol="0">
            <a:spAutoFit/>
          </a:bodyPr>
          <a:lstStyle/>
          <a:p>
            <a:pPr algn="ctr"/>
            <a:r>
              <a:rPr lang="es-ES" sz="4000" dirty="0"/>
              <a:t>7</a:t>
            </a:r>
          </a:p>
        </p:txBody>
      </p:sp>
      <p:sp>
        <p:nvSpPr>
          <p:cNvPr id="21" name="Rectangle 37">
            <a:extLst>
              <a:ext uri="{FF2B5EF4-FFF2-40B4-BE49-F238E27FC236}">
                <a16:creationId xmlns:a16="http://schemas.microsoft.com/office/drawing/2014/main" id="{E5D0EB05-CB2D-4087-9E69-571F40109AFE}"/>
              </a:ext>
            </a:extLst>
          </p:cNvPr>
          <p:cNvSpPr/>
          <p:nvPr/>
        </p:nvSpPr>
        <p:spPr>
          <a:xfrm>
            <a:off x="4815072" y="1097661"/>
            <a:ext cx="3064842" cy="1787718"/>
          </a:xfrm>
          <a:prstGeom prst="rect">
            <a:avLst/>
          </a:prstGeom>
          <a:solidFill>
            <a:schemeClr val="bg1">
              <a:lumMod val="95000"/>
            </a:schemeClr>
          </a:solidFill>
          <a:ln cmpd="dbl">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n-US" sz="7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5">
            <a:extLst>
              <a:ext uri="{FF2B5EF4-FFF2-40B4-BE49-F238E27FC236}">
                <a16:creationId xmlns:a16="http://schemas.microsoft.com/office/drawing/2014/main" id="{48B0E2AF-8FC2-4E01-ACD8-55B5E4F36D52}"/>
              </a:ext>
            </a:extLst>
          </p:cNvPr>
          <p:cNvSpPr txBox="1"/>
          <p:nvPr/>
        </p:nvSpPr>
        <p:spPr>
          <a:xfrm>
            <a:off x="4892359" y="1198805"/>
            <a:ext cx="2886390" cy="284693"/>
          </a:xfrm>
          <a:prstGeom prst="rect">
            <a:avLst/>
          </a:prstGeom>
          <a:noFill/>
        </p:spPr>
        <p:txBody>
          <a:bodyPr wrap="square" lIns="68580" tIns="34290" rIns="68580" bIns="34290" rtlCol="0">
            <a:spAutoFit/>
          </a:bodyPr>
          <a:lstStyle/>
          <a:p>
            <a:pPr algn="ctr"/>
            <a:r>
              <a:rPr lang="es-ES" b="1" dirty="0">
                <a:solidFill>
                  <a:schemeClr val="accent3"/>
                </a:solidFill>
              </a:rPr>
              <a:t>Reincorporación</a:t>
            </a:r>
          </a:p>
        </p:txBody>
      </p:sp>
      <p:sp>
        <p:nvSpPr>
          <p:cNvPr id="23" name="TextBox 5">
            <a:extLst>
              <a:ext uri="{FF2B5EF4-FFF2-40B4-BE49-F238E27FC236}">
                <a16:creationId xmlns:a16="http://schemas.microsoft.com/office/drawing/2014/main" id="{DACA64AE-ED59-4A24-B62E-4E116A3526FD}"/>
              </a:ext>
            </a:extLst>
          </p:cNvPr>
          <p:cNvSpPr txBox="1"/>
          <p:nvPr/>
        </p:nvSpPr>
        <p:spPr>
          <a:xfrm>
            <a:off x="4879366" y="1625845"/>
            <a:ext cx="2886389" cy="346249"/>
          </a:xfrm>
          <a:prstGeom prst="rect">
            <a:avLst/>
          </a:prstGeom>
          <a:noFill/>
        </p:spPr>
        <p:txBody>
          <a:bodyPr wrap="square" lIns="68580" tIns="34290" rIns="68580" bIns="34290" rtlCol="0">
            <a:spAutoFit/>
          </a:bodyPr>
          <a:lstStyle/>
          <a:p>
            <a:pPr algn="just"/>
            <a:r>
              <a:rPr lang="es-ES" sz="600" dirty="0"/>
              <a:t>Aunque debes cuidar las medidas y distancia social e higiene de manos recomendadas por el Ministerio de Sanidad, además de las organizativas de la compañía.</a:t>
            </a:r>
          </a:p>
        </p:txBody>
      </p:sp>
      <p:pic>
        <p:nvPicPr>
          <p:cNvPr id="15" name="Imagen 14">
            <a:extLst>
              <a:ext uri="{FF2B5EF4-FFF2-40B4-BE49-F238E27FC236}">
                <a16:creationId xmlns:a16="http://schemas.microsoft.com/office/drawing/2014/main" id="{1E50EC13-B5A0-4083-8800-B0DDE72A5853}"/>
              </a:ext>
            </a:extLst>
          </p:cNvPr>
          <p:cNvPicPr>
            <a:picLocks noChangeAspect="1"/>
          </p:cNvPicPr>
          <p:nvPr/>
        </p:nvPicPr>
        <p:blipFill rotWithShape="1">
          <a:blip r:embed="rId2"/>
          <a:srcRect l="48214" t="29825" r="25536" b="42652"/>
          <a:stretch/>
        </p:blipFill>
        <p:spPr>
          <a:xfrm>
            <a:off x="5697635" y="2087951"/>
            <a:ext cx="1275836" cy="724599"/>
          </a:xfrm>
          <a:prstGeom prst="rect">
            <a:avLst/>
          </a:prstGeom>
        </p:spPr>
      </p:pic>
      <p:sp>
        <p:nvSpPr>
          <p:cNvPr id="25" name="Rectangle 37">
            <a:extLst>
              <a:ext uri="{FF2B5EF4-FFF2-40B4-BE49-F238E27FC236}">
                <a16:creationId xmlns:a16="http://schemas.microsoft.com/office/drawing/2014/main" id="{BB7042AF-A622-40F9-8516-0E83922F3728}"/>
              </a:ext>
            </a:extLst>
          </p:cNvPr>
          <p:cNvSpPr/>
          <p:nvPr/>
        </p:nvSpPr>
        <p:spPr>
          <a:xfrm>
            <a:off x="1005128" y="882762"/>
            <a:ext cx="3731856" cy="178731"/>
          </a:xfrm>
          <a:prstGeom prst="rect">
            <a:avLst/>
          </a:prstGeom>
          <a:solidFill>
            <a:schemeClr val="accent4"/>
          </a:solidFill>
          <a:ln cmpd="dbl">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1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Resultados</a:t>
            </a:r>
            <a:r>
              <a:rPr lang="en-US" sz="1100" dirty="0">
                <a:solidFill>
                  <a:prstClr val="white"/>
                </a:solidFill>
                <a:latin typeface="Open Sans" panose="020B0606030504020204" pitchFamily="34" charset="0"/>
                <a:ea typeface="Open Sans" panose="020B0606030504020204" pitchFamily="34" charset="0"/>
                <a:cs typeface="Open Sans" panose="020B0606030504020204" pitchFamily="34" charset="0"/>
              </a:rPr>
              <a:t> Test </a:t>
            </a:r>
            <a:r>
              <a:rPr lang="en-US" sz="11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Serológico</a:t>
            </a:r>
            <a:endParaRPr lang="en-US" sz="11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37">
            <a:extLst>
              <a:ext uri="{FF2B5EF4-FFF2-40B4-BE49-F238E27FC236}">
                <a16:creationId xmlns:a16="http://schemas.microsoft.com/office/drawing/2014/main" id="{49365F42-E4FD-402A-80A1-3571DAEAE78C}"/>
              </a:ext>
            </a:extLst>
          </p:cNvPr>
          <p:cNvSpPr/>
          <p:nvPr/>
        </p:nvSpPr>
        <p:spPr>
          <a:xfrm>
            <a:off x="4815073" y="882762"/>
            <a:ext cx="3064842" cy="178731"/>
          </a:xfrm>
          <a:prstGeom prst="rect">
            <a:avLst/>
          </a:prstGeom>
          <a:solidFill>
            <a:schemeClr val="accent4"/>
          </a:solidFill>
          <a:ln cmpd="dbl">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Qué</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pautas</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debo</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seguir</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tras</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conocer</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 los </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resultados</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9" name="Rectangle 37">
            <a:extLst>
              <a:ext uri="{FF2B5EF4-FFF2-40B4-BE49-F238E27FC236}">
                <a16:creationId xmlns:a16="http://schemas.microsoft.com/office/drawing/2014/main" id="{BFF678EB-EA03-4EBF-B5A4-7C62EA5A9D88}"/>
              </a:ext>
            </a:extLst>
          </p:cNvPr>
          <p:cNvSpPr/>
          <p:nvPr/>
        </p:nvSpPr>
        <p:spPr>
          <a:xfrm>
            <a:off x="1019533" y="2954596"/>
            <a:ext cx="3726169" cy="1787718"/>
          </a:xfrm>
          <a:prstGeom prst="rect">
            <a:avLst/>
          </a:prstGeom>
          <a:solidFill>
            <a:schemeClr val="bg1">
              <a:lumMod val="95000"/>
            </a:schemeClr>
          </a:solidFill>
          <a:ln cmpd="dbl">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n-US" sz="7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5">
            <a:extLst>
              <a:ext uri="{FF2B5EF4-FFF2-40B4-BE49-F238E27FC236}">
                <a16:creationId xmlns:a16="http://schemas.microsoft.com/office/drawing/2014/main" id="{FA4CA314-21F0-4C1B-9FA7-ACF194D172B5}"/>
              </a:ext>
            </a:extLst>
          </p:cNvPr>
          <p:cNvSpPr txBox="1"/>
          <p:nvPr/>
        </p:nvSpPr>
        <p:spPr>
          <a:xfrm>
            <a:off x="2772633" y="3754909"/>
            <a:ext cx="1605179" cy="284693"/>
          </a:xfrm>
          <a:prstGeom prst="rect">
            <a:avLst/>
          </a:prstGeom>
          <a:noFill/>
        </p:spPr>
        <p:txBody>
          <a:bodyPr wrap="square" lIns="68580" tIns="34290" rIns="68580" bIns="34290" rtlCol="0">
            <a:spAutoFit/>
          </a:bodyPr>
          <a:lstStyle/>
          <a:p>
            <a:pPr algn="just"/>
            <a:r>
              <a:rPr lang="es-ES" sz="700" dirty="0"/>
              <a:t>El resultado indica que te encuentras en una fase precoz de la infección.</a:t>
            </a:r>
          </a:p>
        </p:txBody>
      </p:sp>
      <p:sp>
        <p:nvSpPr>
          <p:cNvPr id="31" name="Elipse 30">
            <a:extLst>
              <a:ext uri="{FF2B5EF4-FFF2-40B4-BE49-F238E27FC236}">
                <a16:creationId xmlns:a16="http://schemas.microsoft.com/office/drawing/2014/main" id="{BEDEB988-95DE-425B-9146-BD8CB8341E1E}"/>
              </a:ext>
            </a:extLst>
          </p:cNvPr>
          <p:cNvSpPr/>
          <p:nvPr/>
        </p:nvSpPr>
        <p:spPr>
          <a:xfrm>
            <a:off x="1174247" y="3597871"/>
            <a:ext cx="589245" cy="584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800" dirty="0"/>
          </a:p>
        </p:txBody>
      </p:sp>
      <p:sp>
        <p:nvSpPr>
          <p:cNvPr id="32" name="TextBox 56">
            <a:extLst>
              <a:ext uri="{FF2B5EF4-FFF2-40B4-BE49-F238E27FC236}">
                <a16:creationId xmlns:a16="http://schemas.microsoft.com/office/drawing/2014/main" id="{37790B30-B64B-4E2B-9BC7-EEFDC8772E2E}"/>
              </a:ext>
            </a:extLst>
          </p:cNvPr>
          <p:cNvSpPr txBox="1"/>
          <p:nvPr/>
        </p:nvSpPr>
        <p:spPr>
          <a:xfrm>
            <a:off x="1174248" y="3744622"/>
            <a:ext cx="589244" cy="284693"/>
          </a:xfrm>
          <a:prstGeom prst="rect">
            <a:avLst/>
          </a:prstGeom>
          <a:noFill/>
        </p:spPr>
        <p:txBody>
          <a:bodyPr wrap="square" lIns="68580" tIns="34290" rIns="68580" bIns="34290" rtlCol="0">
            <a:spAutoFit/>
          </a:bodyPr>
          <a:lstStyle/>
          <a:p>
            <a:pPr algn="just"/>
            <a:r>
              <a:rPr lang="es-ES" dirty="0">
                <a:solidFill>
                  <a:schemeClr val="bg1"/>
                </a:solidFill>
              </a:rPr>
              <a:t>IgM+</a:t>
            </a:r>
          </a:p>
        </p:txBody>
      </p:sp>
      <p:sp>
        <p:nvSpPr>
          <p:cNvPr id="33" name="Elipse 32">
            <a:extLst>
              <a:ext uri="{FF2B5EF4-FFF2-40B4-BE49-F238E27FC236}">
                <a16:creationId xmlns:a16="http://schemas.microsoft.com/office/drawing/2014/main" id="{E38F128E-0761-4821-B9F9-6BA584C3F983}"/>
              </a:ext>
            </a:extLst>
          </p:cNvPr>
          <p:cNvSpPr/>
          <p:nvPr/>
        </p:nvSpPr>
        <p:spPr>
          <a:xfrm>
            <a:off x="1902887" y="3605023"/>
            <a:ext cx="589245" cy="584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800" dirty="0"/>
          </a:p>
        </p:txBody>
      </p:sp>
      <p:sp>
        <p:nvSpPr>
          <p:cNvPr id="34" name="TextBox 56">
            <a:extLst>
              <a:ext uri="{FF2B5EF4-FFF2-40B4-BE49-F238E27FC236}">
                <a16:creationId xmlns:a16="http://schemas.microsoft.com/office/drawing/2014/main" id="{5B2805A7-235B-4114-8167-DC26E3267C0D}"/>
              </a:ext>
            </a:extLst>
          </p:cNvPr>
          <p:cNvSpPr txBox="1"/>
          <p:nvPr/>
        </p:nvSpPr>
        <p:spPr>
          <a:xfrm>
            <a:off x="1953962" y="3742099"/>
            <a:ext cx="562227" cy="284693"/>
          </a:xfrm>
          <a:prstGeom prst="rect">
            <a:avLst/>
          </a:prstGeom>
          <a:noFill/>
        </p:spPr>
        <p:txBody>
          <a:bodyPr wrap="square" lIns="68580" tIns="34290" rIns="68580" bIns="34290" rtlCol="0">
            <a:spAutoFit/>
          </a:bodyPr>
          <a:lstStyle/>
          <a:p>
            <a:pPr algn="just"/>
            <a:r>
              <a:rPr lang="es-ES" dirty="0">
                <a:solidFill>
                  <a:schemeClr val="bg1"/>
                </a:solidFill>
              </a:rPr>
              <a:t>IgG-</a:t>
            </a:r>
          </a:p>
        </p:txBody>
      </p:sp>
      <p:sp>
        <p:nvSpPr>
          <p:cNvPr id="36" name="Rectangle 37">
            <a:extLst>
              <a:ext uri="{FF2B5EF4-FFF2-40B4-BE49-F238E27FC236}">
                <a16:creationId xmlns:a16="http://schemas.microsoft.com/office/drawing/2014/main" id="{4F93CA89-6ED5-4750-B81B-E2D303B7B9D2}"/>
              </a:ext>
            </a:extLst>
          </p:cNvPr>
          <p:cNvSpPr/>
          <p:nvPr/>
        </p:nvSpPr>
        <p:spPr>
          <a:xfrm>
            <a:off x="4815072" y="2958380"/>
            <a:ext cx="3064842" cy="1787718"/>
          </a:xfrm>
          <a:prstGeom prst="rect">
            <a:avLst/>
          </a:prstGeom>
          <a:solidFill>
            <a:schemeClr val="bg1">
              <a:lumMod val="95000"/>
            </a:schemeClr>
          </a:solidFill>
          <a:ln cmpd="dbl">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n-US" sz="7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TextBox 5">
            <a:extLst>
              <a:ext uri="{FF2B5EF4-FFF2-40B4-BE49-F238E27FC236}">
                <a16:creationId xmlns:a16="http://schemas.microsoft.com/office/drawing/2014/main" id="{C47C14E1-73EE-4DE0-AA47-4691662B60C3}"/>
              </a:ext>
            </a:extLst>
          </p:cNvPr>
          <p:cNvSpPr txBox="1"/>
          <p:nvPr/>
        </p:nvSpPr>
        <p:spPr>
          <a:xfrm>
            <a:off x="4892358" y="3059524"/>
            <a:ext cx="2886391" cy="561692"/>
          </a:xfrm>
          <a:prstGeom prst="rect">
            <a:avLst/>
          </a:prstGeom>
          <a:noFill/>
        </p:spPr>
        <p:txBody>
          <a:bodyPr wrap="square" lIns="68580" tIns="34290" rIns="68580" bIns="34290" rtlCol="0">
            <a:spAutoFit/>
          </a:bodyPr>
          <a:lstStyle/>
          <a:p>
            <a:pPr algn="ctr"/>
            <a:r>
              <a:rPr lang="es-ES" b="1" dirty="0">
                <a:solidFill>
                  <a:schemeClr val="accent3"/>
                </a:solidFill>
              </a:rPr>
              <a:t>Aislamiento</a:t>
            </a:r>
          </a:p>
          <a:p>
            <a:pPr algn="ctr"/>
            <a:r>
              <a:rPr lang="es-ES" sz="900" dirty="0">
                <a:solidFill>
                  <a:schemeClr val="accent3"/>
                </a:solidFill>
              </a:rPr>
              <a:t>No es posible la reincorporación  </a:t>
            </a:r>
          </a:p>
          <a:p>
            <a:pPr algn="ctr"/>
            <a:r>
              <a:rPr lang="es-ES" sz="900" dirty="0">
                <a:solidFill>
                  <a:schemeClr val="accent3"/>
                </a:solidFill>
              </a:rPr>
              <a:t>Es necesaria una </a:t>
            </a:r>
            <a:r>
              <a:rPr lang="es-ES" sz="900" b="1" dirty="0">
                <a:solidFill>
                  <a:schemeClr val="accent3"/>
                </a:solidFill>
              </a:rPr>
              <a:t>prueba de PCR</a:t>
            </a:r>
          </a:p>
        </p:txBody>
      </p:sp>
      <p:sp>
        <p:nvSpPr>
          <p:cNvPr id="49" name="Elipse 48">
            <a:extLst>
              <a:ext uri="{FF2B5EF4-FFF2-40B4-BE49-F238E27FC236}">
                <a16:creationId xmlns:a16="http://schemas.microsoft.com/office/drawing/2014/main" id="{D4A05610-0264-4FAF-8310-5332CAC37C75}"/>
              </a:ext>
            </a:extLst>
          </p:cNvPr>
          <p:cNvSpPr/>
          <p:nvPr/>
        </p:nvSpPr>
        <p:spPr>
          <a:xfrm>
            <a:off x="1237696" y="1170907"/>
            <a:ext cx="589245" cy="584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800" dirty="0"/>
          </a:p>
        </p:txBody>
      </p:sp>
      <p:sp>
        <p:nvSpPr>
          <p:cNvPr id="50" name="TextBox 56">
            <a:extLst>
              <a:ext uri="{FF2B5EF4-FFF2-40B4-BE49-F238E27FC236}">
                <a16:creationId xmlns:a16="http://schemas.microsoft.com/office/drawing/2014/main" id="{44903E5E-63BF-4117-8512-41591BDFEDAF}"/>
              </a:ext>
            </a:extLst>
          </p:cNvPr>
          <p:cNvSpPr txBox="1"/>
          <p:nvPr/>
        </p:nvSpPr>
        <p:spPr>
          <a:xfrm>
            <a:off x="1276805" y="1297204"/>
            <a:ext cx="562227" cy="284693"/>
          </a:xfrm>
          <a:prstGeom prst="rect">
            <a:avLst/>
          </a:prstGeom>
          <a:noFill/>
        </p:spPr>
        <p:txBody>
          <a:bodyPr wrap="square" lIns="68580" tIns="34290" rIns="68580" bIns="34290" rtlCol="0">
            <a:spAutoFit/>
          </a:bodyPr>
          <a:lstStyle/>
          <a:p>
            <a:pPr algn="just"/>
            <a:r>
              <a:rPr lang="es-ES" dirty="0">
                <a:solidFill>
                  <a:schemeClr val="bg1"/>
                </a:solidFill>
              </a:rPr>
              <a:t>IgM-</a:t>
            </a:r>
          </a:p>
        </p:txBody>
      </p:sp>
      <p:sp>
        <p:nvSpPr>
          <p:cNvPr id="51" name="Elipse 50">
            <a:extLst>
              <a:ext uri="{FF2B5EF4-FFF2-40B4-BE49-F238E27FC236}">
                <a16:creationId xmlns:a16="http://schemas.microsoft.com/office/drawing/2014/main" id="{4FD39D87-BA4A-4190-83D7-AE802C36020D}"/>
              </a:ext>
            </a:extLst>
          </p:cNvPr>
          <p:cNvSpPr/>
          <p:nvPr/>
        </p:nvSpPr>
        <p:spPr>
          <a:xfrm>
            <a:off x="1986632" y="1175903"/>
            <a:ext cx="589245" cy="584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800" dirty="0"/>
          </a:p>
        </p:txBody>
      </p:sp>
      <p:sp>
        <p:nvSpPr>
          <p:cNvPr id="56" name="TextBox 56">
            <a:extLst>
              <a:ext uri="{FF2B5EF4-FFF2-40B4-BE49-F238E27FC236}">
                <a16:creationId xmlns:a16="http://schemas.microsoft.com/office/drawing/2014/main" id="{253A5D80-0179-4E43-997C-72CF2CA27201}"/>
              </a:ext>
            </a:extLst>
          </p:cNvPr>
          <p:cNvSpPr txBox="1"/>
          <p:nvPr/>
        </p:nvSpPr>
        <p:spPr>
          <a:xfrm>
            <a:off x="2029503" y="1294681"/>
            <a:ext cx="562227" cy="284693"/>
          </a:xfrm>
          <a:prstGeom prst="rect">
            <a:avLst/>
          </a:prstGeom>
          <a:noFill/>
        </p:spPr>
        <p:txBody>
          <a:bodyPr wrap="square" lIns="68580" tIns="34290" rIns="68580" bIns="34290" rtlCol="0">
            <a:spAutoFit/>
          </a:bodyPr>
          <a:lstStyle/>
          <a:p>
            <a:pPr algn="just"/>
            <a:r>
              <a:rPr lang="es-ES" dirty="0">
                <a:solidFill>
                  <a:schemeClr val="bg1"/>
                </a:solidFill>
              </a:rPr>
              <a:t>IgG+</a:t>
            </a:r>
          </a:p>
        </p:txBody>
      </p:sp>
      <p:pic>
        <p:nvPicPr>
          <p:cNvPr id="8" name="Imagen 7">
            <a:extLst>
              <a:ext uri="{FF2B5EF4-FFF2-40B4-BE49-F238E27FC236}">
                <a16:creationId xmlns:a16="http://schemas.microsoft.com/office/drawing/2014/main" id="{A82BDD8B-88AD-4012-953F-EE03F0D6171E}"/>
              </a:ext>
            </a:extLst>
          </p:cNvPr>
          <p:cNvPicPr>
            <a:picLocks noChangeAspect="1"/>
          </p:cNvPicPr>
          <p:nvPr/>
        </p:nvPicPr>
        <p:blipFill rotWithShape="1">
          <a:blip r:embed="rId3"/>
          <a:srcRect l="54511" t="37563" r="6806" b="31759"/>
          <a:stretch/>
        </p:blipFill>
        <p:spPr>
          <a:xfrm>
            <a:off x="5588261" y="3670639"/>
            <a:ext cx="1494584" cy="1026036"/>
          </a:xfrm>
          <a:prstGeom prst="rect">
            <a:avLst/>
          </a:prstGeom>
        </p:spPr>
      </p:pic>
      <p:cxnSp>
        <p:nvCxnSpPr>
          <p:cNvPr id="5" name="Conector recto de flecha 4">
            <a:extLst>
              <a:ext uri="{FF2B5EF4-FFF2-40B4-BE49-F238E27FC236}">
                <a16:creationId xmlns:a16="http://schemas.microsoft.com/office/drawing/2014/main" id="{35C0B31C-F6B5-496B-B39A-FE49A7D27E73}"/>
              </a:ext>
            </a:extLst>
          </p:cNvPr>
          <p:cNvCxnSpPr>
            <a:cxnSpLocks/>
            <a:stCxn id="30" idx="3"/>
          </p:cNvCxnSpPr>
          <p:nvPr/>
        </p:nvCxnSpPr>
        <p:spPr>
          <a:xfrm>
            <a:off x="4377812" y="3897256"/>
            <a:ext cx="1084564"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0" name="Elipse 39">
            <a:extLst>
              <a:ext uri="{FF2B5EF4-FFF2-40B4-BE49-F238E27FC236}">
                <a16:creationId xmlns:a16="http://schemas.microsoft.com/office/drawing/2014/main" id="{FCC42516-EBAD-4F18-87CA-86D9A7DBAAED}"/>
              </a:ext>
            </a:extLst>
          </p:cNvPr>
          <p:cNvSpPr/>
          <p:nvPr/>
        </p:nvSpPr>
        <p:spPr>
          <a:xfrm>
            <a:off x="1237578" y="1849142"/>
            <a:ext cx="589245" cy="584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800" dirty="0"/>
          </a:p>
        </p:txBody>
      </p:sp>
      <p:sp>
        <p:nvSpPr>
          <p:cNvPr id="41" name="TextBox 56">
            <a:extLst>
              <a:ext uri="{FF2B5EF4-FFF2-40B4-BE49-F238E27FC236}">
                <a16:creationId xmlns:a16="http://schemas.microsoft.com/office/drawing/2014/main" id="{5ADD8E84-8D46-426B-9FC1-91B95A710C18}"/>
              </a:ext>
            </a:extLst>
          </p:cNvPr>
          <p:cNvSpPr txBox="1"/>
          <p:nvPr/>
        </p:nvSpPr>
        <p:spPr>
          <a:xfrm>
            <a:off x="1237579" y="2001552"/>
            <a:ext cx="589244" cy="284693"/>
          </a:xfrm>
          <a:prstGeom prst="rect">
            <a:avLst/>
          </a:prstGeom>
          <a:noFill/>
        </p:spPr>
        <p:txBody>
          <a:bodyPr wrap="square" lIns="68580" tIns="34290" rIns="68580" bIns="34290" rtlCol="0">
            <a:spAutoFit/>
          </a:bodyPr>
          <a:lstStyle/>
          <a:p>
            <a:pPr algn="just"/>
            <a:r>
              <a:rPr lang="es-ES" dirty="0">
                <a:solidFill>
                  <a:schemeClr val="bg1"/>
                </a:solidFill>
              </a:rPr>
              <a:t>IgM+</a:t>
            </a:r>
          </a:p>
        </p:txBody>
      </p:sp>
      <p:sp>
        <p:nvSpPr>
          <p:cNvPr id="42" name="Elipse 41">
            <a:extLst>
              <a:ext uri="{FF2B5EF4-FFF2-40B4-BE49-F238E27FC236}">
                <a16:creationId xmlns:a16="http://schemas.microsoft.com/office/drawing/2014/main" id="{BDAD943E-D1CA-42D7-AB6A-8BB8D3A1AA4C}"/>
              </a:ext>
            </a:extLst>
          </p:cNvPr>
          <p:cNvSpPr/>
          <p:nvPr/>
        </p:nvSpPr>
        <p:spPr>
          <a:xfrm>
            <a:off x="1986632" y="1870771"/>
            <a:ext cx="589245" cy="584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800" dirty="0"/>
          </a:p>
        </p:txBody>
      </p:sp>
      <p:sp>
        <p:nvSpPr>
          <p:cNvPr id="43" name="TextBox 56">
            <a:extLst>
              <a:ext uri="{FF2B5EF4-FFF2-40B4-BE49-F238E27FC236}">
                <a16:creationId xmlns:a16="http://schemas.microsoft.com/office/drawing/2014/main" id="{131D4E12-FFA8-4380-936B-1E4047649BA3}"/>
              </a:ext>
            </a:extLst>
          </p:cNvPr>
          <p:cNvSpPr txBox="1"/>
          <p:nvPr/>
        </p:nvSpPr>
        <p:spPr>
          <a:xfrm>
            <a:off x="2017293" y="1999029"/>
            <a:ext cx="562227" cy="284693"/>
          </a:xfrm>
          <a:prstGeom prst="rect">
            <a:avLst/>
          </a:prstGeom>
          <a:noFill/>
        </p:spPr>
        <p:txBody>
          <a:bodyPr wrap="square" lIns="68580" tIns="34290" rIns="68580" bIns="34290" rtlCol="0">
            <a:spAutoFit/>
          </a:bodyPr>
          <a:lstStyle/>
          <a:p>
            <a:pPr algn="just"/>
            <a:r>
              <a:rPr lang="es-ES" dirty="0">
                <a:solidFill>
                  <a:schemeClr val="bg1"/>
                </a:solidFill>
              </a:rPr>
              <a:t>IgG+</a:t>
            </a:r>
          </a:p>
        </p:txBody>
      </p:sp>
      <p:sp>
        <p:nvSpPr>
          <p:cNvPr id="45" name="TextBox 5">
            <a:extLst>
              <a:ext uri="{FF2B5EF4-FFF2-40B4-BE49-F238E27FC236}">
                <a16:creationId xmlns:a16="http://schemas.microsoft.com/office/drawing/2014/main" id="{B57574DA-D8F6-4887-A106-F870B829215C}"/>
              </a:ext>
            </a:extLst>
          </p:cNvPr>
          <p:cNvSpPr txBox="1"/>
          <p:nvPr/>
        </p:nvSpPr>
        <p:spPr>
          <a:xfrm>
            <a:off x="2826715" y="1680309"/>
            <a:ext cx="1605179" cy="392415"/>
          </a:xfrm>
          <a:prstGeom prst="rect">
            <a:avLst/>
          </a:prstGeom>
          <a:noFill/>
        </p:spPr>
        <p:txBody>
          <a:bodyPr wrap="square" lIns="68580" tIns="34290" rIns="68580" bIns="34290" rtlCol="0">
            <a:spAutoFit/>
          </a:bodyPr>
          <a:lstStyle/>
          <a:p>
            <a:pPr algn="just"/>
            <a:r>
              <a:rPr lang="es-ES" sz="700" dirty="0"/>
              <a:t>Caso confirmado con infección resuelta (no es necesario aislamiento ni búsqueda de contactos).</a:t>
            </a:r>
          </a:p>
        </p:txBody>
      </p:sp>
      <p:sp>
        <p:nvSpPr>
          <p:cNvPr id="46" name="TextBox 5">
            <a:extLst>
              <a:ext uri="{FF2B5EF4-FFF2-40B4-BE49-F238E27FC236}">
                <a16:creationId xmlns:a16="http://schemas.microsoft.com/office/drawing/2014/main" id="{173BCA30-4DD4-4A80-A629-A6F16769B0F0}"/>
              </a:ext>
            </a:extLst>
          </p:cNvPr>
          <p:cNvSpPr txBox="1"/>
          <p:nvPr/>
        </p:nvSpPr>
        <p:spPr>
          <a:xfrm>
            <a:off x="1099887" y="2593774"/>
            <a:ext cx="3294952" cy="176972"/>
          </a:xfrm>
          <a:prstGeom prst="rect">
            <a:avLst/>
          </a:prstGeom>
          <a:noFill/>
        </p:spPr>
        <p:txBody>
          <a:bodyPr wrap="square" lIns="68580" tIns="34290" rIns="68580" bIns="34290" rtlCol="0">
            <a:spAutoFit/>
          </a:bodyPr>
          <a:lstStyle/>
          <a:p>
            <a:pPr algn="just"/>
            <a:r>
              <a:rPr lang="es-ES" sz="700" dirty="0"/>
              <a:t>(*) Para casos asintomáticos</a:t>
            </a:r>
          </a:p>
        </p:txBody>
      </p:sp>
      <p:cxnSp>
        <p:nvCxnSpPr>
          <p:cNvPr id="47" name="Conector recto de flecha 46">
            <a:extLst>
              <a:ext uri="{FF2B5EF4-FFF2-40B4-BE49-F238E27FC236}">
                <a16:creationId xmlns:a16="http://schemas.microsoft.com/office/drawing/2014/main" id="{F22CF882-63BB-419E-B89C-D845082F54AB}"/>
              </a:ext>
            </a:extLst>
          </p:cNvPr>
          <p:cNvCxnSpPr>
            <a:cxnSpLocks/>
          </p:cNvCxnSpPr>
          <p:nvPr/>
        </p:nvCxnSpPr>
        <p:spPr>
          <a:xfrm>
            <a:off x="4377812" y="2186220"/>
            <a:ext cx="1084564"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34698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ms-MY" dirty="0">
                <a:ea typeface="Open Sans" panose="020B0606030504020204" pitchFamily="34" charset="0"/>
                <a:cs typeface="Lato Medium" panose="020F0602020204030203" pitchFamily="34" charset="0"/>
              </a:rPr>
              <a:t>Interpretación de las pruebas diagnósticas </a:t>
            </a:r>
            <a:endParaRPr lang="en-MY" dirty="0"/>
          </a:p>
        </p:txBody>
      </p:sp>
      <p:sp>
        <p:nvSpPr>
          <p:cNvPr id="38" name="Rectangle 37"/>
          <p:cNvSpPr/>
          <p:nvPr/>
        </p:nvSpPr>
        <p:spPr>
          <a:xfrm>
            <a:off x="1008113" y="1089909"/>
            <a:ext cx="3731857" cy="1787718"/>
          </a:xfrm>
          <a:prstGeom prst="rect">
            <a:avLst/>
          </a:prstGeom>
          <a:solidFill>
            <a:schemeClr val="bg1">
              <a:lumMod val="95000"/>
            </a:schemeClr>
          </a:solidFill>
          <a:ln cmpd="dbl">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n-US" sz="7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CuadroTexto 10"/>
          <p:cNvSpPr txBox="1"/>
          <p:nvPr/>
        </p:nvSpPr>
        <p:spPr>
          <a:xfrm>
            <a:off x="359284" y="142033"/>
            <a:ext cx="576526" cy="707886"/>
          </a:xfrm>
          <a:prstGeom prst="rect">
            <a:avLst/>
          </a:prstGeom>
          <a:noFill/>
        </p:spPr>
        <p:txBody>
          <a:bodyPr wrap="square" rtlCol="0">
            <a:spAutoFit/>
          </a:bodyPr>
          <a:lstStyle/>
          <a:p>
            <a:pPr algn="ctr"/>
            <a:r>
              <a:rPr lang="es-ES" sz="4000" dirty="0"/>
              <a:t>7</a:t>
            </a:r>
          </a:p>
        </p:txBody>
      </p:sp>
      <p:sp>
        <p:nvSpPr>
          <p:cNvPr id="21" name="Rectangle 37">
            <a:extLst>
              <a:ext uri="{FF2B5EF4-FFF2-40B4-BE49-F238E27FC236}">
                <a16:creationId xmlns:a16="http://schemas.microsoft.com/office/drawing/2014/main" id="{E5D0EB05-CB2D-4087-9E69-571F40109AFE}"/>
              </a:ext>
            </a:extLst>
          </p:cNvPr>
          <p:cNvSpPr/>
          <p:nvPr/>
        </p:nvSpPr>
        <p:spPr>
          <a:xfrm>
            <a:off x="4815072" y="1097661"/>
            <a:ext cx="3064842" cy="1787718"/>
          </a:xfrm>
          <a:prstGeom prst="rect">
            <a:avLst/>
          </a:prstGeom>
          <a:solidFill>
            <a:schemeClr val="bg1">
              <a:lumMod val="95000"/>
            </a:schemeClr>
          </a:solidFill>
          <a:ln cmpd="dbl">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n-US" sz="7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5">
            <a:extLst>
              <a:ext uri="{FF2B5EF4-FFF2-40B4-BE49-F238E27FC236}">
                <a16:creationId xmlns:a16="http://schemas.microsoft.com/office/drawing/2014/main" id="{48B0E2AF-8FC2-4E01-ACD8-55B5E4F36D52}"/>
              </a:ext>
            </a:extLst>
          </p:cNvPr>
          <p:cNvSpPr txBox="1"/>
          <p:nvPr/>
        </p:nvSpPr>
        <p:spPr>
          <a:xfrm>
            <a:off x="4892359" y="1141655"/>
            <a:ext cx="2886390" cy="561692"/>
          </a:xfrm>
          <a:prstGeom prst="rect">
            <a:avLst/>
          </a:prstGeom>
          <a:noFill/>
        </p:spPr>
        <p:txBody>
          <a:bodyPr wrap="square" lIns="68580" tIns="34290" rIns="68580" bIns="34290" rtlCol="0">
            <a:spAutoFit/>
          </a:bodyPr>
          <a:lstStyle/>
          <a:p>
            <a:pPr algn="ctr"/>
            <a:r>
              <a:rPr lang="es-ES" b="1" dirty="0">
                <a:solidFill>
                  <a:schemeClr val="accent3"/>
                </a:solidFill>
              </a:rPr>
              <a:t>Reincorporación</a:t>
            </a:r>
          </a:p>
          <a:p>
            <a:pPr algn="ctr"/>
            <a:r>
              <a:rPr lang="es-ES" sz="900" dirty="0">
                <a:solidFill>
                  <a:schemeClr val="accent3"/>
                </a:solidFill>
              </a:rPr>
              <a:t>si no hay sintomatología clínica y si no eres contacto estrecho de un caso confirmado </a:t>
            </a:r>
          </a:p>
        </p:txBody>
      </p:sp>
      <p:sp>
        <p:nvSpPr>
          <p:cNvPr id="23" name="TextBox 5">
            <a:extLst>
              <a:ext uri="{FF2B5EF4-FFF2-40B4-BE49-F238E27FC236}">
                <a16:creationId xmlns:a16="http://schemas.microsoft.com/office/drawing/2014/main" id="{DACA64AE-ED59-4A24-B62E-4E116A3526FD}"/>
              </a:ext>
            </a:extLst>
          </p:cNvPr>
          <p:cNvSpPr txBox="1"/>
          <p:nvPr/>
        </p:nvSpPr>
        <p:spPr>
          <a:xfrm>
            <a:off x="4892357" y="1665945"/>
            <a:ext cx="2886389" cy="346249"/>
          </a:xfrm>
          <a:prstGeom prst="rect">
            <a:avLst/>
          </a:prstGeom>
          <a:noFill/>
        </p:spPr>
        <p:txBody>
          <a:bodyPr wrap="square" lIns="68580" tIns="34290" rIns="68580" bIns="34290" rtlCol="0">
            <a:spAutoFit/>
          </a:bodyPr>
          <a:lstStyle/>
          <a:p>
            <a:pPr algn="just"/>
            <a:r>
              <a:rPr lang="es-ES" sz="600" dirty="0"/>
              <a:t>Aunque debes cuidar las medidas y distancia social e higiene de manos recomendadas por el Ministerio de Sanidad, además de las organizativas de la compañía.</a:t>
            </a:r>
          </a:p>
        </p:txBody>
      </p:sp>
      <p:sp>
        <p:nvSpPr>
          <p:cNvPr id="25" name="Rectangle 37">
            <a:extLst>
              <a:ext uri="{FF2B5EF4-FFF2-40B4-BE49-F238E27FC236}">
                <a16:creationId xmlns:a16="http://schemas.microsoft.com/office/drawing/2014/main" id="{BB7042AF-A622-40F9-8516-0E83922F3728}"/>
              </a:ext>
            </a:extLst>
          </p:cNvPr>
          <p:cNvSpPr/>
          <p:nvPr/>
        </p:nvSpPr>
        <p:spPr>
          <a:xfrm>
            <a:off x="1008113" y="884829"/>
            <a:ext cx="3737589" cy="178731"/>
          </a:xfrm>
          <a:prstGeom prst="rect">
            <a:avLst/>
          </a:prstGeom>
          <a:solidFill>
            <a:schemeClr val="accent4"/>
          </a:solidFill>
          <a:ln cmpd="dbl">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1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Resultados</a:t>
            </a:r>
            <a:r>
              <a:rPr lang="en-US" sz="1100" dirty="0">
                <a:solidFill>
                  <a:prstClr val="white"/>
                </a:solidFill>
                <a:latin typeface="Open Sans" panose="020B0606030504020204" pitchFamily="34" charset="0"/>
                <a:ea typeface="Open Sans" panose="020B0606030504020204" pitchFamily="34" charset="0"/>
                <a:cs typeface="Open Sans" panose="020B0606030504020204" pitchFamily="34" charset="0"/>
              </a:rPr>
              <a:t> PCR</a:t>
            </a:r>
          </a:p>
        </p:txBody>
      </p:sp>
      <p:sp>
        <p:nvSpPr>
          <p:cNvPr id="27" name="Rectangle 37">
            <a:extLst>
              <a:ext uri="{FF2B5EF4-FFF2-40B4-BE49-F238E27FC236}">
                <a16:creationId xmlns:a16="http://schemas.microsoft.com/office/drawing/2014/main" id="{49365F42-E4FD-402A-80A1-3571DAEAE78C}"/>
              </a:ext>
            </a:extLst>
          </p:cNvPr>
          <p:cNvSpPr/>
          <p:nvPr/>
        </p:nvSpPr>
        <p:spPr>
          <a:xfrm>
            <a:off x="4815072" y="883785"/>
            <a:ext cx="3064842" cy="178731"/>
          </a:xfrm>
          <a:prstGeom prst="rect">
            <a:avLst/>
          </a:prstGeom>
          <a:solidFill>
            <a:schemeClr val="accent4"/>
          </a:solidFill>
          <a:ln cmpd="dbl">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Qué</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pautas</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debo</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seguir</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tras</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conocer</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 los </a:t>
            </a:r>
            <a:r>
              <a:rPr lang="en-US" sz="9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resultados</a:t>
            </a: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9" name="Rectangle 37">
            <a:extLst>
              <a:ext uri="{FF2B5EF4-FFF2-40B4-BE49-F238E27FC236}">
                <a16:creationId xmlns:a16="http://schemas.microsoft.com/office/drawing/2014/main" id="{BFF678EB-EA03-4EBF-B5A4-7C62EA5A9D88}"/>
              </a:ext>
            </a:extLst>
          </p:cNvPr>
          <p:cNvSpPr/>
          <p:nvPr/>
        </p:nvSpPr>
        <p:spPr>
          <a:xfrm>
            <a:off x="1019533" y="2954596"/>
            <a:ext cx="3726169" cy="1787718"/>
          </a:xfrm>
          <a:prstGeom prst="rect">
            <a:avLst/>
          </a:prstGeom>
          <a:solidFill>
            <a:schemeClr val="bg1">
              <a:lumMod val="95000"/>
            </a:schemeClr>
          </a:solidFill>
          <a:ln cmpd="dbl">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n-US" sz="7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7">
            <a:extLst>
              <a:ext uri="{FF2B5EF4-FFF2-40B4-BE49-F238E27FC236}">
                <a16:creationId xmlns:a16="http://schemas.microsoft.com/office/drawing/2014/main" id="{4F93CA89-6ED5-4750-B81B-E2D303B7B9D2}"/>
              </a:ext>
            </a:extLst>
          </p:cNvPr>
          <p:cNvSpPr/>
          <p:nvPr/>
        </p:nvSpPr>
        <p:spPr>
          <a:xfrm>
            <a:off x="4815072" y="2958380"/>
            <a:ext cx="3064842" cy="1787718"/>
          </a:xfrm>
          <a:prstGeom prst="rect">
            <a:avLst/>
          </a:prstGeom>
          <a:solidFill>
            <a:schemeClr val="bg1">
              <a:lumMod val="95000"/>
            </a:schemeClr>
          </a:solidFill>
          <a:ln cmpd="dbl">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en-US" sz="7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TextBox 5">
            <a:extLst>
              <a:ext uri="{FF2B5EF4-FFF2-40B4-BE49-F238E27FC236}">
                <a16:creationId xmlns:a16="http://schemas.microsoft.com/office/drawing/2014/main" id="{C47C14E1-73EE-4DE0-AA47-4691662B60C3}"/>
              </a:ext>
            </a:extLst>
          </p:cNvPr>
          <p:cNvSpPr txBox="1"/>
          <p:nvPr/>
        </p:nvSpPr>
        <p:spPr>
          <a:xfrm>
            <a:off x="4914702" y="3010195"/>
            <a:ext cx="2886391" cy="284693"/>
          </a:xfrm>
          <a:prstGeom prst="rect">
            <a:avLst/>
          </a:prstGeom>
          <a:noFill/>
        </p:spPr>
        <p:txBody>
          <a:bodyPr wrap="square" lIns="68580" tIns="34290" rIns="68580" bIns="34290" rtlCol="0">
            <a:spAutoFit/>
          </a:bodyPr>
          <a:lstStyle/>
          <a:p>
            <a:pPr algn="ctr"/>
            <a:r>
              <a:rPr lang="es-ES" b="1" dirty="0">
                <a:solidFill>
                  <a:schemeClr val="accent3"/>
                </a:solidFill>
              </a:rPr>
              <a:t>Aislamiento</a:t>
            </a:r>
          </a:p>
        </p:txBody>
      </p:sp>
      <p:sp>
        <p:nvSpPr>
          <p:cNvPr id="7" name="Rectángulo 6">
            <a:extLst>
              <a:ext uri="{FF2B5EF4-FFF2-40B4-BE49-F238E27FC236}">
                <a16:creationId xmlns:a16="http://schemas.microsoft.com/office/drawing/2014/main" id="{F92E8428-97BC-4358-A4AD-F0F02E87578C}"/>
              </a:ext>
            </a:extLst>
          </p:cNvPr>
          <p:cNvSpPr/>
          <p:nvPr/>
        </p:nvSpPr>
        <p:spPr>
          <a:xfrm>
            <a:off x="1233797" y="1631624"/>
            <a:ext cx="3295827" cy="307777"/>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MY" b="1" dirty="0">
                <a:solidFill>
                  <a:schemeClr val="accent1"/>
                </a:solidFill>
              </a:rPr>
              <a:t>PCR NEGATIVO</a:t>
            </a:r>
          </a:p>
        </p:txBody>
      </p:sp>
      <p:sp>
        <p:nvSpPr>
          <p:cNvPr id="35" name="Rectángulo 34">
            <a:extLst>
              <a:ext uri="{FF2B5EF4-FFF2-40B4-BE49-F238E27FC236}">
                <a16:creationId xmlns:a16="http://schemas.microsoft.com/office/drawing/2014/main" id="{16D4D8D8-387C-441D-A487-583E94745660}"/>
              </a:ext>
            </a:extLst>
          </p:cNvPr>
          <p:cNvSpPr/>
          <p:nvPr/>
        </p:nvSpPr>
        <p:spPr>
          <a:xfrm>
            <a:off x="1209936" y="3586845"/>
            <a:ext cx="3295827" cy="523220"/>
          </a:xfrm>
          <a:prstGeom prst="rect">
            <a:avLst/>
          </a:prstGeom>
          <a:solidFill>
            <a:schemeClr val="lt1">
              <a:alpha val="0"/>
            </a:schemeClr>
          </a:solidFill>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MY" b="1" dirty="0">
                <a:solidFill>
                  <a:srgbClr val="FF0000"/>
                </a:solidFill>
              </a:rPr>
              <a:t>PCR POSITIVO </a:t>
            </a:r>
            <a:r>
              <a:rPr lang="en-MY" b="1" dirty="0">
                <a:solidFill>
                  <a:srgbClr val="FF0000"/>
                </a:solidFill>
                <a:sym typeface="Wingdings" panose="05000000000000000000" pitchFamily="2" charset="2"/>
              </a:rPr>
              <a:t> Caso </a:t>
            </a:r>
            <a:r>
              <a:rPr lang="en-MY" b="1" dirty="0" err="1">
                <a:solidFill>
                  <a:srgbClr val="FF0000"/>
                </a:solidFill>
                <a:sym typeface="Wingdings" panose="05000000000000000000" pitchFamily="2" charset="2"/>
              </a:rPr>
              <a:t>confirmado</a:t>
            </a:r>
            <a:r>
              <a:rPr lang="en-MY" b="1" dirty="0">
                <a:solidFill>
                  <a:srgbClr val="FF0000"/>
                </a:solidFill>
                <a:sym typeface="Wingdings" panose="05000000000000000000" pitchFamily="2" charset="2"/>
              </a:rPr>
              <a:t> con </a:t>
            </a:r>
            <a:r>
              <a:rPr lang="en-MY" b="1" dirty="0" err="1">
                <a:solidFill>
                  <a:srgbClr val="FF0000"/>
                </a:solidFill>
                <a:sym typeface="Wingdings" panose="05000000000000000000" pitchFamily="2" charset="2"/>
              </a:rPr>
              <a:t>infección</a:t>
            </a:r>
            <a:r>
              <a:rPr lang="en-MY" b="1" dirty="0">
                <a:solidFill>
                  <a:srgbClr val="FF0000"/>
                </a:solidFill>
                <a:sym typeface="Wingdings" panose="05000000000000000000" pitchFamily="2" charset="2"/>
              </a:rPr>
              <a:t> </a:t>
            </a:r>
            <a:r>
              <a:rPr lang="en-MY" b="1" dirty="0" err="1">
                <a:solidFill>
                  <a:srgbClr val="FF0000"/>
                </a:solidFill>
                <a:sym typeface="Wingdings" panose="05000000000000000000" pitchFamily="2" charset="2"/>
              </a:rPr>
              <a:t>activa</a:t>
            </a:r>
            <a:endParaRPr lang="en-MY" b="1" dirty="0">
              <a:solidFill>
                <a:srgbClr val="FF0000"/>
              </a:solidFill>
            </a:endParaRPr>
          </a:p>
        </p:txBody>
      </p:sp>
      <p:sp>
        <p:nvSpPr>
          <p:cNvPr id="3" name="Rectángulo 2">
            <a:extLst>
              <a:ext uri="{FF2B5EF4-FFF2-40B4-BE49-F238E27FC236}">
                <a16:creationId xmlns:a16="http://schemas.microsoft.com/office/drawing/2014/main" id="{EFD7D5FF-9604-4ADA-812E-53A293E608BD}"/>
              </a:ext>
            </a:extLst>
          </p:cNvPr>
          <p:cNvSpPr/>
          <p:nvPr/>
        </p:nvSpPr>
        <p:spPr>
          <a:xfrm>
            <a:off x="4892358" y="3346703"/>
            <a:ext cx="2886389" cy="338554"/>
          </a:xfrm>
          <a:prstGeom prst="rect">
            <a:avLst/>
          </a:prstGeom>
        </p:spPr>
        <p:txBody>
          <a:bodyPr wrap="square">
            <a:spAutoFit/>
          </a:bodyPr>
          <a:lstStyle/>
          <a:p>
            <a:pPr algn="just"/>
            <a:r>
              <a:rPr lang="es-ES" sz="800" dirty="0"/>
              <a:t>Se seguirán las pautas indicadas en el punto 3.-¿Cómo actuar ante un “caso confirmado”?, </a:t>
            </a:r>
          </a:p>
        </p:txBody>
      </p:sp>
      <p:pic>
        <p:nvPicPr>
          <p:cNvPr id="5" name="Imagen 4">
            <a:extLst>
              <a:ext uri="{FF2B5EF4-FFF2-40B4-BE49-F238E27FC236}">
                <a16:creationId xmlns:a16="http://schemas.microsoft.com/office/drawing/2014/main" id="{001C7A8C-F4EA-441B-891E-FB81385D95FF}"/>
              </a:ext>
            </a:extLst>
          </p:cNvPr>
          <p:cNvPicPr>
            <a:picLocks noChangeAspect="1"/>
          </p:cNvPicPr>
          <p:nvPr/>
        </p:nvPicPr>
        <p:blipFill rotWithShape="1">
          <a:blip r:embed="rId2"/>
          <a:srcRect l="54305" t="60190" r="21805" b="7564"/>
          <a:stretch/>
        </p:blipFill>
        <p:spPr>
          <a:xfrm>
            <a:off x="5723247" y="1920668"/>
            <a:ext cx="1224610" cy="895366"/>
          </a:xfrm>
          <a:prstGeom prst="rect">
            <a:avLst/>
          </a:prstGeom>
        </p:spPr>
      </p:pic>
      <p:pic>
        <p:nvPicPr>
          <p:cNvPr id="10" name="Imagen 9">
            <a:extLst>
              <a:ext uri="{FF2B5EF4-FFF2-40B4-BE49-F238E27FC236}">
                <a16:creationId xmlns:a16="http://schemas.microsoft.com/office/drawing/2014/main" id="{43057FAB-648D-4457-9920-F3186EDD64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0000" t="58654" r="13907" b="28976"/>
          <a:stretch/>
        </p:blipFill>
        <p:spPr>
          <a:xfrm>
            <a:off x="5677038" y="3848455"/>
            <a:ext cx="1317028" cy="881906"/>
          </a:xfrm>
          <a:prstGeom prst="rect">
            <a:avLst/>
          </a:prstGeom>
        </p:spPr>
      </p:pic>
    </p:spTree>
    <p:extLst>
      <p:ext uri="{BB962C8B-B14F-4D97-AF65-F5344CB8AC3E}">
        <p14:creationId xmlns:p14="http://schemas.microsoft.com/office/powerpoint/2010/main" val="45847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43A3725-B289-464B-A516-D38544371FCC}"/>
              </a:ext>
            </a:extLst>
          </p:cNvPr>
          <p:cNvPicPr>
            <a:picLocks noChangeAspect="1"/>
          </p:cNvPicPr>
          <p:nvPr/>
        </p:nvPicPr>
        <p:blipFill rotWithShape="1">
          <a:blip r:embed="rId3">
            <a:extLst>
              <a:ext uri="{28A0092B-C50C-407E-A947-70E740481C1C}">
                <a14:useLocalDpi xmlns:a14="http://schemas.microsoft.com/office/drawing/2010/main" val="0"/>
              </a:ext>
            </a:extLst>
          </a:blip>
          <a:srcRect t="15781"/>
          <a:stretch/>
        </p:blipFill>
        <p:spPr>
          <a:xfrm>
            <a:off x="0" y="0"/>
            <a:ext cx="9263659" cy="5213473"/>
          </a:xfrm>
          <a:prstGeom prst="rect">
            <a:avLst/>
          </a:prstGeom>
        </p:spPr>
      </p:pic>
      <p:sp>
        <p:nvSpPr>
          <p:cNvPr id="15" name="Paralelogramo 14">
            <a:extLst>
              <a:ext uri="{FF2B5EF4-FFF2-40B4-BE49-F238E27FC236}">
                <a16:creationId xmlns:a16="http://schemas.microsoft.com/office/drawing/2014/main" id="{62E1D542-D103-4681-9484-5ADB714AD3A4}"/>
              </a:ext>
            </a:extLst>
          </p:cNvPr>
          <p:cNvSpPr/>
          <p:nvPr/>
        </p:nvSpPr>
        <p:spPr>
          <a:xfrm rot="10800000">
            <a:off x="625640" y="0"/>
            <a:ext cx="8023345" cy="5213472"/>
          </a:xfrm>
          <a:prstGeom prst="parallelogram">
            <a:avLst>
              <a:gd name="adj" fmla="val 55067"/>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descr="logo-blue.png">
            <a:extLst>
              <a:ext uri="{FF2B5EF4-FFF2-40B4-BE49-F238E27FC236}">
                <a16:creationId xmlns:a16="http://schemas.microsoft.com/office/drawing/2014/main" id="{2C5B1C98-BBB7-4882-9A6F-F5E7FB25950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62943" y="1978470"/>
            <a:ext cx="745090" cy="1256532"/>
          </a:xfrm>
          <a:prstGeom prst="rect">
            <a:avLst/>
          </a:prstGeom>
        </p:spPr>
      </p:pic>
      <p:sp>
        <p:nvSpPr>
          <p:cNvPr id="17" name="Rectangle 19">
            <a:extLst>
              <a:ext uri="{FF2B5EF4-FFF2-40B4-BE49-F238E27FC236}">
                <a16:creationId xmlns:a16="http://schemas.microsoft.com/office/drawing/2014/main" id="{CCCE08E6-7B2A-4BC9-A67D-CD11C9289030}"/>
              </a:ext>
            </a:extLst>
          </p:cNvPr>
          <p:cNvSpPr/>
          <p:nvPr/>
        </p:nvSpPr>
        <p:spPr>
          <a:xfrm>
            <a:off x="1256232" y="4217776"/>
            <a:ext cx="4092663" cy="315471"/>
          </a:xfrm>
          <a:prstGeom prst="rect">
            <a:avLst/>
          </a:prstGeom>
        </p:spPr>
        <p:txBody>
          <a:bodyPr wrap="square" lIns="68580" tIns="34290" rIns="68580" bIns="3429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s-ES" sz="800" b="0" kern="1200" dirty="0">
                <a:ea typeface="Open Sans" panose="020B0606030504020204" pitchFamily="34" charset="0"/>
                <a:cs typeface="Lato Medium" panose="020F0602020204030203" pitchFamily="34" charset="0"/>
              </a:rPr>
              <a:t>Dirección de Recursos Humanos</a:t>
            </a:r>
            <a:endParaRPr lang="pl-PL" sz="800" dirty="0">
              <a:ea typeface="Open Sans" panose="020B0606030504020204" pitchFamily="34" charset="0"/>
              <a:cs typeface="Lato Medium" panose="020F0602020204030203" pitchFamily="34" charset="0"/>
            </a:endParaRPr>
          </a:p>
          <a:p>
            <a:pPr>
              <a:defRPr/>
            </a:pPr>
            <a:endParaRPr lang="ms-MY" sz="800" b="1" kern="1200" dirty="0">
              <a:solidFill>
                <a:srgbClr val="808080"/>
              </a:solidFill>
              <a:ea typeface="Open Sans" panose="020B0606030504020204" pitchFamily="34" charset="0"/>
              <a:cs typeface="Lato Medium" panose="020F0602020204030203" pitchFamily="34" charset="0"/>
            </a:endParaRPr>
          </a:p>
        </p:txBody>
      </p:sp>
      <p:pic>
        <p:nvPicPr>
          <p:cNvPr id="7" name="Imagen 6">
            <a:extLst>
              <a:ext uri="{FF2B5EF4-FFF2-40B4-BE49-F238E27FC236}">
                <a16:creationId xmlns:a16="http://schemas.microsoft.com/office/drawing/2014/main" id="{901BD79F-83EA-40D5-9985-125103878A9F}"/>
              </a:ext>
            </a:extLst>
          </p:cNvPr>
          <p:cNvPicPr>
            <a:picLocks noChangeAspect="1"/>
          </p:cNvPicPr>
          <p:nvPr/>
        </p:nvPicPr>
        <p:blipFill rotWithShape="1">
          <a:blip r:embed="rId3">
            <a:extLst>
              <a:ext uri="{28A0092B-C50C-407E-A947-70E740481C1C}">
                <a14:useLocalDpi xmlns:a14="http://schemas.microsoft.com/office/drawing/2010/main" val="0"/>
              </a:ext>
            </a:extLst>
          </a:blip>
          <a:srcRect l="2204" t="42775" r="97330" b="52481"/>
          <a:stretch/>
        </p:blipFill>
        <p:spPr>
          <a:xfrm rot="19800000">
            <a:off x="454290" y="1988578"/>
            <a:ext cx="123681" cy="516049"/>
          </a:xfrm>
          <a:prstGeom prst="rect">
            <a:avLst/>
          </a:prstGeom>
        </p:spPr>
      </p:pic>
      <p:sp>
        <p:nvSpPr>
          <p:cNvPr id="8" name="Rectangle 19">
            <a:extLst>
              <a:ext uri="{FF2B5EF4-FFF2-40B4-BE49-F238E27FC236}">
                <a16:creationId xmlns:a16="http://schemas.microsoft.com/office/drawing/2014/main" id="{55D4DABA-D393-466B-B786-F34FDFBFE656}"/>
              </a:ext>
            </a:extLst>
          </p:cNvPr>
          <p:cNvSpPr/>
          <p:nvPr/>
        </p:nvSpPr>
        <p:spPr>
          <a:xfrm>
            <a:off x="1256234" y="4557082"/>
            <a:ext cx="4554978" cy="438582"/>
          </a:xfrm>
          <a:prstGeom prst="rect">
            <a:avLst/>
          </a:prstGeom>
        </p:spPr>
        <p:txBody>
          <a:bodyPr wrap="square" lIns="68580" tIns="34290" rIns="68580" bIns="3429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800" b="0" kern="1200" dirty="0">
                <a:solidFill>
                  <a:schemeClr val="accent1"/>
                </a:solidFill>
                <a:ea typeface="Open Sans" panose="020B0606030504020204" pitchFamily="34" charset="0"/>
                <a:cs typeface="Lato Medium" panose="020F0602020204030203" pitchFamily="34" charset="0"/>
              </a:rPr>
              <a:t>Calle</a:t>
            </a:r>
            <a:r>
              <a:rPr lang="ms-MY" sz="800" b="0" kern="1200" baseline="0" dirty="0">
                <a:solidFill>
                  <a:schemeClr val="accent1"/>
                </a:solidFill>
                <a:ea typeface="Open Sans" panose="020B0606030504020204" pitchFamily="34" charset="0"/>
                <a:cs typeface="Lato Medium" panose="020F0602020204030203" pitchFamily="34" charset="0"/>
              </a:rPr>
              <a:t> Medina de Pomar, nº 27. CP 28042, Madrid </a:t>
            </a:r>
            <a:endParaRPr lang="ms-MY" sz="800" dirty="0">
              <a:solidFill>
                <a:schemeClr val="accent1"/>
              </a:solidFill>
              <a:ea typeface="Open Sans" panose="020B0606030504020204" pitchFamily="34" charset="0"/>
              <a:cs typeface="Lato Medium" panose="020F0602020204030203" pitchFamily="34" charset="0"/>
            </a:endParaRPr>
          </a:p>
          <a:p>
            <a:pPr>
              <a:defRPr/>
            </a:pPr>
            <a:r>
              <a:rPr lang="ms-MY" sz="800" dirty="0">
                <a:solidFill>
                  <a:schemeClr val="accent1"/>
                </a:solidFill>
                <a:ea typeface="Open Sans" panose="020B0606030504020204" pitchFamily="34" charset="0"/>
                <a:cs typeface="Lato Medium" panose="020F0602020204030203" pitchFamily="34" charset="0"/>
              </a:rPr>
              <a:t>901 11 77 88 |  </a:t>
            </a:r>
            <a:r>
              <a:rPr lang="pl-PL" sz="800" dirty="0">
                <a:solidFill>
                  <a:schemeClr val="accent1"/>
                </a:solidFill>
                <a:ea typeface="Open Sans" panose="020B0606030504020204" pitchFamily="34" charset="0"/>
                <a:cs typeface="Lato Medium" panose="020F0602020204030203" pitchFamily="34" charset="0"/>
              </a:rPr>
              <a:t>www.haya.es </a:t>
            </a:r>
          </a:p>
          <a:p>
            <a:pPr>
              <a:defRPr/>
            </a:pPr>
            <a:endParaRPr lang="ms-MY" sz="800" b="1" kern="1200" dirty="0">
              <a:solidFill>
                <a:srgbClr val="808080"/>
              </a:solidFill>
              <a:ea typeface="Open Sans" panose="020B0606030504020204" pitchFamily="34" charset="0"/>
              <a:cs typeface="Lato Medium" panose="020F0602020204030203" pitchFamily="34" charset="0"/>
            </a:endParaRPr>
          </a:p>
        </p:txBody>
      </p:sp>
    </p:spTree>
    <p:extLst>
      <p:ext uri="{BB962C8B-B14F-4D97-AF65-F5344CB8AC3E}">
        <p14:creationId xmlns:p14="http://schemas.microsoft.com/office/powerpoint/2010/main" val="25751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667029" y="229499"/>
            <a:ext cx="5809941" cy="549627"/>
          </a:xfrm>
          <a:prstGeom prst="rect">
            <a:avLst/>
          </a:prstGeom>
        </p:spPr>
        <p:txBody>
          <a:bodyPr/>
          <a:lst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a:lstStyle>
          <a:p>
            <a:pPr algn="ctr"/>
            <a:r>
              <a:rPr lang="en-US" sz="3200" dirty="0">
                <a:solidFill>
                  <a:schemeClr val="bg1"/>
                </a:solidFill>
                <a:cs typeface="Lato Black" panose="020F0A02020204030203" pitchFamily="34" charset="0"/>
              </a:rPr>
              <a:t>Control de </a:t>
            </a:r>
            <a:r>
              <a:rPr lang="en-US" sz="3200" dirty="0" err="1">
                <a:solidFill>
                  <a:schemeClr val="bg1"/>
                </a:solidFill>
                <a:cs typeface="Lato Black" panose="020F0A02020204030203" pitchFamily="34" charset="0"/>
              </a:rPr>
              <a:t>Cambios</a:t>
            </a:r>
            <a:endParaRPr lang="en-MY" sz="3200" dirty="0">
              <a:solidFill>
                <a:schemeClr val="bg1"/>
              </a:solidFill>
            </a:endParaRPr>
          </a:p>
        </p:txBody>
      </p:sp>
      <p:sp>
        <p:nvSpPr>
          <p:cNvPr id="2" name="Rectángulo 1">
            <a:extLst>
              <a:ext uri="{FF2B5EF4-FFF2-40B4-BE49-F238E27FC236}">
                <a16:creationId xmlns:a16="http://schemas.microsoft.com/office/drawing/2014/main" id="{5460D220-9B32-4C56-A1FB-05AFEE3901F2}"/>
              </a:ext>
            </a:extLst>
          </p:cNvPr>
          <p:cNvSpPr/>
          <p:nvPr/>
        </p:nvSpPr>
        <p:spPr>
          <a:xfrm>
            <a:off x="0" y="973090"/>
            <a:ext cx="9144000" cy="41704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aphicFrame>
        <p:nvGraphicFramePr>
          <p:cNvPr id="3" name="Tabla 2">
            <a:extLst>
              <a:ext uri="{FF2B5EF4-FFF2-40B4-BE49-F238E27FC236}">
                <a16:creationId xmlns:a16="http://schemas.microsoft.com/office/drawing/2014/main" id="{7C865C22-955D-4B72-8367-45C075458595}"/>
              </a:ext>
            </a:extLst>
          </p:cNvPr>
          <p:cNvGraphicFramePr>
            <a:graphicFrameLocks noGrp="1"/>
          </p:cNvGraphicFramePr>
          <p:nvPr>
            <p:extLst>
              <p:ext uri="{D42A27DB-BD31-4B8C-83A1-F6EECF244321}">
                <p14:modId xmlns:p14="http://schemas.microsoft.com/office/powerpoint/2010/main" val="3190040916"/>
              </p:ext>
            </p:extLst>
          </p:nvPr>
        </p:nvGraphicFramePr>
        <p:xfrm>
          <a:off x="651164" y="1488787"/>
          <a:ext cx="7834745" cy="2656840"/>
        </p:xfrm>
        <a:graphic>
          <a:graphicData uri="http://schemas.openxmlformats.org/drawingml/2006/table">
            <a:tbl>
              <a:tblPr firstRow="1" bandRow="1">
                <a:tableStyleId>{93296810-A885-4BE3-A3E7-6D5BEEA58F35}</a:tableStyleId>
              </a:tblPr>
              <a:tblGrid>
                <a:gridCol w="1198418">
                  <a:extLst>
                    <a:ext uri="{9D8B030D-6E8A-4147-A177-3AD203B41FA5}">
                      <a16:colId xmlns:a16="http://schemas.microsoft.com/office/drawing/2014/main" val="3359290118"/>
                    </a:ext>
                  </a:extLst>
                </a:gridCol>
                <a:gridCol w="3713018">
                  <a:extLst>
                    <a:ext uri="{9D8B030D-6E8A-4147-A177-3AD203B41FA5}">
                      <a16:colId xmlns:a16="http://schemas.microsoft.com/office/drawing/2014/main" val="3752393636"/>
                    </a:ext>
                  </a:extLst>
                </a:gridCol>
                <a:gridCol w="2923309">
                  <a:extLst>
                    <a:ext uri="{9D8B030D-6E8A-4147-A177-3AD203B41FA5}">
                      <a16:colId xmlns:a16="http://schemas.microsoft.com/office/drawing/2014/main" val="3190059848"/>
                    </a:ext>
                  </a:extLst>
                </a:gridCol>
              </a:tblGrid>
              <a:tr h="370840">
                <a:tc>
                  <a:txBody>
                    <a:bodyPr/>
                    <a:lstStyle/>
                    <a:p>
                      <a:pPr algn="ctr"/>
                      <a:r>
                        <a:rPr lang="es-ES" dirty="0"/>
                        <a:t>Fecha publicación</a:t>
                      </a:r>
                    </a:p>
                  </a:txBody>
                  <a:tcPr anchor="ctr"/>
                </a:tc>
                <a:tc>
                  <a:txBody>
                    <a:bodyPr/>
                    <a:lstStyle/>
                    <a:p>
                      <a:pPr algn="ctr"/>
                      <a:r>
                        <a:rPr lang="es-ES" dirty="0"/>
                        <a:t>Control de Cambios</a:t>
                      </a:r>
                    </a:p>
                  </a:txBody>
                  <a:tcPr anchor="ctr"/>
                </a:tc>
                <a:tc>
                  <a:txBody>
                    <a:bodyPr/>
                    <a:lstStyle/>
                    <a:p>
                      <a:pPr algn="ctr"/>
                      <a:r>
                        <a:rPr lang="es-ES" dirty="0"/>
                        <a:t>Motivo</a:t>
                      </a:r>
                    </a:p>
                  </a:txBody>
                  <a:tcPr anchor="ctr"/>
                </a:tc>
                <a:extLst>
                  <a:ext uri="{0D108BD9-81ED-4DB2-BD59-A6C34878D82A}">
                    <a16:rowId xmlns:a16="http://schemas.microsoft.com/office/drawing/2014/main" val="3353233873"/>
                  </a:ext>
                </a:extLst>
              </a:tr>
              <a:tr h="370840">
                <a:tc>
                  <a:txBody>
                    <a:bodyPr/>
                    <a:lstStyle/>
                    <a:p>
                      <a:r>
                        <a:rPr lang="es-ES" dirty="0"/>
                        <a:t>Mayo 2020</a:t>
                      </a:r>
                    </a:p>
                  </a:txBody>
                  <a:tcPr/>
                </a:tc>
                <a:tc>
                  <a:txBody>
                    <a:bodyPr/>
                    <a:lstStyle/>
                    <a:p>
                      <a:r>
                        <a:rPr lang="es-ES"/>
                        <a:t>Versión Inicial.</a:t>
                      </a:r>
                      <a:endParaRPr lang="es-E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ES" dirty="0"/>
                        <a:t>Versión Inicial.</a:t>
                      </a:r>
                    </a:p>
                  </a:txBody>
                  <a:tcPr/>
                </a:tc>
                <a:extLst>
                  <a:ext uri="{0D108BD9-81ED-4DB2-BD59-A6C34878D82A}">
                    <a16:rowId xmlns:a16="http://schemas.microsoft.com/office/drawing/2014/main" val="3640723291"/>
                  </a:ext>
                </a:extLst>
              </a:tr>
              <a:tr h="370840">
                <a:tc>
                  <a:txBody>
                    <a:bodyPr/>
                    <a:lstStyle/>
                    <a:p>
                      <a:pPr algn="just"/>
                      <a:r>
                        <a:rPr lang="es-ES" dirty="0"/>
                        <a:t>Julio 2020</a:t>
                      </a:r>
                    </a:p>
                  </a:txBody>
                  <a:tcPr/>
                </a:tc>
                <a:tc>
                  <a:txBody>
                    <a:bodyPr/>
                    <a:lstStyle/>
                    <a:p>
                      <a:pPr algn="just"/>
                      <a:r>
                        <a:rPr lang="es-ES" dirty="0"/>
                        <a:t>4-¿Cómo actuar ante un “caso sospechoso”? </a:t>
                      </a:r>
                    </a:p>
                    <a:p>
                      <a:pPr marL="0" marR="0" lvl="0" indent="0" algn="just" defTabSz="685800" rtl="0" eaLnBrk="1" fontAlgn="auto" latinLnBrk="0" hangingPunct="1">
                        <a:lnSpc>
                          <a:spcPct val="100000"/>
                        </a:lnSpc>
                        <a:spcBef>
                          <a:spcPts val="0"/>
                        </a:spcBef>
                        <a:spcAft>
                          <a:spcPts val="0"/>
                        </a:spcAft>
                        <a:buClrTx/>
                        <a:buSzTx/>
                        <a:buFontTx/>
                        <a:buNone/>
                        <a:tabLst/>
                        <a:defRPr/>
                      </a:pPr>
                      <a:r>
                        <a:rPr lang="es-ES" dirty="0"/>
                        <a:t>5-</a:t>
                      </a:r>
                      <a:r>
                        <a:rPr lang="ms-MY" sz="1400" dirty="0"/>
                        <a:t>¿Cómo actuar ante un “contacto estrecho”? </a:t>
                      </a:r>
                      <a:endParaRPr lang="ms-MY" sz="1400" dirty="0">
                        <a:ea typeface="Open Sans" panose="020B0606030504020204" pitchFamily="34" charset="0"/>
                        <a:cs typeface="Lato Medium" panose="020F0602020204030203" pitchFamily="34" charset="0"/>
                      </a:endParaRPr>
                    </a:p>
                  </a:txBody>
                  <a:tcPr/>
                </a:tc>
                <a:tc>
                  <a:txBody>
                    <a:bodyPr/>
                    <a:lstStyle/>
                    <a:p>
                      <a:pPr algn="just"/>
                      <a:r>
                        <a:rPr lang="es-ES" dirty="0"/>
                        <a:t>Modificación de las indicaciones del Ministerio de Sanidad.</a:t>
                      </a:r>
                    </a:p>
                  </a:txBody>
                  <a:tcPr/>
                </a:tc>
                <a:extLst>
                  <a:ext uri="{0D108BD9-81ED-4DB2-BD59-A6C34878D82A}">
                    <a16:rowId xmlns:a16="http://schemas.microsoft.com/office/drawing/2014/main" val="2371924203"/>
                  </a:ext>
                </a:extLst>
              </a:tr>
              <a:tr h="370840">
                <a:tc>
                  <a:txBody>
                    <a:bodyPr/>
                    <a:lstStyle/>
                    <a:p>
                      <a:pPr algn="just"/>
                      <a:r>
                        <a:rPr lang="es-ES" dirty="0"/>
                        <a:t>Septiembre 2020</a:t>
                      </a: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s-ES" dirty="0"/>
                        <a:t>5-</a:t>
                      </a:r>
                      <a:r>
                        <a:rPr lang="ms-MY" sz="1400" dirty="0"/>
                        <a:t>¿Cómo actuar ante un “contacto estrecho”? </a:t>
                      </a:r>
                      <a:endParaRPr lang="ms-MY" sz="1400" dirty="0">
                        <a:ea typeface="Open Sans" panose="020B0606030504020204" pitchFamily="34" charset="0"/>
                        <a:cs typeface="Lato Medium" panose="020F0602020204030203" pitchFamily="34"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s-ES" dirty="0"/>
                        <a:t>Modificación de las indicaciones del Ministerio de Sanidad.</a:t>
                      </a:r>
                    </a:p>
                  </a:txBody>
                  <a:tcPr/>
                </a:tc>
                <a:extLst>
                  <a:ext uri="{0D108BD9-81ED-4DB2-BD59-A6C34878D82A}">
                    <a16:rowId xmlns:a16="http://schemas.microsoft.com/office/drawing/2014/main" val="775656446"/>
                  </a:ext>
                </a:extLst>
              </a:tr>
              <a:tr h="370840">
                <a:tc>
                  <a:txBody>
                    <a:bodyPr/>
                    <a:lstStyle/>
                    <a:p>
                      <a:pPr algn="just"/>
                      <a:r>
                        <a:rPr lang="es-ES" dirty="0"/>
                        <a:t>Octubre 2020</a:t>
                      </a: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ms-MY" sz="1400" dirty="0">
                          <a:ea typeface="Open Sans" panose="020B0606030504020204" pitchFamily="34" charset="0"/>
                          <a:cs typeface="Lato Medium" panose="020F0602020204030203" pitchFamily="34" charset="0"/>
                        </a:rPr>
                        <a:t>7- Interpretación de las pruebas diagnósticas </a:t>
                      </a: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s-ES"/>
                        <a:t>Modificación de las indicaciones del Ministerio de Sanidad.</a:t>
                      </a:r>
                    </a:p>
                  </a:txBody>
                  <a:tcPr/>
                </a:tc>
                <a:extLst>
                  <a:ext uri="{0D108BD9-81ED-4DB2-BD59-A6C34878D82A}">
                    <a16:rowId xmlns:a16="http://schemas.microsoft.com/office/drawing/2014/main" val="2853507446"/>
                  </a:ext>
                </a:extLst>
              </a:tr>
            </a:tbl>
          </a:graphicData>
        </a:graphic>
      </p:graphicFrame>
    </p:spTree>
    <p:extLst>
      <p:ext uri="{BB962C8B-B14F-4D97-AF65-F5344CB8AC3E}">
        <p14:creationId xmlns:p14="http://schemas.microsoft.com/office/powerpoint/2010/main" val="274337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71124" y="1659356"/>
            <a:ext cx="4967710" cy="1651880"/>
          </a:xfrm>
          <a:solidFill>
            <a:schemeClr val="bg1"/>
          </a:solidFill>
        </p:spPr>
        <p:txBody>
          <a:bodyPr/>
          <a:lstStyle/>
          <a:p>
            <a:pPr algn="just" fontAlgn="base">
              <a:lnSpc>
                <a:spcPct val="200000"/>
              </a:lnSpc>
            </a:pPr>
            <a:r>
              <a:rPr lang="es-ES" sz="1800" dirty="0"/>
              <a:t>¿QUÉ HACER SI UN EMPLEADO ES DIAGNOSTICADO DE COVID-19? ¿Y CON SUS COMPAÑEROS DE TRABAJO?</a:t>
            </a:r>
          </a:p>
        </p:txBody>
      </p:sp>
      <p:sp>
        <p:nvSpPr>
          <p:cNvPr id="2" name="Rectángulo 1">
            <a:extLst>
              <a:ext uri="{FF2B5EF4-FFF2-40B4-BE49-F238E27FC236}">
                <a16:creationId xmlns:a16="http://schemas.microsoft.com/office/drawing/2014/main" id="{0B572658-6D1E-43CC-8584-3ED82C756A13}"/>
              </a:ext>
            </a:extLst>
          </p:cNvPr>
          <p:cNvSpPr/>
          <p:nvPr/>
        </p:nvSpPr>
        <p:spPr>
          <a:xfrm>
            <a:off x="3243072" y="4693920"/>
            <a:ext cx="4864608" cy="384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7771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a:t>Índice</a:t>
            </a:r>
            <a:endParaRPr lang="en-MY" dirty="0"/>
          </a:p>
        </p:txBody>
      </p:sp>
      <p:grpSp>
        <p:nvGrpSpPr>
          <p:cNvPr id="5" name="Group 4"/>
          <p:cNvGrpSpPr/>
          <p:nvPr/>
        </p:nvGrpSpPr>
        <p:grpSpPr>
          <a:xfrm>
            <a:off x="1158858" y="938871"/>
            <a:ext cx="4362712" cy="621000"/>
            <a:chOff x="1572217" y="4088708"/>
            <a:chExt cx="5816950" cy="828000"/>
          </a:xfrm>
        </p:grpSpPr>
        <p:sp>
          <p:nvSpPr>
            <p:cNvPr id="36" name="Rectangle 35"/>
            <p:cNvSpPr/>
            <p:nvPr/>
          </p:nvSpPr>
          <p:spPr>
            <a:xfrm>
              <a:off x="2161290" y="4088708"/>
              <a:ext cx="103907" cy="828000"/>
            </a:xfrm>
            <a:prstGeom prst="rect">
              <a:avLst/>
            </a:prstGeom>
            <a:solidFill>
              <a:schemeClr val="accent1">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 name="TextBox 3"/>
            <p:cNvSpPr txBox="1"/>
            <p:nvPr/>
          </p:nvSpPr>
          <p:spPr>
            <a:xfrm>
              <a:off x="1572217" y="4256487"/>
              <a:ext cx="579645" cy="492443"/>
            </a:xfrm>
            <a:prstGeom prst="rect">
              <a:avLst/>
            </a:prstGeom>
            <a:noFill/>
          </p:spPr>
          <p:txBody>
            <a:bodyPr wrap="none" rtlCol="0">
              <a:spAutoFit/>
            </a:bodyPr>
            <a:lstStyle/>
            <a:p>
              <a:r>
                <a:rPr lang="en-MY" sz="1800" dirty="0">
                  <a:latin typeface="+mj-lt"/>
                </a:rPr>
                <a:t>01</a:t>
              </a:r>
            </a:p>
          </p:txBody>
        </p:sp>
        <p:sp>
          <p:nvSpPr>
            <p:cNvPr id="39" name="TextBox 38"/>
            <p:cNvSpPr txBox="1"/>
            <p:nvPr/>
          </p:nvSpPr>
          <p:spPr>
            <a:xfrm>
              <a:off x="2274625" y="4264844"/>
              <a:ext cx="5114542" cy="492443"/>
            </a:xfrm>
            <a:prstGeom prst="rect">
              <a:avLst/>
            </a:prstGeom>
            <a:noFill/>
          </p:spPr>
          <p:txBody>
            <a:bodyPr wrap="square" rtlCol="0">
              <a:spAutoFit/>
            </a:bodyPr>
            <a:lstStyle/>
            <a:p>
              <a:pPr indent="-457189"/>
              <a:r>
                <a:rPr lang="ms-MY" sz="1800" dirty="0">
                  <a:ea typeface="Open Sans" panose="020B0606030504020204" pitchFamily="34" charset="0"/>
                  <a:cs typeface="Lato Medium" panose="020F0602020204030203" pitchFamily="34" charset="0"/>
                </a:rPr>
                <a:t>Consideraciones Generales</a:t>
              </a:r>
            </a:p>
          </p:txBody>
        </p:sp>
      </p:grpSp>
      <p:grpSp>
        <p:nvGrpSpPr>
          <p:cNvPr id="51" name="Group 50"/>
          <p:cNvGrpSpPr/>
          <p:nvPr/>
        </p:nvGrpSpPr>
        <p:grpSpPr>
          <a:xfrm>
            <a:off x="1158858" y="1762702"/>
            <a:ext cx="6285986" cy="725752"/>
            <a:chOff x="1571450" y="4088708"/>
            <a:chExt cx="8381317" cy="967669"/>
          </a:xfrm>
        </p:grpSpPr>
        <p:sp>
          <p:nvSpPr>
            <p:cNvPr id="52" name="Rectangle 51"/>
            <p:cNvSpPr/>
            <p:nvPr/>
          </p:nvSpPr>
          <p:spPr>
            <a:xfrm>
              <a:off x="2161290" y="4088708"/>
              <a:ext cx="103907" cy="828000"/>
            </a:xfrm>
            <a:prstGeom prst="rect">
              <a:avLst/>
            </a:prstGeom>
            <a:solidFill>
              <a:schemeClr val="accent2">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3" name="TextBox 52"/>
            <p:cNvSpPr txBox="1"/>
            <p:nvPr/>
          </p:nvSpPr>
          <p:spPr>
            <a:xfrm>
              <a:off x="1571450" y="4197611"/>
              <a:ext cx="579646" cy="492443"/>
            </a:xfrm>
            <a:prstGeom prst="rect">
              <a:avLst/>
            </a:prstGeom>
            <a:noFill/>
          </p:spPr>
          <p:txBody>
            <a:bodyPr wrap="none" rtlCol="0">
              <a:spAutoFit/>
            </a:bodyPr>
            <a:lstStyle/>
            <a:p>
              <a:r>
                <a:rPr lang="en-MY" sz="1800" dirty="0">
                  <a:latin typeface="+mj-lt"/>
                </a:rPr>
                <a:t>02</a:t>
              </a:r>
            </a:p>
          </p:txBody>
        </p:sp>
        <p:sp>
          <p:nvSpPr>
            <p:cNvPr id="55" name="TextBox 54"/>
            <p:cNvSpPr txBox="1"/>
            <p:nvPr/>
          </p:nvSpPr>
          <p:spPr>
            <a:xfrm>
              <a:off x="2275392" y="4194603"/>
              <a:ext cx="7677375" cy="861774"/>
            </a:xfrm>
            <a:prstGeom prst="rect">
              <a:avLst/>
            </a:prstGeom>
            <a:noFill/>
          </p:spPr>
          <p:txBody>
            <a:bodyPr wrap="square" rtlCol="0">
              <a:spAutoFit/>
            </a:bodyPr>
            <a:lstStyle/>
            <a:p>
              <a:pPr indent="-457189"/>
              <a:r>
                <a:rPr lang="en-MY" sz="1800" dirty="0" err="1"/>
                <a:t>Clasificación</a:t>
              </a:r>
              <a:r>
                <a:rPr lang="en-MY" sz="1800" dirty="0"/>
                <a:t> de los </a:t>
              </a:r>
              <a:r>
                <a:rPr lang="en-MY" sz="1800" dirty="0" err="1"/>
                <a:t>casos</a:t>
              </a:r>
              <a:r>
                <a:rPr lang="en-MY" sz="1800" dirty="0"/>
                <a:t> compatibles con COVID19 </a:t>
              </a:r>
              <a:endParaRPr lang="ms-MY" sz="1800" dirty="0">
                <a:ea typeface="Open Sans" panose="020B0606030504020204" pitchFamily="34" charset="0"/>
                <a:cs typeface="Lato Medium" panose="020F0602020204030203" pitchFamily="34" charset="0"/>
              </a:endParaRPr>
            </a:p>
            <a:p>
              <a:pPr indent="-457189"/>
              <a:endParaRPr lang="ms-MY" sz="1800" dirty="0">
                <a:ea typeface="Open Sans" panose="020B0606030504020204" pitchFamily="34" charset="0"/>
                <a:cs typeface="Lato Medium" panose="020F0602020204030203" pitchFamily="34" charset="0"/>
              </a:endParaRPr>
            </a:p>
          </p:txBody>
        </p:sp>
      </p:grpSp>
      <p:grpSp>
        <p:nvGrpSpPr>
          <p:cNvPr id="19" name="Group 4">
            <a:extLst>
              <a:ext uri="{FF2B5EF4-FFF2-40B4-BE49-F238E27FC236}">
                <a16:creationId xmlns:a16="http://schemas.microsoft.com/office/drawing/2014/main" id="{3F74B361-7C9D-45BF-A2A9-ABEA92ABDFC8}"/>
              </a:ext>
            </a:extLst>
          </p:cNvPr>
          <p:cNvGrpSpPr/>
          <p:nvPr/>
        </p:nvGrpSpPr>
        <p:grpSpPr>
          <a:xfrm>
            <a:off x="1158858" y="2571750"/>
            <a:ext cx="6100070" cy="621000"/>
            <a:chOff x="1572217" y="4088708"/>
            <a:chExt cx="8133428" cy="828000"/>
          </a:xfrm>
        </p:grpSpPr>
        <p:sp>
          <p:nvSpPr>
            <p:cNvPr id="20" name="Rectangle 35">
              <a:extLst>
                <a:ext uri="{FF2B5EF4-FFF2-40B4-BE49-F238E27FC236}">
                  <a16:creationId xmlns:a16="http://schemas.microsoft.com/office/drawing/2014/main" id="{83D5B8BF-E9CD-4227-A222-BD8BDEC67BE1}"/>
                </a:ext>
              </a:extLst>
            </p:cNvPr>
            <p:cNvSpPr/>
            <p:nvPr/>
          </p:nvSpPr>
          <p:spPr>
            <a:xfrm>
              <a:off x="2161290" y="4088708"/>
              <a:ext cx="103907" cy="828000"/>
            </a:xfrm>
            <a:prstGeom prst="rect">
              <a:avLst/>
            </a:prstGeom>
            <a:solidFill>
              <a:schemeClr val="accent3">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1" name="TextBox 3">
              <a:extLst>
                <a:ext uri="{FF2B5EF4-FFF2-40B4-BE49-F238E27FC236}">
                  <a16:creationId xmlns:a16="http://schemas.microsoft.com/office/drawing/2014/main" id="{C57B1466-575B-4C0F-8A3F-8ECE0A126C6E}"/>
                </a:ext>
              </a:extLst>
            </p:cNvPr>
            <p:cNvSpPr txBox="1"/>
            <p:nvPr/>
          </p:nvSpPr>
          <p:spPr>
            <a:xfrm>
              <a:off x="1572217" y="4256487"/>
              <a:ext cx="579645" cy="492443"/>
            </a:xfrm>
            <a:prstGeom prst="rect">
              <a:avLst/>
            </a:prstGeom>
            <a:noFill/>
          </p:spPr>
          <p:txBody>
            <a:bodyPr wrap="none" rtlCol="0">
              <a:spAutoFit/>
            </a:bodyPr>
            <a:lstStyle/>
            <a:p>
              <a:r>
                <a:rPr lang="en-MY" sz="1800" dirty="0">
                  <a:latin typeface="+mj-lt"/>
                </a:rPr>
                <a:t>03</a:t>
              </a:r>
            </a:p>
          </p:txBody>
        </p:sp>
        <p:sp>
          <p:nvSpPr>
            <p:cNvPr id="22" name="TextBox 38">
              <a:extLst>
                <a:ext uri="{FF2B5EF4-FFF2-40B4-BE49-F238E27FC236}">
                  <a16:creationId xmlns:a16="http://schemas.microsoft.com/office/drawing/2014/main" id="{0D513086-0593-41CF-8556-B22121B33DC3}"/>
                </a:ext>
              </a:extLst>
            </p:cNvPr>
            <p:cNvSpPr txBox="1"/>
            <p:nvPr/>
          </p:nvSpPr>
          <p:spPr>
            <a:xfrm>
              <a:off x="2274624" y="4264844"/>
              <a:ext cx="7431021" cy="492443"/>
            </a:xfrm>
            <a:prstGeom prst="rect">
              <a:avLst/>
            </a:prstGeom>
            <a:noFill/>
          </p:spPr>
          <p:txBody>
            <a:bodyPr wrap="square" rtlCol="0">
              <a:spAutoFit/>
            </a:bodyPr>
            <a:lstStyle/>
            <a:p>
              <a:pPr indent="-457189"/>
              <a:r>
                <a:rPr lang="ms-MY" sz="1800" dirty="0">
                  <a:ea typeface="Open Sans" panose="020B0606030504020204" pitchFamily="34" charset="0"/>
                  <a:cs typeface="Lato Medium" panose="020F0602020204030203" pitchFamily="34" charset="0"/>
                </a:rPr>
                <a:t>¿Cómo actuar ante un “caso confirmado”? </a:t>
              </a:r>
            </a:p>
          </p:txBody>
        </p:sp>
      </p:grpSp>
      <p:grpSp>
        <p:nvGrpSpPr>
          <p:cNvPr id="23" name="Group 50">
            <a:extLst>
              <a:ext uri="{FF2B5EF4-FFF2-40B4-BE49-F238E27FC236}">
                <a16:creationId xmlns:a16="http://schemas.microsoft.com/office/drawing/2014/main" id="{25D90F15-C0C9-4DE3-9834-787F2DEDF766}"/>
              </a:ext>
            </a:extLst>
          </p:cNvPr>
          <p:cNvGrpSpPr/>
          <p:nvPr/>
        </p:nvGrpSpPr>
        <p:grpSpPr>
          <a:xfrm>
            <a:off x="1155930" y="3392696"/>
            <a:ext cx="5059637" cy="621000"/>
            <a:chOff x="1571450" y="4088708"/>
            <a:chExt cx="6746185" cy="828000"/>
          </a:xfrm>
        </p:grpSpPr>
        <p:sp>
          <p:nvSpPr>
            <p:cNvPr id="24" name="Rectangle 51">
              <a:extLst>
                <a:ext uri="{FF2B5EF4-FFF2-40B4-BE49-F238E27FC236}">
                  <a16:creationId xmlns:a16="http://schemas.microsoft.com/office/drawing/2014/main" id="{FECDC6F3-70AA-44D7-B132-FFF2DE81BE2A}"/>
                </a:ext>
              </a:extLst>
            </p:cNvPr>
            <p:cNvSpPr/>
            <p:nvPr/>
          </p:nvSpPr>
          <p:spPr>
            <a:xfrm>
              <a:off x="2161290" y="4088708"/>
              <a:ext cx="103907" cy="828000"/>
            </a:xfrm>
            <a:prstGeom prst="rect">
              <a:avLst/>
            </a:prstGeom>
            <a:solidFill>
              <a:schemeClr val="accent4">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5" name="TextBox 52">
              <a:extLst>
                <a:ext uri="{FF2B5EF4-FFF2-40B4-BE49-F238E27FC236}">
                  <a16:creationId xmlns:a16="http://schemas.microsoft.com/office/drawing/2014/main" id="{2B573791-87B5-4A11-8B7B-1EB60C0F1D20}"/>
                </a:ext>
              </a:extLst>
            </p:cNvPr>
            <p:cNvSpPr txBox="1"/>
            <p:nvPr/>
          </p:nvSpPr>
          <p:spPr>
            <a:xfrm>
              <a:off x="1571450" y="4197611"/>
              <a:ext cx="579646" cy="492443"/>
            </a:xfrm>
            <a:prstGeom prst="rect">
              <a:avLst/>
            </a:prstGeom>
            <a:noFill/>
          </p:spPr>
          <p:txBody>
            <a:bodyPr wrap="none" rtlCol="0">
              <a:spAutoFit/>
            </a:bodyPr>
            <a:lstStyle/>
            <a:p>
              <a:r>
                <a:rPr lang="en-MY" sz="1800" dirty="0">
                  <a:latin typeface="+mj-lt"/>
                </a:rPr>
                <a:t>04</a:t>
              </a:r>
            </a:p>
          </p:txBody>
        </p:sp>
        <p:sp>
          <p:nvSpPr>
            <p:cNvPr id="26" name="TextBox 54">
              <a:extLst>
                <a:ext uri="{FF2B5EF4-FFF2-40B4-BE49-F238E27FC236}">
                  <a16:creationId xmlns:a16="http://schemas.microsoft.com/office/drawing/2014/main" id="{0A99CFDF-9C63-4F30-9EB4-67A2F6DF7AE8}"/>
                </a:ext>
              </a:extLst>
            </p:cNvPr>
            <p:cNvSpPr txBox="1"/>
            <p:nvPr/>
          </p:nvSpPr>
          <p:spPr>
            <a:xfrm>
              <a:off x="2275392" y="4194603"/>
              <a:ext cx="6042243" cy="492442"/>
            </a:xfrm>
            <a:prstGeom prst="rect">
              <a:avLst/>
            </a:prstGeom>
            <a:noFill/>
          </p:spPr>
          <p:txBody>
            <a:bodyPr wrap="square" rtlCol="0">
              <a:spAutoFit/>
            </a:bodyPr>
            <a:lstStyle/>
            <a:p>
              <a:pPr indent="-457189"/>
              <a:r>
                <a:rPr lang="ms-MY" sz="1800" dirty="0">
                  <a:ea typeface="Open Sans" panose="020B0606030504020204" pitchFamily="34" charset="0"/>
                  <a:cs typeface="Lato Medium" panose="020F0602020204030203" pitchFamily="34" charset="0"/>
                </a:rPr>
                <a:t>¿Cómo actuar ante un “caso sospechoso”? </a:t>
              </a:r>
            </a:p>
          </p:txBody>
        </p:sp>
      </p:grpSp>
    </p:spTree>
    <p:extLst>
      <p:ext uri="{BB962C8B-B14F-4D97-AF65-F5344CB8AC3E}">
        <p14:creationId xmlns:p14="http://schemas.microsoft.com/office/powerpoint/2010/main" val="291225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a:t>Índice</a:t>
            </a:r>
            <a:endParaRPr lang="en-MY" dirty="0"/>
          </a:p>
        </p:txBody>
      </p:sp>
      <p:grpSp>
        <p:nvGrpSpPr>
          <p:cNvPr id="56" name="Group 55"/>
          <p:cNvGrpSpPr/>
          <p:nvPr/>
        </p:nvGrpSpPr>
        <p:grpSpPr>
          <a:xfrm>
            <a:off x="1097841" y="1883843"/>
            <a:ext cx="5608693" cy="621000"/>
            <a:chOff x="1581645" y="4088708"/>
            <a:chExt cx="7478259" cy="828000"/>
          </a:xfrm>
        </p:grpSpPr>
        <p:sp>
          <p:nvSpPr>
            <p:cNvPr id="57" name="Rectangle 56"/>
            <p:cNvSpPr/>
            <p:nvPr/>
          </p:nvSpPr>
          <p:spPr>
            <a:xfrm>
              <a:off x="2161290" y="4088708"/>
              <a:ext cx="103907" cy="828000"/>
            </a:xfrm>
            <a:prstGeom prst="rect">
              <a:avLst/>
            </a:prstGeom>
            <a:solidFill>
              <a:schemeClr val="accent2">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8" name="TextBox 57"/>
            <p:cNvSpPr txBox="1"/>
            <p:nvPr/>
          </p:nvSpPr>
          <p:spPr>
            <a:xfrm>
              <a:off x="1581645" y="4256909"/>
              <a:ext cx="579645" cy="492443"/>
            </a:xfrm>
            <a:prstGeom prst="rect">
              <a:avLst/>
            </a:prstGeom>
            <a:noFill/>
          </p:spPr>
          <p:txBody>
            <a:bodyPr wrap="none" rtlCol="0">
              <a:spAutoFit/>
            </a:bodyPr>
            <a:lstStyle/>
            <a:p>
              <a:r>
                <a:rPr lang="en-MY" sz="1800" dirty="0">
                  <a:latin typeface="+mj-lt"/>
                </a:rPr>
                <a:t>06</a:t>
              </a:r>
            </a:p>
          </p:txBody>
        </p:sp>
        <p:sp>
          <p:nvSpPr>
            <p:cNvPr id="60" name="TextBox 59"/>
            <p:cNvSpPr txBox="1"/>
            <p:nvPr/>
          </p:nvSpPr>
          <p:spPr>
            <a:xfrm>
              <a:off x="2265197" y="4256909"/>
              <a:ext cx="6794707" cy="492443"/>
            </a:xfrm>
            <a:prstGeom prst="rect">
              <a:avLst/>
            </a:prstGeom>
            <a:noFill/>
          </p:spPr>
          <p:txBody>
            <a:bodyPr wrap="square" rtlCol="0">
              <a:spAutoFit/>
            </a:bodyPr>
            <a:lstStyle/>
            <a:p>
              <a:pPr indent="-457189"/>
              <a:r>
                <a:rPr lang="ms-MY" sz="1800" dirty="0">
                  <a:ea typeface="Open Sans" panose="020B0606030504020204" pitchFamily="34" charset="0"/>
                  <a:cs typeface="Lato Medium" panose="020F0602020204030203" pitchFamily="34" charset="0"/>
                </a:rPr>
                <a:t>¿Cómo actuar ante un “caso casual”? </a:t>
              </a:r>
            </a:p>
          </p:txBody>
        </p:sp>
      </p:grpSp>
      <p:grpSp>
        <p:nvGrpSpPr>
          <p:cNvPr id="61" name="Group 60"/>
          <p:cNvGrpSpPr/>
          <p:nvPr/>
        </p:nvGrpSpPr>
        <p:grpSpPr>
          <a:xfrm>
            <a:off x="1085488" y="997957"/>
            <a:ext cx="6417170" cy="621000"/>
            <a:chOff x="1571450" y="4088708"/>
            <a:chExt cx="8556228" cy="828000"/>
          </a:xfrm>
        </p:grpSpPr>
        <p:sp>
          <p:nvSpPr>
            <p:cNvPr id="62" name="Rectangle 61"/>
            <p:cNvSpPr/>
            <p:nvPr/>
          </p:nvSpPr>
          <p:spPr>
            <a:xfrm>
              <a:off x="2161290" y="4088708"/>
              <a:ext cx="103907" cy="828000"/>
            </a:xfrm>
            <a:prstGeom prst="rect">
              <a:avLst/>
            </a:prstGeom>
            <a:solidFill>
              <a:schemeClr val="accent6">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3" name="TextBox 62"/>
            <p:cNvSpPr txBox="1"/>
            <p:nvPr/>
          </p:nvSpPr>
          <p:spPr>
            <a:xfrm>
              <a:off x="1571450" y="4256487"/>
              <a:ext cx="579645" cy="492443"/>
            </a:xfrm>
            <a:prstGeom prst="rect">
              <a:avLst/>
            </a:prstGeom>
            <a:noFill/>
          </p:spPr>
          <p:txBody>
            <a:bodyPr wrap="none" rtlCol="0">
              <a:spAutoFit/>
            </a:bodyPr>
            <a:lstStyle/>
            <a:p>
              <a:r>
                <a:rPr lang="en-MY" sz="1800" dirty="0">
                  <a:latin typeface="+mj-lt"/>
                </a:rPr>
                <a:t>05</a:t>
              </a:r>
            </a:p>
          </p:txBody>
        </p:sp>
        <p:sp>
          <p:nvSpPr>
            <p:cNvPr id="65" name="TextBox 64"/>
            <p:cNvSpPr txBox="1"/>
            <p:nvPr/>
          </p:nvSpPr>
          <p:spPr>
            <a:xfrm>
              <a:off x="2274625" y="4253925"/>
              <a:ext cx="7853053" cy="492443"/>
            </a:xfrm>
            <a:prstGeom prst="rect">
              <a:avLst/>
            </a:prstGeom>
            <a:noFill/>
          </p:spPr>
          <p:txBody>
            <a:bodyPr wrap="square" rtlCol="0">
              <a:spAutoFit/>
            </a:bodyPr>
            <a:lstStyle/>
            <a:p>
              <a:pPr indent="-457189"/>
              <a:r>
                <a:rPr lang="ms-MY" sz="1800" dirty="0">
                  <a:ea typeface="Open Sans" panose="020B0606030504020204" pitchFamily="34" charset="0"/>
                  <a:cs typeface="Lato Medium" panose="020F0602020204030203" pitchFamily="34" charset="0"/>
                </a:rPr>
                <a:t>¿Cómo actuar ante un “contacto estrecho”?</a:t>
              </a:r>
            </a:p>
          </p:txBody>
        </p:sp>
      </p:grpSp>
      <p:grpSp>
        <p:nvGrpSpPr>
          <p:cNvPr id="11" name="Group 4">
            <a:extLst>
              <a:ext uri="{FF2B5EF4-FFF2-40B4-BE49-F238E27FC236}">
                <a16:creationId xmlns:a16="http://schemas.microsoft.com/office/drawing/2014/main" id="{D1B26CBF-A29D-4433-AB69-577A94F9CC10}"/>
              </a:ext>
            </a:extLst>
          </p:cNvPr>
          <p:cNvGrpSpPr/>
          <p:nvPr/>
        </p:nvGrpSpPr>
        <p:grpSpPr>
          <a:xfrm>
            <a:off x="1085488" y="2764175"/>
            <a:ext cx="6100070" cy="621000"/>
            <a:chOff x="1572217" y="4088708"/>
            <a:chExt cx="8133428" cy="828000"/>
          </a:xfrm>
        </p:grpSpPr>
        <p:sp>
          <p:nvSpPr>
            <p:cNvPr id="12" name="Rectangle 35">
              <a:extLst>
                <a:ext uri="{FF2B5EF4-FFF2-40B4-BE49-F238E27FC236}">
                  <a16:creationId xmlns:a16="http://schemas.microsoft.com/office/drawing/2014/main" id="{8C02E491-098E-43F9-8E01-7FECB3144C83}"/>
                </a:ext>
              </a:extLst>
            </p:cNvPr>
            <p:cNvSpPr/>
            <p:nvPr/>
          </p:nvSpPr>
          <p:spPr>
            <a:xfrm>
              <a:off x="2161290" y="4088708"/>
              <a:ext cx="103907" cy="828000"/>
            </a:xfrm>
            <a:prstGeom prst="rect">
              <a:avLst/>
            </a:prstGeom>
            <a:solidFill>
              <a:schemeClr val="accent3">
                <a:alpha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3" name="TextBox 3">
              <a:extLst>
                <a:ext uri="{FF2B5EF4-FFF2-40B4-BE49-F238E27FC236}">
                  <a16:creationId xmlns:a16="http://schemas.microsoft.com/office/drawing/2014/main" id="{4F6E3E21-871F-4B1C-999F-25DF8DC81A0B}"/>
                </a:ext>
              </a:extLst>
            </p:cNvPr>
            <p:cNvSpPr txBox="1"/>
            <p:nvPr/>
          </p:nvSpPr>
          <p:spPr>
            <a:xfrm>
              <a:off x="1572217" y="4256487"/>
              <a:ext cx="579645" cy="492443"/>
            </a:xfrm>
            <a:prstGeom prst="rect">
              <a:avLst/>
            </a:prstGeom>
            <a:noFill/>
          </p:spPr>
          <p:txBody>
            <a:bodyPr wrap="none" rtlCol="0">
              <a:spAutoFit/>
            </a:bodyPr>
            <a:lstStyle/>
            <a:p>
              <a:r>
                <a:rPr lang="en-MY" sz="1800" dirty="0">
                  <a:latin typeface="+mj-lt"/>
                </a:rPr>
                <a:t>07</a:t>
              </a:r>
            </a:p>
          </p:txBody>
        </p:sp>
        <p:sp>
          <p:nvSpPr>
            <p:cNvPr id="14" name="TextBox 38">
              <a:extLst>
                <a:ext uri="{FF2B5EF4-FFF2-40B4-BE49-F238E27FC236}">
                  <a16:creationId xmlns:a16="http://schemas.microsoft.com/office/drawing/2014/main" id="{703078D4-7D00-42A7-BFAD-6C13B1BAD77A}"/>
                </a:ext>
              </a:extLst>
            </p:cNvPr>
            <p:cNvSpPr txBox="1"/>
            <p:nvPr/>
          </p:nvSpPr>
          <p:spPr>
            <a:xfrm>
              <a:off x="2274624" y="4264844"/>
              <a:ext cx="7431021" cy="492443"/>
            </a:xfrm>
            <a:prstGeom prst="rect">
              <a:avLst/>
            </a:prstGeom>
            <a:noFill/>
          </p:spPr>
          <p:txBody>
            <a:bodyPr wrap="square" rtlCol="0">
              <a:spAutoFit/>
            </a:bodyPr>
            <a:lstStyle/>
            <a:p>
              <a:pPr indent="-457189"/>
              <a:r>
                <a:rPr lang="ms-MY" sz="1800" dirty="0">
                  <a:ea typeface="Open Sans" panose="020B0606030504020204" pitchFamily="34" charset="0"/>
                  <a:cs typeface="Lato Medium" panose="020F0602020204030203" pitchFamily="34" charset="0"/>
                </a:rPr>
                <a:t>Interpretación de las pruebas diagnósticas</a:t>
              </a:r>
            </a:p>
          </p:txBody>
        </p:sp>
      </p:grpSp>
    </p:spTree>
    <p:extLst>
      <p:ext uri="{BB962C8B-B14F-4D97-AF65-F5344CB8AC3E}">
        <p14:creationId xmlns:p14="http://schemas.microsoft.com/office/powerpoint/2010/main" val="266561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1D96DF40-869D-4900-B544-9AEF05FEB443}"/>
              </a:ext>
            </a:extLst>
          </p:cNvPr>
          <p:cNvPicPr>
            <a:picLocks noChangeAspect="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0665" t="37329" b="21768"/>
          <a:stretch/>
        </p:blipFill>
        <p:spPr>
          <a:xfrm>
            <a:off x="359283" y="1356360"/>
            <a:ext cx="8177567" cy="2474574"/>
          </a:xfrm>
          <a:prstGeom prst="rect">
            <a:avLst/>
          </a:prstGeom>
        </p:spPr>
      </p:pic>
      <p:sp>
        <p:nvSpPr>
          <p:cNvPr id="9" name="Rectangle 8"/>
          <p:cNvSpPr/>
          <p:nvPr/>
        </p:nvSpPr>
        <p:spPr>
          <a:xfrm>
            <a:off x="935810" y="1360780"/>
            <a:ext cx="7634150" cy="2525420"/>
          </a:xfrm>
          <a:prstGeom prst="rect">
            <a:avLst/>
          </a:prstGeom>
          <a:gradFill>
            <a:gsLst>
              <a:gs pos="0">
                <a:schemeClr val="accent5">
                  <a:alpha val="0"/>
                </a:schemeClr>
              </a:gs>
              <a:gs pos="69000">
                <a:schemeClr val="accent6"/>
              </a:gs>
            </a:gsLst>
            <a:lin ang="0" scaled="0"/>
          </a:gra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700"/>
          </a:p>
        </p:txBody>
      </p:sp>
      <p:sp>
        <p:nvSpPr>
          <p:cNvPr id="11" name="CuadroTexto 10"/>
          <p:cNvSpPr txBox="1"/>
          <p:nvPr/>
        </p:nvSpPr>
        <p:spPr>
          <a:xfrm>
            <a:off x="359284" y="142033"/>
            <a:ext cx="576526" cy="707886"/>
          </a:xfrm>
          <a:prstGeom prst="rect">
            <a:avLst/>
          </a:prstGeom>
          <a:noFill/>
        </p:spPr>
        <p:txBody>
          <a:bodyPr wrap="square" rtlCol="0">
            <a:spAutoFit/>
          </a:bodyPr>
          <a:lstStyle/>
          <a:p>
            <a:pPr algn="ctr"/>
            <a:r>
              <a:rPr lang="es-ES" sz="4000" dirty="0"/>
              <a:t>1</a:t>
            </a:r>
          </a:p>
        </p:txBody>
      </p:sp>
      <p:sp>
        <p:nvSpPr>
          <p:cNvPr id="12" name="Title 1"/>
          <p:cNvSpPr>
            <a:spLocks noGrp="1"/>
          </p:cNvSpPr>
          <p:nvPr>
            <p:ph type="title"/>
          </p:nvPr>
        </p:nvSpPr>
        <p:spPr/>
        <p:txBody>
          <a:bodyPr/>
          <a:lstStyle/>
          <a:p>
            <a:r>
              <a:rPr lang="en-US" dirty="0" err="1">
                <a:cs typeface="Lato Black" panose="020F0A02020204030203" pitchFamily="34" charset="0"/>
              </a:rPr>
              <a:t>Consideraciones</a:t>
            </a:r>
            <a:r>
              <a:rPr lang="en-US" dirty="0">
                <a:cs typeface="Lato Black" panose="020F0A02020204030203" pitchFamily="34" charset="0"/>
              </a:rPr>
              <a:t> Generales</a:t>
            </a:r>
            <a:endParaRPr lang="en-MY" dirty="0"/>
          </a:p>
        </p:txBody>
      </p:sp>
      <p:sp>
        <p:nvSpPr>
          <p:cNvPr id="16" name="Rectangle 8">
            <a:extLst>
              <a:ext uri="{FF2B5EF4-FFF2-40B4-BE49-F238E27FC236}">
                <a16:creationId xmlns:a16="http://schemas.microsoft.com/office/drawing/2014/main" id="{82BCA87D-C7FD-4129-88E4-70C59D9A5DF1}"/>
              </a:ext>
            </a:extLst>
          </p:cNvPr>
          <p:cNvSpPr/>
          <p:nvPr/>
        </p:nvSpPr>
        <p:spPr>
          <a:xfrm rot="10800000">
            <a:off x="359217" y="1356359"/>
            <a:ext cx="7595108" cy="2525418"/>
          </a:xfrm>
          <a:prstGeom prst="rect">
            <a:avLst/>
          </a:prstGeom>
          <a:gradFill>
            <a:gsLst>
              <a:gs pos="0">
                <a:schemeClr val="accent5">
                  <a:alpha val="0"/>
                </a:schemeClr>
              </a:gs>
              <a:gs pos="69000">
                <a:schemeClr val="accent6"/>
              </a:gs>
            </a:gsLst>
            <a:lin ang="0" scaled="0"/>
          </a:gra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700" dirty="0"/>
          </a:p>
        </p:txBody>
      </p:sp>
      <p:sp>
        <p:nvSpPr>
          <p:cNvPr id="5" name="Rectángulo 4">
            <a:extLst>
              <a:ext uri="{FF2B5EF4-FFF2-40B4-BE49-F238E27FC236}">
                <a16:creationId xmlns:a16="http://schemas.microsoft.com/office/drawing/2014/main" id="{5EE50BE3-FB5C-47F8-ADFF-B6A82D9EC2F3}"/>
              </a:ext>
            </a:extLst>
          </p:cNvPr>
          <p:cNvSpPr/>
          <p:nvPr/>
        </p:nvSpPr>
        <p:spPr>
          <a:xfrm>
            <a:off x="538480" y="1471131"/>
            <a:ext cx="7813040" cy="2246769"/>
          </a:xfrm>
          <a:prstGeom prst="rect">
            <a:avLst/>
          </a:prstGeom>
        </p:spPr>
        <p:txBody>
          <a:bodyPr wrap="square">
            <a:spAutoFit/>
          </a:bodyPr>
          <a:lstStyle/>
          <a:p>
            <a:pPr algn="just"/>
            <a:r>
              <a:rPr lang="es-ES" dirty="0">
                <a:solidFill>
                  <a:schemeClr val="bg1"/>
                </a:solidFill>
                <a:ea typeface="Open Sans" panose="020B0606030504020204" pitchFamily="34" charset="0"/>
                <a:cs typeface="Open Sans" panose="020B0606030504020204" pitchFamily="34" charset="0"/>
              </a:rPr>
              <a:t>El Ministerio de Sanidad, en el marco del Plan para la transición hacia una nueva normalidad, de 28 de abril, publicó la </a:t>
            </a:r>
            <a:r>
              <a:rPr lang="es-ES" b="1" dirty="0">
                <a:solidFill>
                  <a:schemeClr val="bg1"/>
                </a:solidFill>
                <a:ea typeface="Open Sans" panose="020B0606030504020204" pitchFamily="34" charset="0"/>
                <a:cs typeface="Open Sans" panose="020B0606030504020204" pitchFamily="34" charset="0"/>
              </a:rPr>
              <a:t>Estrategia de diagnóstico, vigilancia y control en la fase de transición de la pandemia de  COVID-19</a:t>
            </a:r>
            <a:r>
              <a:rPr lang="es-ES" dirty="0">
                <a:solidFill>
                  <a:schemeClr val="bg1"/>
                </a:solidFill>
                <a:ea typeface="Open Sans" panose="020B0606030504020204" pitchFamily="34" charset="0"/>
                <a:cs typeface="Open Sans" panose="020B0606030504020204" pitchFamily="34" charset="0"/>
              </a:rPr>
              <a:t>, de 6 de mayo de 2020.</a:t>
            </a:r>
          </a:p>
          <a:p>
            <a:pPr algn="just"/>
            <a:endParaRPr lang="es-ES" dirty="0">
              <a:solidFill>
                <a:schemeClr val="bg1"/>
              </a:solidFill>
              <a:ea typeface="Open Sans" panose="020B0606030504020204" pitchFamily="34" charset="0"/>
              <a:cs typeface="Open Sans" panose="020B0606030504020204" pitchFamily="34" charset="0"/>
            </a:endParaRPr>
          </a:p>
          <a:p>
            <a:pPr algn="just"/>
            <a:r>
              <a:rPr lang="es-ES" dirty="0">
                <a:solidFill>
                  <a:schemeClr val="bg1"/>
                </a:solidFill>
                <a:ea typeface="Open Sans" panose="020B0606030504020204" pitchFamily="34" charset="0"/>
                <a:cs typeface="Open Sans" panose="020B0606030504020204" pitchFamily="34" charset="0"/>
              </a:rPr>
              <a:t>Esta Estrategia establece que el </a:t>
            </a:r>
            <a:r>
              <a:rPr lang="es-ES" b="1" dirty="0">
                <a:solidFill>
                  <a:schemeClr val="bg1"/>
                </a:solidFill>
                <a:ea typeface="Open Sans" panose="020B0606030504020204" pitchFamily="34" charset="0"/>
                <a:cs typeface="Open Sans" panose="020B0606030504020204" pitchFamily="34" charset="0"/>
              </a:rPr>
              <a:t>objetivo</a:t>
            </a:r>
            <a:r>
              <a:rPr lang="es-ES" dirty="0">
                <a:solidFill>
                  <a:schemeClr val="bg1"/>
                </a:solidFill>
                <a:ea typeface="Open Sans" panose="020B0606030504020204" pitchFamily="34" charset="0"/>
                <a:cs typeface="Open Sans" panose="020B0606030504020204" pitchFamily="34" charset="0"/>
              </a:rPr>
              <a:t> en esta etapa es la detección precoz de cualquier caso que pueda tener infección activa y que, por tanto, pueda transmitir la enfermedad.</a:t>
            </a:r>
          </a:p>
          <a:p>
            <a:pPr algn="just"/>
            <a:endParaRPr lang="es-ES" dirty="0">
              <a:solidFill>
                <a:schemeClr val="bg1"/>
              </a:solidFill>
              <a:ea typeface="Open Sans" panose="020B0606030504020204" pitchFamily="34" charset="0"/>
              <a:cs typeface="Open Sans" panose="020B0606030504020204" pitchFamily="34" charset="0"/>
            </a:endParaRPr>
          </a:p>
          <a:p>
            <a:pPr algn="just"/>
            <a:r>
              <a:rPr lang="es-ES" dirty="0">
                <a:solidFill>
                  <a:schemeClr val="bg1"/>
                </a:solidFill>
                <a:ea typeface="Open Sans" panose="020B0606030504020204" pitchFamily="34" charset="0"/>
                <a:cs typeface="Open Sans" panose="020B0606030504020204" pitchFamily="34" charset="0"/>
              </a:rPr>
              <a:t>Las empresas, a través de los servicios de prevención, deben colaborar con las autoridades sanitarias en la </a:t>
            </a:r>
            <a:r>
              <a:rPr lang="es-ES" b="1" dirty="0">
                <a:solidFill>
                  <a:schemeClr val="bg1"/>
                </a:solidFill>
                <a:ea typeface="Open Sans" panose="020B0606030504020204" pitchFamily="34" charset="0"/>
                <a:cs typeface="Open Sans" panose="020B0606030504020204" pitchFamily="34" charset="0"/>
              </a:rPr>
              <a:t>detección precoz de todos los casos compatibles con COVID-19 y sus contactos, para controlar la transmisión.</a:t>
            </a:r>
          </a:p>
        </p:txBody>
      </p:sp>
    </p:spTree>
    <p:extLst>
      <p:ext uri="{BB962C8B-B14F-4D97-AF65-F5344CB8AC3E}">
        <p14:creationId xmlns:p14="http://schemas.microsoft.com/office/powerpoint/2010/main" val="86002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1D96DF40-869D-4900-B544-9AEF05FEB443}"/>
              </a:ext>
            </a:extLst>
          </p:cNvPr>
          <p:cNvPicPr>
            <a:picLocks noChangeAspect="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0665" t="37329" b="21768"/>
          <a:stretch/>
        </p:blipFill>
        <p:spPr>
          <a:xfrm>
            <a:off x="359283" y="1356360"/>
            <a:ext cx="8177567" cy="2474574"/>
          </a:xfrm>
          <a:prstGeom prst="rect">
            <a:avLst/>
          </a:prstGeom>
        </p:spPr>
      </p:pic>
      <p:sp>
        <p:nvSpPr>
          <p:cNvPr id="9" name="Rectangle 8"/>
          <p:cNvSpPr/>
          <p:nvPr/>
        </p:nvSpPr>
        <p:spPr>
          <a:xfrm>
            <a:off x="935810" y="1360780"/>
            <a:ext cx="7634150" cy="2525420"/>
          </a:xfrm>
          <a:prstGeom prst="rect">
            <a:avLst/>
          </a:prstGeom>
          <a:gradFill>
            <a:gsLst>
              <a:gs pos="0">
                <a:schemeClr val="accent5">
                  <a:alpha val="0"/>
                </a:schemeClr>
              </a:gs>
              <a:gs pos="69000">
                <a:schemeClr val="accent6"/>
              </a:gs>
            </a:gsLst>
            <a:lin ang="0" scaled="0"/>
          </a:gra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700"/>
          </a:p>
        </p:txBody>
      </p:sp>
      <p:sp>
        <p:nvSpPr>
          <p:cNvPr id="11" name="CuadroTexto 10"/>
          <p:cNvSpPr txBox="1"/>
          <p:nvPr/>
        </p:nvSpPr>
        <p:spPr>
          <a:xfrm>
            <a:off x="359284" y="142033"/>
            <a:ext cx="576526" cy="707886"/>
          </a:xfrm>
          <a:prstGeom prst="rect">
            <a:avLst/>
          </a:prstGeom>
          <a:noFill/>
        </p:spPr>
        <p:txBody>
          <a:bodyPr wrap="square" rtlCol="0">
            <a:spAutoFit/>
          </a:bodyPr>
          <a:lstStyle/>
          <a:p>
            <a:pPr algn="ctr"/>
            <a:r>
              <a:rPr lang="es-ES" sz="4000" dirty="0"/>
              <a:t>1</a:t>
            </a:r>
          </a:p>
        </p:txBody>
      </p:sp>
      <p:sp>
        <p:nvSpPr>
          <p:cNvPr id="12" name="Title 1"/>
          <p:cNvSpPr>
            <a:spLocks noGrp="1"/>
          </p:cNvSpPr>
          <p:nvPr>
            <p:ph type="title"/>
          </p:nvPr>
        </p:nvSpPr>
        <p:spPr/>
        <p:txBody>
          <a:bodyPr/>
          <a:lstStyle/>
          <a:p>
            <a:r>
              <a:rPr lang="en-US" dirty="0" err="1">
                <a:cs typeface="Lato Black" panose="020F0A02020204030203" pitchFamily="34" charset="0"/>
              </a:rPr>
              <a:t>Consideraciones</a:t>
            </a:r>
            <a:r>
              <a:rPr lang="en-US" dirty="0">
                <a:cs typeface="Lato Black" panose="020F0A02020204030203" pitchFamily="34" charset="0"/>
              </a:rPr>
              <a:t> Generales</a:t>
            </a:r>
            <a:endParaRPr lang="en-MY" dirty="0"/>
          </a:p>
        </p:txBody>
      </p:sp>
      <p:sp>
        <p:nvSpPr>
          <p:cNvPr id="16" name="Rectangle 8">
            <a:extLst>
              <a:ext uri="{FF2B5EF4-FFF2-40B4-BE49-F238E27FC236}">
                <a16:creationId xmlns:a16="http://schemas.microsoft.com/office/drawing/2014/main" id="{82BCA87D-C7FD-4129-88E4-70C59D9A5DF1}"/>
              </a:ext>
            </a:extLst>
          </p:cNvPr>
          <p:cNvSpPr/>
          <p:nvPr/>
        </p:nvSpPr>
        <p:spPr>
          <a:xfrm rot="10800000">
            <a:off x="359217" y="1356359"/>
            <a:ext cx="7595108" cy="2525418"/>
          </a:xfrm>
          <a:prstGeom prst="rect">
            <a:avLst/>
          </a:prstGeom>
          <a:gradFill>
            <a:gsLst>
              <a:gs pos="0">
                <a:schemeClr val="accent5">
                  <a:alpha val="0"/>
                </a:schemeClr>
              </a:gs>
              <a:gs pos="69000">
                <a:schemeClr val="accent6"/>
              </a:gs>
            </a:gsLst>
            <a:lin ang="0" scaled="0"/>
          </a:gra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700" dirty="0"/>
          </a:p>
        </p:txBody>
      </p:sp>
      <p:sp>
        <p:nvSpPr>
          <p:cNvPr id="5" name="Rectángulo 4">
            <a:extLst>
              <a:ext uri="{FF2B5EF4-FFF2-40B4-BE49-F238E27FC236}">
                <a16:creationId xmlns:a16="http://schemas.microsoft.com/office/drawing/2014/main" id="{5EE50BE3-FB5C-47F8-ADFF-B6A82D9EC2F3}"/>
              </a:ext>
            </a:extLst>
          </p:cNvPr>
          <p:cNvSpPr/>
          <p:nvPr/>
        </p:nvSpPr>
        <p:spPr>
          <a:xfrm>
            <a:off x="541546" y="2202418"/>
            <a:ext cx="7813040" cy="738664"/>
          </a:xfrm>
          <a:prstGeom prst="rect">
            <a:avLst/>
          </a:prstGeom>
        </p:spPr>
        <p:txBody>
          <a:bodyPr wrap="square">
            <a:spAutoFit/>
          </a:bodyPr>
          <a:lstStyle/>
          <a:p>
            <a:pPr algn="just"/>
            <a:r>
              <a:rPr lang="es-ES" dirty="0">
                <a:solidFill>
                  <a:schemeClr val="bg1"/>
                </a:solidFill>
                <a:ea typeface="Open Sans" panose="020B0606030504020204" pitchFamily="34" charset="0"/>
                <a:cs typeface="Open Sans" panose="020B0606030504020204" pitchFamily="34" charset="0"/>
              </a:rPr>
              <a:t>El </a:t>
            </a:r>
            <a:r>
              <a:rPr lang="es-ES" b="1" dirty="0">
                <a:solidFill>
                  <a:schemeClr val="bg1"/>
                </a:solidFill>
                <a:ea typeface="Open Sans" panose="020B0606030504020204" pitchFamily="34" charset="0"/>
                <a:cs typeface="Open Sans" panose="020B0606030504020204" pitchFamily="34" charset="0"/>
              </a:rPr>
              <a:t>objeto</a:t>
            </a:r>
            <a:r>
              <a:rPr lang="es-ES" dirty="0">
                <a:solidFill>
                  <a:schemeClr val="bg1"/>
                </a:solidFill>
                <a:ea typeface="Open Sans" panose="020B0606030504020204" pitchFamily="34" charset="0"/>
                <a:cs typeface="Open Sans" panose="020B0606030504020204" pitchFamily="34" charset="0"/>
              </a:rPr>
              <a:t> de este Protocolo es</a:t>
            </a:r>
            <a:r>
              <a:rPr lang="es-ES" b="1" dirty="0">
                <a:solidFill>
                  <a:schemeClr val="bg1"/>
                </a:solidFill>
                <a:ea typeface="Open Sans" panose="020B0606030504020204" pitchFamily="34" charset="0"/>
                <a:cs typeface="Open Sans" panose="020B0606030504020204" pitchFamily="34" charset="0"/>
              </a:rPr>
              <a:t> Analizar y aplicar </a:t>
            </a:r>
            <a:r>
              <a:rPr lang="es-ES" dirty="0">
                <a:solidFill>
                  <a:schemeClr val="bg1"/>
                </a:solidFill>
                <a:ea typeface="Open Sans" panose="020B0606030504020204" pitchFamily="34" charset="0"/>
                <a:cs typeface="Open Sans" panose="020B0606030504020204" pitchFamily="34" charset="0"/>
              </a:rPr>
              <a:t>en Haya Real Estate, la </a:t>
            </a:r>
            <a:r>
              <a:rPr lang="es-ES" b="1" dirty="0">
                <a:solidFill>
                  <a:schemeClr val="bg1"/>
                </a:solidFill>
                <a:ea typeface="Open Sans" panose="020B0606030504020204" pitchFamily="34" charset="0"/>
                <a:cs typeface="Open Sans" panose="020B0606030504020204" pitchFamily="34" charset="0"/>
              </a:rPr>
              <a:t>Estrategia de diagnóstico, vigilancia y control en la fase de transición de la pandemia de  COVID-19</a:t>
            </a:r>
            <a:r>
              <a:rPr lang="es-ES" dirty="0">
                <a:solidFill>
                  <a:schemeClr val="bg1"/>
                </a:solidFill>
                <a:ea typeface="Open Sans" panose="020B0606030504020204" pitchFamily="34" charset="0"/>
                <a:cs typeface="Open Sans" panose="020B0606030504020204" pitchFamily="34" charset="0"/>
              </a:rPr>
              <a:t>, de 6 de mayo de 2020 y modificaciones posteriores.</a:t>
            </a:r>
          </a:p>
        </p:txBody>
      </p:sp>
    </p:spTree>
    <p:extLst>
      <p:ext uri="{BB962C8B-B14F-4D97-AF65-F5344CB8AC3E}">
        <p14:creationId xmlns:p14="http://schemas.microsoft.com/office/powerpoint/2010/main" val="205577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113" y="132596"/>
            <a:ext cx="6609542" cy="665049"/>
          </a:xfrm>
        </p:spPr>
        <p:txBody>
          <a:bodyPr>
            <a:normAutofit/>
          </a:bodyPr>
          <a:lstStyle/>
          <a:p>
            <a:r>
              <a:rPr lang="en-MY" sz="2000" dirty="0" err="1"/>
              <a:t>Clasificación</a:t>
            </a:r>
            <a:r>
              <a:rPr lang="en-MY" sz="2000" dirty="0"/>
              <a:t> de los </a:t>
            </a:r>
            <a:r>
              <a:rPr lang="en-MY" sz="2000" dirty="0" err="1"/>
              <a:t>casos</a:t>
            </a:r>
            <a:r>
              <a:rPr lang="en-MY" sz="2000" dirty="0"/>
              <a:t> compatibles con COVID19 </a:t>
            </a:r>
          </a:p>
        </p:txBody>
      </p:sp>
      <p:sp>
        <p:nvSpPr>
          <p:cNvPr id="7" name="TextBox 6"/>
          <p:cNvSpPr txBox="1"/>
          <p:nvPr/>
        </p:nvSpPr>
        <p:spPr>
          <a:xfrm>
            <a:off x="1124857" y="849919"/>
            <a:ext cx="7264400" cy="4501232"/>
          </a:xfrm>
          <a:prstGeom prst="rect">
            <a:avLst/>
          </a:prstGeom>
          <a:noFill/>
        </p:spPr>
        <p:txBody>
          <a:bodyPr wrap="square" lIns="68580" tIns="34290" rIns="68580" bIns="34290" rtlCol="0">
            <a:spAutoFit/>
          </a:bodyPr>
          <a:lstStyle/>
          <a:p>
            <a:pPr algn="just"/>
            <a:r>
              <a:rPr lang="es-ES" sz="1000" dirty="0">
                <a:ea typeface="Open Sans" panose="020B0606030504020204" pitchFamily="34" charset="0"/>
                <a:cs typeface="Open Sans" panose="020B0606030504020204" pitchFamily="34" charset="0"/>
              </a:rPr>
              <a:t>De acuerdo con la normativa aplicable las situaciones frente al COVID19 pueden clasificarse de la siguiente forma:</a:t>
            </a:r>
          </a:p>
          <a:p>
            <a:pPr algn="just"/>
            <a:endParaRPr lang="es-ES" sz="1000" dirty="0">
              <a:ea typeface="Open Sans" panose="020B0606030504020204" pitchFamily="34" charset="0"/>
              <a:cs typeface="Open Sans" panose="020B0606030504020204" pitchFamily="34" charset="0"/>
            </a:endParaRPr>
          </a:p>
          <a:p>
            <a:pPr algn="just"/>
            <a:r>
              <a:rPr lang="es-ES" sz="1000" b="1" dirty="0">
                <a:ea typeface="Open Sans" panose="020B0606030504020204" pitchFamily="34" charset="0"/>
                <a:cs typeface="Open Sans" panose="020B0606030504020204" pitchFamily="34" charset="0"/>
              </a:rPr>
              <a:t>Caso sospechoso: </a:t>
            </a:r>
            <a:r>
              <a:rPr lang="es-ES" sz="1000" dirty="0">
                <a:ea typeface="Open Sans" panose="020B0606030504020204" pitchFamily="34" charset="0"/>
                <a:cs typeface="Open Sans" panose="020B0606030504020204" pitchFamily="34" charset="0"/>
              </a:rPr>
              <a:t> Se considera caso sospechoso de infección de COVID19 a cualquier persona con un cuadro clínico de  infección respiratoria aguda de aparición súbita de cualquier gravedad que cursa, entre otros, con  fiebre, tos o sensación de falta de aire. Otros síntomas atípicos como la odinofagia (dolor de garganta al tragar), anosmia (pérdida total del olfato), ageusia (alteración del sentido del gusto),  dolores musculares, diarreas, dolor torácico o cefaleas, entre otros, pueden ser considerados también  síntomas de sospecha de infección según criterio clínico.</a:t>
            </a:r>
          </a:p>
          <a:p>
            <a:pPr algn="just"/>
            <a:endParaRPr lang="es-ES" sz="1000" dirty="0">
              <a:ea typeface="Open Sans" panose="020B0606030504020204" pitchFamily="34" charset="0"/>
              <a:cs typeface="Open Sans" panose="020B0606030504020204" pitchFamily="34" charset="0"/>
            </a:endParaRPr>
          </a:p>
          <a:p>
            <a:pPr algn="just"/>
            <a:r>
              <a:rPr lang="es-ES" sz="1000" b="1" dirty="0">
                <a:ea typeface="Open Sans" panose="020B0606030504020204" pitchFamily="34" charset="0"/>
                <a:cs typeface="Open Sans" panose="020B0606030504020204" pitchFamily="34" charset="0"/>
              </a:rPr>
              <a:t>Caso confirmado con infección activa</a:t>
            </a:r>
            <a:r>
              <a:rPr lang="es-ES" sz="1000" dirty="0">
                <a:ea typeface="Open Sans" panose="020B0606030504020204" pitchFamily="34" charset="0"/>
                <a:cs typeface="Open Sans" panose="020B0606030504020204" pitchFamily="34" charset="0"/>
              </a:rPr>
              <a:t>:  Se trata de casos con o sin cuadro clínico y PCR positiva, o casos que cumplen criterio clínico, con PCR negativa y resultado positivo a IgM por serología (no por test rápidos), o bien casos asintomáticos con PCR positivo con IgG negativo o no realizado.</a:t>
            </a:r>
          </a:p>
          <a:p>
            <a:pPr algn="just"/>
            <a:endParaRPr lang="es-ES" sz="1000" dirty="0">
              <a:ea typeface="Open Sans" panose="020B0606030504020204" pitchFamily="34" charset="0"/>
              <a:cs typeface="Open Sans" panose="020B0606030504020204" pitchFamily="34" charset="0"/>
            </a:endParaRPr>
          </a:p>
          <a:p>
            <a:pPr algn="just"/>
            <a:r>
              <a:rPr lang="es-ES" sz="1000" dirty="0">
                <a:ea typeface="Open Sans" panose="020B0606030504020204" pitchFamily="34" charset="0"/>
                <a:cs typeface="Open Sans" panose="020B0606030504020204" pitchFamily="34" charset="0"/>
              </a:rPr>
              <a:t>Se trata de casos que deben ser valorados y confirmados por las autoridades sanitarias, sin que sea válido el autodiagnóstico o la realización de pruebas individuales.</a:t>
            </a:r>
          </a:p>
          <a:p>
            <a:pPr algn="just"/>
            <a:endParaRPr lang="es-ES" sz="1000" dirty="0">
              <a:ea typeface="Open Sans" panose="020B0606030504020204" pitchFamily="34" charset="0"/>
              <a:cs typeface="Open Sans" panose="020B0606030504020204" pitchFamily="34" charset="0"/>
            </a:endParaRPr>
          </a:p>
          <a:p>
            <a:pPr algn="just"/>
            <a:r>
              <a:rPr lang="es-ES" sz="1000" b="1" dirty="0">
                <a:ea typeface="Open Sans" panose="020B0606030504020204" pitchFamily="34" charset="0"/>
                <a:cs typeface="Open Sans" panose="020B0606030504020204" pitchFamily="34" charset="0"/>
              </a:rPr>
              <a:t>Contacto estrecho</a:t>
            </a:r>
            <a:r>
              <a:rPr lang="es-ES" sz="1000" dirty="0">
                <a:ea typeface="Open Sans" panose="020B0606030504020204" pitchFamily="34" charset="0"/>
                <a:cs typeface="Open Sans" panose="020B0606030504020204" pitchFamily="34" charset="0"/>
              </a:rPr>
              <a:t>: </a:t>
            </a:r>
          </a:p>
          <a:p>
            <a:pPr marL="171450" indent="-171450" algn="just">
              <a:buFont typeface="Arial" panose="020B0604020202020204" pitchFamily="34" charset="0"/>
              <a:buChar char="•"/>
            </a:pPr>
            <a:r>
              <a:rPr lang="es-ES" sz="1000" dirty="0">
                <a:ea typeface="Open Sans" panose="020B0606030504020204" pitchFamily="34" charset="0"/>
                <a:cs typeface="Open Sans" panose="020B0606030504020204" pitchFamily="34" charset="0"/>
              </a:rPr>
              <a:t>Cualquier persona que haya proporcionado cuidados con contacto físico a un caso confirmado, sin la adecuada protección.</a:t>
            </a:r>
          </a:p>
          <a:p>
            <a:pPr algn="just"/>
            <a:r>
              <a:rPr lang="es-ES" sz="1000" dirty="0">
                <a:ea typeface="Open Sans" panose="020B0606030504020204" pitchFamily="34" charset="0"/>
                <a:cs typeface="Open Sans" panose="020B0606030504020204" pitchFamily="34" charset="0"/>
              </a:rPr>
              <a:t> </a:t>
            </a:r>
          </a:p>
          <a:p>
            <a:pPr marL="171450" indent="-171450" algn="just">
              <a:buFont typeface="Arial" panose="020B0604020202020204" pitchFamily="34" charset="0"/>
              <a:buChar char="•"/>
            </a:pPr>
            <a:r>
              <a:rPr lang="es-ES" sz="1000" dirty="0">
                <a:ea typeface="Open Sans" panose="020B0606030504020204" pitchFamily="34" charset="0"/>
                <a:cs typeface="Open Sans" panose="020B0606030504020204" pitchFamily="34" charset="0"/>
              </a:rPr>
              <a:t>Cualquier persona que haya estado en el mismo lugar que un caso, a una distancia menor de 2 metros (ej. visitas, reunión) y durante más de 15 minutos. </a:t>
            </a:r>
          </a:p>
          <a:p>
            <a:pPr marL="171450" indent="-171450" algn="just">
              <a:buFont typeface="Arial" panose="020B0604020202020204" pitchFamily="34" charset="0"/>
              <a:buChar char="•"/>
            </a:pPr>
            <a:endParaRPr lang="es-ES" sz="1000" dirty="0">
              <a:ea typeface="Open Sans" panose="020B0606030504020204" pitchFamily="34" charset="0"/>
              <a:cs typeface="Open Sans" panose="020B0606030504020204" pitchFamily="34" charset="0"/>
            </a:endParaRPr>
          </a:p>
          <a:p>
            <a:pPr marL="171450" indent="-171450" algn="just">
              <a:buFont typeface="Arial" panose="020B0604020202020204" pitchFamily="34" charset="0"/>
              <a:buChar char="•"/>
            </a:pPr>
            <a:r>
              <a:rPr lang="es-ES" sz="1000" dirty="0">
                <a:ea typeface="Open Sans" panose="020B0606030504020204" pitchFamily="34" charset="0"/>
                <a:cs typeface="Open Sans" panose="020B0606030504020204" pitchFamily="34" charset="0"/>
              </a:rPr>
              <a:t>Cualquier persona que haya viajado en un avión, tren u otro medio de transporte terrestre de largo recorrido (siempre que sea posible el acceso a la identificación de los viajeros) en un radio de dos asientos alrededor del caso. </a:t>
            </a:r>
          </a:p>
          <a:p>
            <a:pPr algn="just"/>
            <a:endParaRPr lang="es-ES" sz="1000" dirty="0">
              <a:ea typeface="Open Sans" panose="020B0606030504020204" pitchFamily="34" charset="0"/>
              <a:cs typeface="Open Sans" panose="020B0606030504020204" pitchFamily="34" charset="0"/>
            </a:endParaRPr>
          </a:p>
          <a:p>
            <a:pPr algn="just"/>
            <a:r>
              <a:rPr lang="es-ES" sz="1000" b="1" dirty="0">
                <a:ea typeface="Open Sans" panose="020B0606030504020204" pitchFamily="34" charset="0"/>
                <a:cs typeface="Open Sans" panose="020B0606030504020204" pitchFamily="34" charset="0"/>
              </a:rPr>
              <a:t>Contacto casual</a:t>
            </a:r>
            <a:r>
              <a:rPr lang="es-ES" sz="1000" dirty="0">
                <a:ea typeface="Open Sans" panose="020B0606030504020204" pitchFamily="34" charset="0"/>
                <a:cs typeface="Open Sans" panose="020B0606030504020204" pitchFamily="34" charset="0"/>
              </a:rPr>
              <a:t>: </a:t>
            </a:r>
            <a:r>
              <a:rPr lang="es-ES" sz="1000" dirty="0"/>
              <a:t>Cualquier otra persona que haya estado compartiendo espacio cerrado con un caso mientras era sintomático, pero que no cumpla con los criterios de ser contacto estrecho ni sospechoso.</a:t>
            </a:r>
            <a:endParaRPr lang="es-ES" sz="1000" dirty="0">
              <a:ea typeface="Open Sans" panose="020B0606030504020204" pitchFamily="34" charset="0"/>
              <a:cs typeface="Open Sans" panose="020B0606030504020204" pitchFamily="34" charset="0"/>
            </a:endParaRPr>
          </a:p>
          <a:p>
            <a:pPr algn="just"/>
            <a:endParaRPr lang="es-ES" sz="1000" dirty="0">
              <a:ea typeface="Open Sans" panose="020B0606030504020204" pitchFamily="34" charset="0"/>
              <a:cs typeface="Open Sans" panose="020B0606030504020204" pitchFamily="34" charset="0"/>
            </a:endParaRPr>
          </a:p>
          <a:p>
            <a:pPr algn="just"/>
            <a:endParaRPr lang="es-ES" sz="1000" dirty="0">
              <a:ea typeface="Open Sans" panose="020B0606030504020204" pitchFamily="34" charset="0"/>
              <a:cs typeface="Open Sans" panose="020B0606030504020204" pitchFamily="34" charset="0"/>
            </a:endParaRPr>
          </a:p>
        </p:txBody>
      </p:sp>
      <p:sp>
        <p:nvSpPr>
          <p:cNvPr id="19" name="CuadroTexto 18"/>
          <p:cNvSpPr txBox="1"/>
          <p:nvPr/>
        </p:nvSpPr>
        <p:spPr>
          <a:xfrm>
            <a:off x="359284" y="142033"/>
            <a:ext cx="576526" cy="707886"/>
          </a:xfrm>
          <a:prstGeom prst="rect">
            <a:avLst/>
          </a:prstGeom>
          <a:noFill/>
        </p:spPr>
        <p:txBody>
          <a:bodyPr wrap="square" rtlCol="0">
            <a:spAutoFit/>
          </a:bodyPr>
          <a:lstStyle/>
          <a:p>
            <a:pPr algn="ctr"/>
            <a:r>
              <a:rPr lang="es-ES" sz="4000" dirty="0"/>
              <a:t>2</a:t>
            </a:r>
          </a:p>
        </p:txBody>
      </p:sp>
      <p:sp>
        <p:nvSpPr>
          <p:cNvPr id="5" name="Down Arrow 27">
            <a:extLst>
              <a:ext uri="{FF2B5EF4-FFF2-40B4-BE49-F238E27FC236}">
                <a16:creationId xmlns:a16="http://schemas.microsoft.com/office/drawing/2014/main" id="{12C559BC-8562-447F-B7AE-AAAC5EC018C1}"/>
              </a:ext>
            </a:extLst>
          </p:cNvPr>
          <p:cNvSpPr/>
          <p:nvPr/>
        </p:nvSpPr>
        <p:spPr bwMode="auto">
          <a:xfrm rot="16200000">
            <a:off x="665466" y="1085265"/>
            <a:ext cx="366359" cy="460061"/>
          </a:xfrm>
          <a:prstGeom prst="downArrow">
            <a:avLst>
              <a:gd name="adj1" fmla="val 63516"/>
              <a:gd name="adj2" fmla="val 50000"/>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800"/>
          </a:p>
        </p:txBody>
      </p:sp>
      <p:sp>
        <p:nvSpPr>
          <p:cNvPr id="6" name="Down Arrow 28">
            <a:extLst>
              <a:ext uri="{FF2B5EF4-FFF2-40B4-BE49-F238E27FC236}">
                <a16:creationId xmlns:a16="http://schemas.microsoft.com/office/drawing/2014/main" id="{75661C62-AAC5-43BD-89B3-C43F544AE39B}"/>
              </a:ext>
            </a:extLst>
          </p:cNvPr>
          <p:cNvSpPr/>
          <p:nvPr/>
        </p:nvSpPr>
        <p:spPr bwMode="auto">
          <a:xfrm rot="16200000">
            <a:off x="665464" y="2011686"/>
            <a:ext cx="366360" cy="460063"/>
          </a:xfrm>
          <a:prstGeom prst="downArrow">
            <a:avLst>
              <a:gd name="adj1" fmla="val 63516"/>
              <a:gd name="adj2" fmla="val 50000"/>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800"/>
          </a:p>
        </p:txBody>
      </p:sp>
      <p:sp>
        <p:nvSpPr>
          <p:cNvPr id="8" name="Down Arrow 31">
            <a:extLst>
              <a:ext uri="{FF2B5EF4-FFF2-40B4-BE49-F238E27FC236}">
                <a16:creationId xmlns:a16="http://schemas.microsoft.com/office/drawing/2014/main" id="{CED4BC41-8B7A-47B7-86E3-6DDA12E5D050}"/>
              </a:ext>
            </a:extLst>
          </p:cNvPr>
          <p:cNvSpPr/>
          <p:nvPr/>
        </p:nvSpPr>
        <p:spPr bwMode="auto">
          <a:xfrm rot="5400000" flipV="1">
            <a:off x="665464" y="3053684"/>
            <a:ext cx="366359" cy="460061"/>
          </a:xfrm>
          <a:prstGeom prst="downArrow">
            <a:avLst>
              <a:gd name="adj1" fmla="val 63516"/>
              <a:gd name="adj2" fmla="val 50000"/>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800"/>
          </a:p>
        </p:txBody>
      </p:sp>
      <p:sp>
        <p:nvSpPr>
          <p:cNvPr id="9" name="Down Arrow 32">
            <a:extLst>
              <a:ext uri="{FF2B5EF4-FFF2-40B4-BE49-F238E27FC236}">
                <a16:creationId xmlns:a16="http://schemas.microsoft.com/office/drawing/2014/main" id="{770173EB-8107-4424-98C3-719D8F94643D}"/>
              </a:ext>
            </a:extLst>
          </p:cNvPr>
          <p:cNvSpPr/>
          <p:nvPr/>
        </p:nvSpPr>
        <p:spPr bwMode="auto">
          <a:xfrm rot="16200000">
            <a:off x="665462" y="4418095"/>
            <a:ext cx="366362" cy="460062"/>
          </a:xfrm>
          <a:prstGeom prst="downArrow">
            <a:avLst>
              <a:gd name="adj1" fmla="val 63516"/>
              <a:gd name="adj2" fmla="val 53155"/>
            </a:avLst>
          </a:prstGeom>
          <a:solidFill>
            <a:schemeClr val="accent4"/>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800"/>
          </a:p>
        </p:txBody>
      </p:sp>
    </p:spTree>
    <p:extLst>
      <p:ext uri="{BB962C8B-B14F-4D97-AF65-F5344CB8AC3E}">
        <p14:creationId xmlns:p14="http://schemas.microsoft.com/office/powerpoint/2010/main" val="259389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113" y="132596"/>
            <a:ext cx="6704998" cy="665049"/>
          </a:xfrm>
        </p:spPr>
        <p:txBody>
          <a:bodyPr>
            <a:normAutofit/>
          </a:bodyPr>
          <a:lstStyle/>
          <a:p>
            <a:pPr indent="-457189"/>
            <a:r>
              <a:rPr lang="ms-MY" dirty="0">
                <a:ea typeface="Open Sans" panose="020B0606030504020204" pitchFamily="34" charset="0"/>
                <a:cs typeface="Lato Medium" panose="020F0602020204030203" pitchFamily="34" charset="0"/>
              </a:rPr>
              <a:t>¿Cómo actuar ante un “caso confirmado”? </a:t>
            </a:r>
          </a:p>
        </p:txBody>
      </p:sp>
      <p:sp>
        <p:nvSpPr>
          <p:cNvPr id="7" name="TextBox 6"/>
          <p:cNvSpPr txBox="1"/>
          <p:nvPr/>
        </p:nvSpPr>
        <p:spPr>
          <a:xfrm>
            <a:off x="1008113" y="849919"/>
            <a:ext cx="6704998" cy="3670236"/>
          </a:xfrm>
          <a:prstGeom prst="rect">
            <a:avLst/>
          </a:prstGeom>
          <a:noFill/>
        </p:spPr>
        <p:txBody>
          <a:bodyPr wrap="square" lIns="68580" tIns="34290" rIns="68580" bIns="34290" rtlCol="0">
            <a:spAutoFit/>
          </a:bodyPr>
          <a:lstStyle/>
          <a:p>
            <a:pPr algn="just" fontAlgn="base"/>
            <a:r>
              <a:rPr lang="es-ES" sz="900" dirty="0"/>
              <a:t>Una vez el diagnóstico sea confirmado por el Servicio Público de Salud, la empresa deberá:</a:t>
            </a:r>
          </a:p>
          <a:p>
            <a:pPr algn="just" fontAlgn="base"/>
            <a:endParaRPr lang="es-ES" sz="900" dirty="0"/>
          </a:p>
          <a:p>
            <a:pPr marL="228600" indent="-228600" algn="just" fontAlgn="base">
              <a:buFont typeface="+mj-lt"/>
              <a:buAutoNum type="arabicPeriod"/>
            </a:pPr>
            <a:r>
              <a:rPr lang="es-ES" sz="900" b="1" dirty="0"/>
              <a:t>Tramitar la baja laboral </a:t>
            </a:r>
            <a:r>
              <a:rPr lang="es-ES" sz="900" dirty="0"/>
              <a:t>del empleado a través de la Seguridad Social. Se considerarán, con carácter excepcional, situación asimilada a </a:t>
            </a:r>
            <a:r>
              <a:rPr lang="es-ES" sz="900" b="1" dirty="0"/>
              <a:t>accidente de trabajo</a:t>
            </a:r>
            <a:r>
              <a:rPr lang="es-ES" sz="900" dirty="0"/>
              <a:t>, exclusivamente para la </a:t>
            </a:r>
            <a:r>
              <a:rPr lang="es-ES" sz="900" b="1" dirty="0"/>
              <a:t>prestación económica de incapacidad temporal del sistema de Seguridad Social</a:t>
            </a:r>
            <a:r>
              <a:rPr lang="es-ES" sz="900" dirty="0"/>
              <a:t>, aquellos periodos de aislamiento o contagio de las personas trabajadoras provocado por el virus COVID19.</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dirty="0"/>
              <a:t>A partir de ese momento, el empleado </a:t>
            </a:r>
            <a:r>
              <a:rPr lang="es-ES" sz="900" b="1" dirty="0"/>
              <a:t>no podrá acceder a las instalaciones </a:t>
            </a:r>
            <a:r>
              <a:rPr lang="es-ES" sz="900" dirty="0"/>
              <a:t>de la empresa hasta que se lo autoricen los médicos dándole el alta.</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dirty="0"/>
              <a:t>Esto es aplicable incluso si el trabajador es asintomático.</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dirty="0"/>
              <a:t>Asegurarse que el trabajador informa a las autoridades sanitarias de su enfermedad (en el caso que se hubiera diagnosticado de modo privado, fuera del Servicio Público de Salud).</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b="1" dirty="0"/>
              <a:t>Reforzar inmediatamente </a:t>
            </a:r>
            <a:r>
              <a:rPr lang="es-ES" sz="900" dirty="0"/>
              <a:t>las medidas de prevención generales: </a:t>
            </a:r>
            <a:r>
              <a:rPr lang="es-ES" sz="900" b="1" dirty="0"/>
              <a:t>limpieza de todas las superficies y elementos del centro de trabajo, y especialmente aquellas con las que el empleado infectado hubiera estado en proximidad.</a:t>
            </a:r>
          </a:p>
          <a:p>
            <a:pPr marL="228600" indent="-228600" algn="just" fontAlgn="base">
              <a:buFont typeface="+mj-lt"/>
              <a:buAutoNum type="arabicPeriod"/>
            </a:pPr>
            <a:endParaRPr lang="es-ES" sz="900" b="1" dirty="0"/>
          </a:p>
          <a:p>
            <a:pPr marL="228600" indent="-228600" algn="just" fontAlgn="base">
              <a:buFont typeface="+mj-lt"/>
              <a:buAutoNum type="arabicPeriod"/>
            </a:pPr>
            <a:r>
              <a:rPr lang="es-ES" sz="900" b="1" dirty="0"/>
              <a:t>Reforzar inmediatamente las medidas de prevención</a:t>
            </a:r>
            <a:r>
              <a:rPr lang="es-ES" sz="900" dirty="0"/>
              <a:t> para el conjunto de empleados que sigan trabajando.</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b="1" dirty="0"/>
              <a:t>Incrementar las medidas de FORMACIÓN e INFORMACIÓN </a:t>
            </a:r>
            <a:r>
              <a:rPr lang="es-ES" sz="900" dirty="0"/>
              <a:t>a empleados para evitar el contagio y la propagación del virus.</a:t>
            </a:r>
          </a:p>
          <a:p>
            <a:pPr marL="228600" indent="-228600" algn="just" fontAlgn="base">
              <a:buFont typeface="+mj-lt"/>
              <a:buAutoNum type="arabicPeriod"/>
            </a:pPr>
            <a:endParaRPr lang="es-ES" sz="900" dirty="0"/>
          </a:p>
          <a:p>
            <a:pPr marL="228600" indent="-228600" algn="just" fontAlgn="base">
              <a:buFont typeface="+mj-lt"/>
              <a:buAutoNum type="arabicPeriod"/>
            </a:pPr>
            <a:r>
              <a:rPr lang="es-ES" sz="900" b="1" dirty="0"/>
              <a:t>Elaborar un listado con todos los empleados que hayan tenido contacto con el caso (contactos estrechos)</a:t>
            </a:r>
            <a:r>
              <a:rPr lang="es-ES" sz="900" dirty="0"/>
              <a:t>, recordando que la transmisión del virus ocurriría, en los casos leves en la primera semana de la presentación de los  síntomas, desde 1-2 días antes hasta 5-6 días después. En los casos más graves esta transmisión sería más intensa y más duradera.</a:t>
            </a:r>
          </a:p>
        </p:txBody>
      </p:sp>
      <p:sp>
        <p:nvSpPr>
          <p:cNvPr id="19" name="CuadroTexto 18"/>
          <p:cNvSpPr txBox="1"/>
          <p:nvPr/>
        </p:nvSpPr>
        <p:spPr>
          <a:xfrm>
            <a:off x="359284" y="142033"/>
            <a:ext cx="576526" cy="707886"/>
          </a:xfrm>
          <a:prstGeom prst="rect">
            <a:avLst/>
          </a:prstGeom>
          <a:noFill/>
        </p:spPr>
        <p:txBody>
          <a:bodyPr wrap="square" rtlCol="0">
            <a:spAutoFit/>
          </a:bodyPr>
          <a:lstStyle/>
          <a:p>
            <a:pPr algn="ctr"/>
            <a:r>
              <a:rPr lang="es-ES" sz="4000" dirty="0"/>
              <a:t>3</a:t>
            </a:r>
          </a:p>
        </p:txBody>
      </p:sp>
    </p:spTree>
    <p:extLst>
      <p:ext uri="{BB962C8B-B14F-4D97-AF65-F5344CB8AC3E}">
        <p14:creationId xmlns:p14="http://schemas.microsoft.com/office/powerpoint/2010/main" val="2921116315"/>
      </p:ext>
    </p:extLst>
  </p:cSld>
  <p:clrMapOvr>
    <a:masterClrMapping/>
  </p:clrMapOvr>
</p:sld>
</file>

<file path=ppt/theme/theme1.xml><?xml version="1.0" encoding="utf-8"?>
<a:theme xmlns:a="http://schemas.openxmlformats.org/drawingml/2006/main" name="Office Theme">
  <a:themeElements>
    <a:clrScheme name="Custom 14">
      <a:dk1>
        <a:srgbClr val="333333"/>
      </a:dk1>
      <a:lt1>
        <a:srgbClr val="FFFFFF"/>
      </a:lt1>
      <a:dk2>
        <a:srgbClr val="C5C3C3"/>
      </a:dk2>
      <a:lt2>
        <a:srgbClr val="808080"/>
      </a:lt2>
      <a:accent1>
        <a:srgbClr val="2DABE3"/>
      </a:accent1>
      <a:accent2>
        <a:srgbClr val="88CEBC"/>
      </a:accent2>
      <a:accent3>
        <a:srgbClr val="0075B6"/>
      </a:accent3>
      <a:accent4>
        <a:srgbClr val="46BC98"/>
      </a:accent4>
      <a:accent5>
        <a:srgbClr val="13358A"/>
      </a:accent5>
      <a:accent6>
        <a:srgbClr val="2DABE3"/>
      </a:accent6>
      <a:hlink>
        <a:srgbClr val="00E1FF"/>
      </a:hlink>
      <a:folHlink>
        <a:srgbClr val="FFE4AD"/>
      </a:folHlink>
    </a:clrScheme>
    <a:fontScheme name="Custom 1">
      <a:majorFont>
        <a:latin typeface="Lato Heavy"/>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21BA5DAFC4BAF40BB26C5C1D4800F5D" ma:contentTypeVersion="11" ma:contentTypeDescription="Crear nuevo documento." ma:contentTypeScope="" ma:versionID="e051e42756f501d35c568f0cd4f66b7e">
  <xsd:schema xmlns:xsd="http://www.w3.org/2001/XMLSchema" xmlns:xs="http://www.w3.org/2001/XMLSchema" xmlns:p="http://schemas.microsoft.com/office/2006/metadata/properties" xmlns:ns3="e2860ec2-2647-4d76-8ded-4d1fb0e668c1" xmlns:ns4="cfc529c2-8029-44b0-ab9c-cf3b51029b41" targetNamespace="http://schemas.microsoft.com/office/2006/metadata/properties" ma:root="true" ma:fieldsID="25af10d94917dc802c4c1a9f153da023" ns3:_="" ns4:_="">
    <xsd:import namespace="e2860ec2-2647-4d76-8ded-4d1fb0e668c1"/>
    <xsd:import namespace="cfc529c2-8029-44b0-ab9c-cf3b51029b4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860ec2-2647-4d76-8ded-4d1fb0e668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c529c2-8029-44b0-ab9c-cf3b51029b41"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3DE925-6AB3-4653-9416-1AE4860E167F}">
  <ds:schemaRefs>
    <ds:schemaRef ds:uri="http://schemas.microsoft.com/sharepoint/v3/contenttype/forms"/>
  </ds:schemaRefs>
</ds:datastoreItem>
</file>

<file path=customXml/itemProps2.xml><?xml version="1.0" encoding="utf-8"?>
<ds:datastoreItem xmlns:ds="http://schemas.openxmlformats.org/officeDocument/2006/customXml" ds:itemID="{B057683D-92F7-42BD-B512-3130662B9C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860ec2-2647-4d76-8ded-4d1fb0e668c1"/>
    <ds:schemaRef ds:uri="cfc529c2-8029-44b0-ab9c-cf3b51029b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BF6C83-3A73-4BF0-87C6-BE170A91E9B6}">
  <ds:schemaRefs>
    <ds:schemaRef ds:uri="http://schemas.microsoft.com/office/2006/metadata/properties"/>
    <ds:schemaRef ds:uri="cfc529c2-8029-44b0-ab9c-cf3b51029b41"/>
    <ds:schemaRef ds:uri="http://schemas.microsoft.com/office/2006/documentManagement/types"/>
    <ds:schemaRef ds:uri="http://purl.org/dc/elements/1.1/"/>
    <ds:schemaRef ds:uri="http://schemas.microsoft.com/office/infopath/2007/PartnerControls"/>
    <ds:schemaRef ds:uri="http://purl.org/dc/dcmitype/"/>
    <ds:schemaRef ds:uri="http://purl.org/dc/terms/"/>
    <ds:schemaRef ds:uri="http://schemas.openxmlformats.org/package/2006/metadata/core-properties"/>
    <ds:schemaRef ds:uri="e2860ec2-2647-4d76-8ded-4d1fb0e668c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55509</TotalTime>
  <Words>1528</Words>
  <Application>Microsoft Office PowerPoint</Application>
  <PresentationFormat>Presentación en pantalla (16:9)</PresentationFormat>
  <Paragraphs>191</Paragraphs>
  <Slides>16</Slides>
  <Notes>3</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16</vt:i4>
      </vt:variant>
    </vt:vector>
  </HeadingPairs>
  <TitlesOfParts>
    <vt:vector size="28" baseType="lpstr">
      <vt:lpstr>Arial</vt:lpstr>
      <vt:lpstr>Calibri</vt:lpstr>
      <vt:lpstr>Calibri Light</vt:lpstr>
      <vt:lpstr>Lato Black</vt:lpstr>
      <vt:lpstr>Lato Heavy</vt:lpstr>
      <vt:lpstr>Lato Light</vt:lpstr>
      <vt:lpstr>Lato Medium</vt:lpstr>
      <vt:lpstr>Open Sans</vt:lpstr>
      <vt:lpstr>Open Sans Extrabold</vt:lpstr>
      <vt:lpstr>Open Sans Light</vt:lpstr>
      <vt:lpstr>Wingdings</vt:lpstr>
      <vt:lpstr>Office Theme</vt:lpstr>
      <vt:lpstr>Presentación de PowerPoint</vt:lpstr>
      <vt:lpstr>Presentación de PowerPoint</vt:lpstr>
      <vt:lpstr>¿QUÉ HACER SI UN EMPLEADO ES DIAGNOSTICADO DE COVID-19? ¿Y CON SUS COMPAÑEROS DE TRABAJO?</vt:lpstr>
      <vt:lpstr>Índice</vt:lpstr>
      <vt:lpstr>Índice</vt:lpstr>
      <vt:lpstr>Consideraciones Generales</vt:lpstr>
      <vt:lpstr>Consideraciones Generales</vt:lpstr>
      <vt:lpstr>Clasificación de los casos compatibles con COVID19 </vt:lpstr>
      <vt:lpstr>¿Cómo actuar ante un “caso confirmado”? </vt:lpstr>
      <vt:lpstr>¿Cómo actuar ante un “caso sospechoso”? </vt:lpstr>
      <vt:lpstr>¿Cómo actuar ante un “contacto estrecho”? </vt:lpstr>
      <vt:lpstr>¿Cómo actuar ante un “contacto casual”? </vt:lpstr>
      <vt:lpstr>Interpretación de las pruebas diagnósticas </vt:lpstr>
      <vt:lpstr>Interpretación de las pruebas diagnósticas </vt:lpstr>
      <vt:lpstr>Interpretación de las pruebas diagnósticas </vt:lpstr>
      <vt:lpstr>Presentación de PowerPoint</vt:lpstr>
    </vt:vector>
  </TitlesOfParts>
  <Manager/>
  <Company>Haya Real Estate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Playroom Comunicación.</dc:creator>
  <cp:keywords/>
  <dc:description/>
  <cp:lastModifiedBy>Maria Jose Olivas Arenas</cp:lastModifiedBy>
  <cp:revision>1051</cp:revision>
  <cp:lastPrinted>2020-07-22T08:09:24Z</cp:lastPrinted>
  <dcterms:created xsi:type="dcterms:W3CDTF">2015-06-13T08:51:12Z</dcterms:created>
  <dcterms:modified xsi:type="dcterms:W3CDTF">2020-10-08T15:27:38Z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0x010100C21BA5DAFC4BAF40BB26C5C1D4800F5D</vt:lpwstr>
  </property>
</Properties>
</file>