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7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1410-B15E-45CC-927C-AD1B061F4493}" type="datetimeFigureOut">
              <a:rPr lang="es-ES" smtClean="0"/>
              <a:pPr/>
              <a:t>03/10/2017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E62C0-97D7-4A6C-8B29-07850737A0B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9F998-A3BE-4D2F-BDB4-69A3B3FE8828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pPr/>
              <a:t>03/10/2017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pPr/>
              <a:t>03/10/2017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pPr/>
              <a:t>03/10/2017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pPr/>
              <a:t>03/10/2017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pPr/>
              <a:t>03/10/2017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pPr/>
              <a:t>03/10/2017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pPr/>
              <a:t>03/10/2017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pPr/>
              <a:t>03/10/2017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pPr/>
              <a:t>03/10/2017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pPr/>
              <a:t>03/10/2017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0A3-8C15-40C1-B259-2F2EEF0CAD1C}" type="datetimeFigureOut">
              <a:rPr lang="es-ES" smtClean="0"/>
              <a:pPr/>
              <a:t>03/10/2017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5608-520B-4051-A751-5EB394AD14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460A3-8C15-40C1-B259-2F2EEF0CAD1C}" type="datetimeFigureOut">
              <a:rPr lang="es-ES" smtClean="0"/>
              <a:pPr/>
              <a:t>03/10/2017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5608-520B-4051-A751-5EB394AD14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74 CuadroTexto"/>
          <p:cNvSpPr txBox="1"/>
          <p:nvPr/>
        </p:nvSpPr>
        <p:spPr>
          <a:xfrm>
            <a:off x="179512" y="116632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+mj-lt"/>
              </a:rPr>
              <a:t>Esquema Sistema de Información: ASPRO </a:t>
            </a:r>
          </a:p>
        </p:txBody>
      </p:sp>
      <p:sp>
        <p:nvSpPr>
          <p:cNvPr id="41" name="3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505979EF-9CBD-482F-9E6E-39A45F699034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74" name="73 Rectángulo"/>
          <p:cNvSpPr/>
          <p:nvPr/>
        </p:nvSpPr>
        <p:spPr>
          <a:xfrm>
            <a:off x="107504" y="1600742"/>
            <a:ext cx="2095200" cy="1108177"/>
          </a:xfrm>
          <a:prstGeom prst="rect">
            <a:avLst/>
          </a:prstGeom>
          <a:solidFill>
            <a:srgbClr val="FFF1B7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Sistemas de Información</a:t>
            </a:r>
          </a:p>
        </p:txBody>
      </p:sp>
      <p:sp>
        <p:nvSpPr>
          <p:cNvPr id="76" name="75 Rectángulo"/>
          <p:cNvSpPr/>
          <p:nvPr/>
        </p:nvSpPr>
        <p:spPr>
          <a:xfrm>
            <a:off x="107504" y="2780927"/>
            <a:ext cx="1080620" cy="813445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/>
                </a:solidFill>
              </a:rPr>
              <a:t>Backup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107504" y="3658684"/>
            <a:ext cx="1080620" cy="1157592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Roles y Responsabilidades</a:t>
            </a:r>
          </a:p>
        </p:txBody>
      </p:sp>
      <p:sp>
        <p:nvSpPr>
          <p:cNvPr id="79" name="78 Rectángulo"/>
          <p:cNvSpPr/>
          <p:nvPr/>
        </p:nvSpPr>
        <p:spPr>
          <a:xfrm>
            <a:off x="111976" y="4864821"/>
            <a:ext cx="2093702" cy="492629"/>
          </a:xfrm>
          <a:prstGeom prst="rect">
            <a:avLst/>
          </a:prstGeom>
          <a:solidFill>
            <a:srgbClr val="66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Usuario/Acceso</a:t>
            </a:r>
          </a:p>
        </p:txBody>
      </p:sp>
      <p:sp>
        <p:nvSpPr>
          <p:cNvPr id="80" name="79 Rectángulo"/>
          <p:cNvSpPr/>
          <p:nvPr/>
        </p:nvSpPr>
        <p:spPr>
          <a:xfrm>
            <a:off x="111976" y="5716625"/>
            <a:ext cx="2093702" cy="771728"/>
          </a:xfrm>
          <a:prstGeom prst="rect">
            <a:avLst/>
          </a:prstGeom>
          <a:solidFill>
            <a:srgbClr val="33CC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Paso de Información</a:t>
            </a:r>
          </a:p>
        </p:txBody>
      </p:sp>
      <p:sp>
        <p:nvSpPr>
          <p:cNvPr id="81" name="80 Rectángulo"/>
          <p:cNvSpPr/>
          <p:nvPr/>
        </p:nvSpPr>
        <p:spPr>
          <a:xfrm>
            <a:off x="2332351" y="1600742"/>
            <a:ext cx="2026163" cy="1108177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/>
              <a:t>Se encarga </a:t>
            </a:r>
            <a:r>
              <a:rPr lang="es-ES" sz="1000" b="1" dirty="0" err="1"/>
              <a:t>Shebel</a:t>
            </a:r>
            <a:endParaRPr lang="es-ES" sz="1000" b="1" dirty="0"/>
          </a:p>
        </p:txBody>
      </p:sp>
      <p:sp>
        <p:nvSpPr>
          <p:cNvPr id="82" name="81 Rectángulo"/>
          <p:cNvSpPr/>
          <p:nvPr/>
        </p:nvSpPr>
        <p:spPr>
          <a:xfrm>
            <a:off x="4575424" y="1600742"/>
            <a:ext cx="2026163" cy="1108177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82 Rectángulo"/>
          <p:cNvSpPr/>
          <p:nvPr/>
        </p:nvSpPr>
        <p:spPr>
          <a:xfrm>
            <a:off x="6797773" y="1600742"/>
            <a:ext cx="2026163" cy="1108177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83 Rectángulo"/>
          <p:cNvSpPr/>
          <p:nvPr/>
        </p:nvSpPr>
        <p:spPr>
          <a:xfrm>
            <a:off x="1260240" y="2780928"/>
            <a:ext cx="945438" cy="370918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Sistemas Operativos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1260240" y="3223406"/>
            <a:ext cx="945438" cy="370918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Datos</a:t>
            </a:r>
          </a:p>
        </p:txBody>
      </p:sp>
      <p:sp>
        <p:nvSpPr>
          <p:cNvPr id="86" name="85 Rectángulo"/>
          <p:cNvSpPr/>
          <p:nvPr/>
        </p:nvSpPr>
        <p:spPr>
          <a:xfrm>
            <a:off x="1260135" y="3658684"/>
            <a:ext cx="945543" cy="54658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HRE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1260135" y="4269696"/>
            <a:ext cx="945543" cy="54658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Empresas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326694" y="4880587"/>
            <a:ext cx="2026163" cy="780661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err="1"/>
              <a:t>Shebel</a:t>
            </a:r>
            <a:endParaRPr lang="es-ES" sz="1000" b="1" dirty="0"/>
          </a:p>
        </p:txBody>
      </p:sp>
      <p:sp>
        <p:nvSpPr>
          <p:cNvPr id="95" name="94 Rectángulo"/>
          <p:cNvSpPr/>
          <p:nvPr/>
        </p:nvSpPr>
        <p:spPr>
          <a:xfrm>
            <a:off x="4569767" y="4880587"/>
            <a:ext cx="2026163" cy="492629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000" dirty="0"/>
              <a:t>Petición de Acceso: RRHH</a:t>
            </a:r>
            <a:r>
              <a:rPr lang="es-ES" sz="1000" dirty="0">
                <a:sym typeface="Wingdings" pitchFamily="2" charset="2"/>
              </a:rPr>
              <a:t> Petición Alta Área Infraestructura</a:t>
            </a:r>
            <a:endParaRPr lang="es-ES" sz="1000" dirty="0"/>
          </a:p>
        </p:txBody>
      </p:sp>
      <p:sp>
        <p:nvSpPr>
          <p:cNvPr id="96" name="95 Rectángulo"/>
          <p:cNvSpPr/>
          <p:nvPr/>
        </p:nvSpPr>
        <p:spPr>
          <a:xfrm>
            <a:off x="6792115" y="4880587"/>
            <a:ext cx="2026163" cy="492629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ES" sz="1000" dirty="0"/>
              <a:t> IT </a:t>
            </a:r>
            <a:r>
              <a:rPr lang="es-ES" sz="1000" dirty="0">
                <a:sym typeface="Wingdings" pitchFamily="2" charset="2"/>
              </a:rPr>
              <a:t> Sistemas</a:t>
            </a:r>
            <a:endParaRPr lang="es-ES" sz="1000" dirty="0"/>
          </a:p>
          <a:p>
            <a:pPr>
              <a:buFont typeface="Arial" pitchFamily="34" charset="0"/>
              <a:buChar char="•"/>
            </a:pPr>
            <a:r>
              <a:rPr lang="es-ES" sz="1000" dirty="0"/>
              <a:t> Guillermo Cotobal, Benjamín Grau y Cristina Huguet </a:t>
            </a:r>
            <a:r>
              <a:rPr lang="es-ES" sz="1000" dirty="0">
                <a:sym typeface="Wingdings" pitchFamily="2" charset="2"/>
              </a:rPr>
              <a:t> SQL</a:t>
            </a:r>
            <a:endParaRPr lang="es-ES" sz="1000" dirty="0"/>
          </a:p>
        </p:txBody>
      </p:sp>
      <p:sp>
        <p:nvSpPr>
          <p:cNvPr id="100" name="99 Rectángulo"/>
          <p:cNvSpPr/>
          <p:nvPr/>
        </p:nvSpPr>
        <p:spPr>
          <a:xfrm>
            <a:off x="2268745" y="1536432"/>
            <a:ext cx="2161240" cy="5015696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100 Rectángulo"/>
          <p:cNvSpPr/>
          <p:nvPr/>
        </p:nvSpPr>
        <p:spPr>
          <a:xfrm>
            <a:off x="4497524" y="1536432"/>
            <a:ext cx="2161240" cy="5015696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1 Rectángulo"/>
          <p:cNvSpPr/>
          <p:nvPr/>
        </p:nvSpPr>
        <p:spPr>
          <a:xfrm>
            <a:off x="6726303" y="1536432"/>
            <a:ext cx="2161240" cy="5015696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2 Pentágono"/>
          <p:cNvSpPr/>
          <p:nvPr/>
        </p:nvSpPr>
        <p:spPr>
          <a:xfrm>
            <a:off x="2240156" y="1133849"/>
            <a:ext cx="2194766" cy="353669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Desarrollo</a:t>
            </a:r>
          </a:p>
        </p:txBody>
      </p:sp>
      <p:sp>
        <p:nvSpPr>
          <p:cNvPr id="104" name="103 Cheurón"/>
          <p:cNvSpPr/>
          <p:nvPr/>
        </p:nvSpPr>
        <p:spPr>
          <a:xfrm>
            <a:off x="4483229" y="1133849"/>
            <a:ext cx="2194766" cy="353669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Validación</a:t>
            </a:r>
          </a:p>
        </p:txBody>
      </p:sp>
      <p:sp>
        <p:nvSpPr>
          <p:cNvPr id="105" name="104 Cheurón"/>
          <p:cNvSpPr/>
          <p:nvPr/>
        </p:nvSpPr>
        <p:spPr>
          <a:xfrm>
            <a:off x="6697714" y="1133849"/>
            <a:ext cx="2194766" cy="353669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Producción</a:t>
            </a:r>
          </a:p>
        </p:txBody>
      </p:sp>
      <p:sp>
        <p:nvSpPr>
          <p:cNvPr id="106" name="105 Rectángulo"/>
          <p:cNvSpPr/>
          <p:nvPr/>
        </p:nvSpPr>
        <p:spPr>
          <a:xfrm>
            <a:off x="2229794" y="764704"/>
            <a:ext cx="6651829" cy="2970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i="1" dirty="0">
                <a:solidFill>
                  <a:schemeClr val="bg1"/>
                </a:solidFill>
              </a:rPr>
              <a:t>ENTORNOS</a:t>
            </a:r>
          </a:p>
        </p:txBody>
      </p:sp>
      <p:sp>
        <p:nvSpPr>
          <p:cNvPr id="107" name="106 Rectángulo"/>
          <p:cNvSpPr/>
          <p:nvPr/>
        </p:nvSpPr>
        <p:spPr>
          <a:xfrm>
            <a:off x="111976" y="5397927"/>
            <a:ext cx="2093702" cy="288032"/>
          </a:xfrm>
          <a:prstGeom prst="rect">
            <a:avLst/>
          </a:prstGeom>
          <a:solidFill>
            <a:srgbClr val="66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Autenticación </a:t>
            </a:r>
          </a:p>
        </p:txBody>
      </p:sp>
      <p:sp>
        <p:nvSpPr>
          <p:cNvPr id="109" name="108 Rectángulo"/>
          <p:cNvSpPr/>
          <p:nvPr/>
        </p:nvSpPr>
        <p:spPr>
          <a:xfrm>
            <a:off x="4561559" y="5413325"/>
            <a:ext cx="2026163" cy="252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LDAP</a:t>
            </a:r>
          </a:p>
        </p:txBody>
      </p:sp>
      <p:sp>
        <p:nvSpPr>
          <p:cNvPr id="110" name="109 Rectángulo"/>
          <p:cNvSpPr/>
          <p:nvPr/>
        </p:nvSpPr>
        <p:spPr>
          <a:xfrm>
            <a:off x="6783907" y="5413325"/>
            <a:ext cx="2026163" cy="252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LDAP y Autónoma</a:t>
            </a:r>
          </a:p>
        </p:txBody>
      </p:sp>
      <p:pic>
        <p:nvPicPr>
          <p:cNvPr id="39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5301163" y="1767289"/>
            <a:ext cx="608136" cy="424506"/>
          </a:xfrm>
          <a:prstGeom prst="rect">
            <a:avLst/>
          </a:prstGeom>
          <a:noFill/>
        </p:spPr>
      </p:pic>
      <p:sp>
        <p:nvSpPr>
          <p:cNvPr id="40" name="39 CuadroTexto"/>
          <p:cNvSpPr txBox="1"/>
          <p:nvPr/>
        </p:nvSpPr>
        <p:spPr>
          <a:xfrm>
            <a:off x="5446035" y="1602512"/>
            <a:ext cx="648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CISA1</a:t>
            </a:r>
          </a:p>
        </p:txBody>
      </p:sp>
      <p:cxnSp>
        <p:nvCxnSpPr>
          <p:cNvPr id="42" name="41 Conector recto"/>
          <p:cNvCxnSpPr/>
          <p:nvPr/>
        </p:nvCxnSpPr>
        <p:spPr>
          <a:xfrm>
            <a:off x="5644548" y="2025091"/>
            <a:ext cx="0" cy="4680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5243149" y="2239692"/>
            <a:ext cx="89951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900" b="1" dirty="0"/>
              <a:t>C</a:t>
            </a:r>
            <a:r>
              <a:rPr lang="es-ES" sz="900" b="1" dirty="0"/>
              <a:t>ISA1\ASPRO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5310688" y="2474766"/>
            <a:ext cx="652358" cy="234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/>
              <a:t>Valencia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2326694" y="2780927"/>
            <a:ext cx="6493778" cy="813445"/>
          </a:xfrm>
          <a:prstGeom prst="rect">
            <a:avLst/>
          </a:prstGeom>
          <a:solidFill>
            <a:srgbClr val="FFC9C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CuadroTexto"/>
          <p:cNvSpPr txBox="1"/>
          <p:nvPr/>
        </p:nvSpPr>
        <p:spPr>
          <a:xfrm>
            <a:off x="3923928" y="278092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Benjamín Grau</a:t>
            </a:r>
          </a:p>
          <a:p>
            <a:pPr algn="ctr"/>
            <a:r>
              <a:rPr lang="es-ES" sz="800" dirty="0"/>
              <a:t>Total Transparencia. Copia Diaria Total (en la nube)</a:t>
            </a:r>
          </a:p>
          <a:p>
            <a:pPr algn="ctr"/>
            <a:endParaRPr lang="es-ES" sz="800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2340472" y="3212976"/>
            <a:ext cx="6480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4572000" y="3212976"/>
            <a:ext cx="2592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Benjamín Grau</a:t>
            </a:r>
          </a:p>
          <a:p>
            <a:pPr algn="ctr"/>
            <a:r>
              <a:rPr lang="es-ES" sz="800" dirty="0" err="1"/>
              <a:t>Backup</a:t>
            </a:r>
            <a:r>
              <a:rPr lang="es-ES" sz="800" dirty="0"/>
              <a:t> Nativo diario (SQL)</a:t>
            </a:r>
          </a:p>
        </p:txBody>
      </p:sp>
      <p:pic>
        <p:nvPicPr>
          <p:cNvPr id="49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7452320" y="1772816"/>
            <a:ext cx="608136" cy="424506"/>
          </a:xfrm>
          <a:prstGeom prst="rect">
            <a:avLst/>
          </a:prstGeom>
          <a:noFill/>
        </p:spPr>
      </p:pic>
      <p:sp>
        <p:nvSpPr>
          <p:cNvPr id="50" name="49 CuadroTexto"/>
          <p:cNvSpPr txBox="1"/>
          <p:nvPr/>
        </p:nvSpPr>
        <p:spPr>
          <a:xfrm>
            <a:off x="7452320" y="1608039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CORPBBDD</a:t>
            </a:r>
          </a:p>
        </p:txBody>
      </p:sp>
      <p:cxnSp>
        <p:nvCxnSpPr>
          <p:cNvPr id="51" name="50 Conector recto"/>
          <p:cNvCxnSpPr/>
          <p:nvPr/>
        </p:nvCxnSpPr>
        <p:spPr>
          <a:xfrm>
            <a:off x="7795705" y="2030618"/>
            <a:ext cx="0" cy="4680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7108936" y="2254550"/>
            <a:ext cx="127040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CORPBBDD\ASPRO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7389837" y="2478508"/>
            <a:ext cx="782563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/>
              <a:t>Telefónica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2330227" y="3664074"/>
            <a:ext cx="6493778" cy="540000"/>
          </a:xfrm>
          <a:prstGeom prst="rect">
            <a:avLst/>
          </a:prstGeom>
          <a:solidFill>
            <a:srgbClr val="FCD6B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Área de Infraestructura y </a:t>
            </a:r>
            <a:r>
              <a:rPr lang="es-ES" sz="1000" dirty="0" err="1"/>
              <a:t>Tecnocom</a:t>
            </a:r>
            <a:r>
              <a:rPr lang="es-ES" sz="1000" dirty="0"/>
              <a:t> 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2326694" y="4281535"/>
            <a:ext cx="6493778" cy="540000"/>
          </a:xfrm>
          <a:prstGeom prst="rect">
            <a:avLst/>
          </a:prstGeom>
          <a:solidFill>
            <a:srgbClr val="FCD6B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56 CuadroTexto"/>
          <p:cNvSpPr txBox="1"/>
          <p:nvPr/>
        </p:nvSpPr>
        <p:spPr>
          <a:xfrm>
            <a:off x="2419649" y="4337109"/>
            <a:ext cx="41400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b="1" dirty="0" err="1"/>
              <a:t>Shebel</a:t>
            </a:r>
            <a:endParaRPr lang="es-ES" sz="800" b="1" dirty="0"/>
          </a:p>
        </p:txBody>
      </p:sp>
      <p:sp>
        <p:nvSpPr>
          <p:cNvPr id="58" name="57 CuadroTexto"/>
          <p:cNvSpPr txBox="1"/>
          <p:nvPr/>
        </p:nvSpPr>
        <p:spPr>
          <a:xfrm>
            <a:off x="4615649" y="4581128"/>
            <a:ext cx="19440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b="1" dirty="0" err="1"/>
              <a:t>Tecnocom</a:t>
            </a:r>
            <a:endParaRPr lang="es-ES" sz="800" b="1" dirty="0"/>
          </a:p>
        </p:txBody>
      </p:sp>
      <p:sp>
        <p:nvSpPr>
          <p:cNvPr id="59" name="58 CuadroTexto"/>
          <p:cNvSpPr txBox="1"/>
          <p:nvPr/>
        </p:nvSpPr>
        <p:spPr>
          <a:xfrm>
            <a:off x="6804248" y="4437112"/>
            <a:ext cx="19440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b="1" dirty="0" err="1"/>
              <a:t>Tecnocom</a:t>
            </a:r>
            <a:endParaRPr lang="es-ES" sz="800" b="1" dirty="0"/>
          </a:p>
        </p:txBody>
      </p:sp>
      <p:sp>
        <p:nvSpPr>
          <p:cNvPr id="99" name="98 Rectángulo"/>
          <p:cNvSpPr/>
          <p:nvPr/>
        </p:nvSpPr>
        <p:spPr>
          <a:xfrm>
            <a:off x="5642181" y="5716625"/>
            <a:ext cx="2026163" cy="771728"/>
          </a:xfrm>
          <a:prstGeom prst="rect">
            <a:avLst/>
          </a:prstGeom>
          <a:solidFill>
            <a:srgbClr val="A7E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Equipo de Infraestructura</a:t>
            </a:r>
          </a:p>
          <a:p>
            <a:pPr algn="ctr"/>
            <a:r>
              <a:rPr lang="es-ES" sz="1000" dirty="0"/>
              <a:t>(Guillermo Cotobal, Benjamín Grau y Cristina Huguet)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3419872" y="5733256"/>
            <a:ext cx="2026163" cy="771728"/>
          </a:xfrm>
          <a:prstGeom prst="rect">
            <a:avLst/>
          </a:prstGeom>
          <a:solidFill>
            <a:srgbClr val="A7E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err="1"/>
              <a:t>Shebel</a:t>
            </a:r>
            <a:endParaRPr lang="es-ES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119</Words>
  <Application>Microsoft Office PowerPoint</Application>
  <PresentationFormat>Presentación en pantalla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Tema de Office</vt:lpstr>
      <vt:lpstr>Presentación de PowerPoint</vt:lpstr>
    </vt:vector>
  </TitlesOfParts>
  <Company>Enginyeria i Arquitectura La Salle - URL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Raquel Puchol</dc:creator>
  <cp:lastModifiedBy>Benjamin Grau Serra</cp:lastModifiedBy>
  <cp:revision>3</cp:revision>
  <dcterms:created xsi:type="dcterms:W3CDTF">2016-04-22T10:31:36Z</dcterms:created>
  <dcterms:modified xsi:type="dcterms:W3CDTF">2017-10-03T10:53:36Z</dcterms:modified>
</cp:coreProperties>
</file>