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0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3CF1B-7114-4000-9F70-E10F0A8EAFFB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A28C2-6C20-488C-BC41-8AA3CE925DE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A262-5ADC-45A4-94EC-DE25DD1F95E7}" type="datetimeFigureOut">
              <a:rPr lang="es-ES" smtClean="0"/>
              <a:pPr/>
              <a:t>17/05/2016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6AF0-2EA8-4D7C-8EDD-D1D6CA5E9E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Esquema Sistema de Información: Intranet / Pipeline </a:t>
            </a:r>
            <a:endParaRPr lang="es-ES" sz="2000" b="1" dirty="0">
              <a:latin typeface="+mj-lt"/>
            </a:endParaRPr>
          </a:p>
        </p:txBody>
      </p:sp>
      <p:sp>
        <p:nvSpPr>
          <p:cNvPr id="41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4" name="73 Rectángulo"/>
          <p:cNvSpPr/>
          <p:nvPr/>
        </p:nvSpPr>
        <p:spPr>
          <a:xfrm>
            <a:off x="107504" y="1600743"/>
            <a:ext cx="2095200" cy="964660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107504" y="2629713"/>
            <a:ext cx="1080620" cy="964660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Backup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07504" y="3658684"/>
            <a:ext cx="1080620" cy="1157592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Roles y Responsabilidades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111976" y="4864821"/>
            <a:ext cx="2093702" cy="492629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Usuario/Acceso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11976" y="5716625"/>
            <a:ext cx="2093702" cy="77172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Paso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2332351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4575424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797773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1260240" y="2629713"/>
            <a:ext cx="945438" cy="45012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Operativos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1260240" y="3144199"/>
            <a:ext cx="945438" cy="45012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1260135" y="3658684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HRE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1260135" y="4269696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Empresas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268745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4497524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Rectángulo"/>
          <p:cNvSpPr/>
          <p:nvPr/>
        </p:nvSpPr>
        <p:spPr>
          <a:xfrm>
            <a:off x="6726303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2 Pentágono"/>
          <p:cNvSpPr/>
          <p:nvPr/>
        </p:nvSpPr>
        <p:spPr>
          <a:xfrm>
            <a:off x="2240156" y="1133849"/>
            <a:ext cx="2194766" cy="35366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104" name="103 Cheurón"/>
          <p:cNvSpPr/>
          <p:nvPr/>
        </p:nvSpPr>
        <p:spPr>
          <a:xfrm>
            <a:off x="4483229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Preproducción</a:t>
            </a:r>
          </a:p>
        </p:txBody>
      </p:sp>
      <p:sp>
        <p:nvSpPr>
          <p:cNvPr id="105" name="104 Cheurón"/>
          <p:cNvSpPr/>
          <p:nvPr/>
        </p:nvSpPr>
        <p:spPr>
          <a:xfrm>
            <a:off x="6697714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Producción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2229794" y="764704"/>
            <a:ext cx="6651829" cy="2970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bg1"/>
                </a:solidFill>
              </a:rPr>
              <a:t>ENTORNOS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11976" y="5397927"/>
            <a:ext cx="2093702" cy="288032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Autenticación 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08" name="107 Rectángulo"/>
          <p:cNvSpPr/>
          <p:nvPr/>
        </p:nvSpPr>
        <p:spPr>
          <a:xfrm>
            <a:off x="2318486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LDAP</a:t>
            </a:r>
            <a:endParaRPr lang="es-ES" sz="1000" dirty="0"/>
          </a:p>
        </p:txBody>
      </p:sp>
      <p:sp>
        <p:nvSpPr>
          <p:cNvPr id="109" name="108 Rectángulo"/>
          <p:cNvSpPr/>
          <p:nvPr/>
        </p:nvSpPr>
        <p:spPr>
          <a:xfrm>
            <a:off x="4561559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LDAP</a:t>
            </a:r>
            <a:endParaRPr lang="es-ES" sz="1000" dirty="0"/>
          </a:p>
        </p:txBody>
      </p:sp>
      <p:sp>
        <p:nvSpPr>
          <p:cNvPr id="110" name="109 Rectángulo"/>
          <p:cNvSpPr/>
          <p:nvPr/>
        </p:nvSpPr>
        <p:spPr>
          <a:xfrm>
            <a:off x="6783907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LDAP</a:t>
            </a:r>
            <a:endParaRPr lang="es-ES" sz="1000" dirty="0"/>
          </a:p>
        </p:txBody>
      </p:sp>
      <p:sp>
        <p:nvSpPr>
          <p:cNvPr id="90" name="89 Rectángulo"/>
          <p:cNvSpPr/>
          <p:nvPr/>
        </p:nvSpPr>
        <p:spPr>
          <a:xfrm>
            <a:off x="2339753" y="2629713"/>
            <a:ext cx="6478526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3654946" y="270892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Benjamín Grau</a:t>
            </a:r>
          </a:p>
          <a:p>
            <a:pPr algn="ctr"/>
            <a:r>
              <a:rPr lang="es-ES" sz="800" dirty="0" smtClean="0"/>
              <a:t>Total Transparencia. Copia Diaria Total (en la nube)</a:t>
            </a:r>
          </a:p>
          <a:p>
            <a:pPr algn="ctr"/>
            <a:endParaRPr lang="es-ES" sz="800" dirty="0"/>
          </a:p>
        </p:txBody>
      </p:sp>
      <p:cxnSp>
        <p:nvCxnSpPr>
          <p:cNvPr id="40" name="39 Conector recto"/>
          <p:cNvCxnSpPr/>
          <p:nvPr/>
        </p:nvCxnSpPr>
        <p:spPr>
          <a:xfrm>
            <a:off x="2340472" y="3140968"/>
            <a:ext cx="648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211960" y="3212976"/>
            <a:ext cx="259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Benjamín </a:t>
            </a:r>
            <a:r>
              <a:rPr lang="es-ES" sz="800" b="1" dirty="0" smtClean="0"/>
              <a:t>Grau</a:t>
            </a:r>
          </a:p>
          <a:p>
            <a:pPr algn="ctr"/>
            <a:r>
              <a:rPr lang="es-ES" sz="800" dirty="0" err="1" smtClean="0"/>
              <a:t>Backup</a:t>
            </a:r>
            <a:r>
              <a:rPr lang="es-ES" sz="800" dirty="0" smtClean="0"/>
              <a:t> Nativo diario (SQL)</a:t>
            </a:r>
            <a:endParaRPr lang="es-ES" sz="800" dirty="0" smtClean="0"/>
          </a:p>
        </p:txBody>
      </p:sp>
      <p:sp>
        <p:nvSpPr>
          <p:cNvPr id="97" name="96 Rectángulo"/>
          <p:cNvSpPr/>
          <p:nvPr/>
        </p:nvSpPr>
        <p:spPr>
          <a:xfrm>
            <a:off x="3419872" y="5733256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Equipo de Desarrollo</a:t>
            </a:r>
            <a:endParaRPr lang="es-ES" sz="1000" dirty="0"/>
          </a:p>
        </p:txBody>
      </p:sp>
      <p:sp>
        <p:nvSpPr>
          <p:cNvPr id="99" name="98 Rectángulo"/>
          <p:cNvSpPr/>
          <p:nvPr/>
        </p:nvSpPr>
        <p:spPr>
          <a:xfrm>
            <a:off x="5642181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Equipo de Desarrollo</a:t>
            </a:r>
            <a:endParaRPr lang="es-ES" sz="1000" dirty="0"/>
          </a:p>
        </p:txBody>
      </p:sp>
      <p:sp>
        <p:nvSpPr>
          <p:cNvPr id="94" name="93 Rectángulo"/>
          <p:cNvSpPr/>
          <p:nvPr/>
        </p:nvSpPr>
        <p:spPr>
          <a:xfrm>
            <a:off x="2326694" y="4880587"/>
            <a:ext cx="6493778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3779912" y="5013176"/>
            <a:ext cx="36724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/>
              <a:t>Petición de Acceso: RRHH</a:t>
            </a:r>
            <a:r>
              <a:rPr lang="es-ES" sz="1000" dirty="0" smtClean="0">
                <a:sym typeface="Wingdings" pitchFamily="2" charset="2"/>
              </a:rPr>
              <a:t> Petición Alta Área Infraestructura</a:t>
            </a:r>
            <a:endParaRPr lang="es-ES" sz="1000" dirty="0"/>
          </a:p>
        </p:txBody>
      </p:sp>
      <p:sp>
        <p:nvSpPr>
          <p:cNvPr id="93" name="92 Rectángulo"/>
          <p:cNvSpPr/>
          <p:nvPr/>
        </p:nvSpPr>
        <p:spPr>
          <a:xfrm>
            <a:off x="2339753" y="3658684"/>
            <a:ext cx="6478526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44 Conector recto"/>
          <p:cNvCxnSpPr/>
          <p:nvPr/>
        </p:nvCxnSpPr>
        <p:spPr>
          <a:xfrm>
            <a:off x="2339752" y="4221088"/>
            <a:ext cx="6480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3635896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Administradores del Servidor</a:t>
            </a:r>
            <a:endParaRPr lang="es-ES" sz="800" dirty="0" smtClean="0"/>
          </a:p>
          <a:p>
            <a:pPr algn="ctr"/>
            <a:endParaRPr lang="es-ES" sz="8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779912" y="42930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s-ES" sz="800" dirty="0" smtClean="0"/>
              <a:t> </a:t>
            </a:r>
            <a:r>
              <a:rPr lang="es-ES" sz="800" dirty="0" err="1" smtClean="0"/>
              <a:t>Tecnocom</a:t>
            </a:r>
            <a:endParaRPr lang="es-ES" sz="800" dirty="0" smtClean="0"/>
          </a:p>
          <a:p>
            <a:pPr lvl="3">
              <a:buFont typeface="Arial" pitchFamily="34" charset="0"/>
              <a:buChar char="•"/>
            </a:pPr>
            <a:r>
              <a:rPr lang="es-ES" sz="800" dirty="0" smtClean="0"/>
              <a:t> </a:t>
            </a:r>
            <a:r>
              <a:rPr lang="es-ES" sz="800" dirty="0" err="1" smtClean="0"/>
              <a:t>Nfoque</a:t>
            </a:r>
            <a:endParaRPr lang="es-ES" sz="800" dirty="0" smtClean="0"/>
          </a:p>
          <a:p>
            <a:pPr lvl="3">
              <a:buFont typeface="Arial" pitchFamily="34" charset="0"/>
              <a:buChar char="•"/>
            </a:pPr>
            <a:r>
              <a:rPr lang="es-ES" sz="800" dirty="0" smtClean="0"/>
              <a:t> Álamo</a:t>
            </a:r>
          </a:p>
          <a:p>
            <a:endParaRPr lang="es-ES" sz="800" dirty="0"/>
          </a:p>
        </p:txBody>
      </p:sp>
      <p:pic>
        <p:nvPicPr>
          <p:cNvPr id="50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5301163" y="1729383"/>
            <a:ext cx="608136" cy="424506"/>
          </a:xfrm>
          <a:prstGeom prst="rect">
            <a:avLst/>
          </a:prstGeom>
          <a:noFill/>
        </p:spPr>
      </p:pic>
      <p:cxnSp>
        <p:nvCxnSpPr>
          <p:cNvPr id="52" name="51 Conector recto"/>
          <p:cNvCxnSpPr/>
          <p:nvPr/>
        </p:nvCxnSpPr>
        <p:spPr>
          <a:xfrm>
            <a:off x="5644548" y="1977660"/>
            <a:ext cx="0" cy="432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5192853" y="2163492"/>
            <a:ext cx="963323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Agente</a:t>
            </a:r>
            <a:endParaRPr lang="es-ES" sz="900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310688" y="2348880"/>
            <a:ext cx="652358" cy="234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Valencia</a:t>
            </a:r>
            <a:endParaRPr lang="es-ES" sz="900" dirty="0"/>
          </a:p>
        </p:txBody>
      </p:sp>
      <p:pic>
        <p:nvPicPr>
          <p:cNvPr id="55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7452320" y="1744241"/>
            <a:ext cx="608136" cy="424506"/>
          </a:xfrm>
          <a:prstGeom prst="rect">
            <a:avLst/>
          </a:prstGeom>
          <a:noFill/>
        </p:spPr>
      </p:pic>
      <p:sp>
        <p:nvSpPr>
          <p:cNvPr id="56" name="55 CuadroTexto"/>
          <p:cNvSpPr txBox="1"/>
          <p:nvPr/>
        </p:nvSpPr>
        <p:spPr>
          <a:xfrm>
            <a:off x="7595389" y="1569939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CISA 1</a:t>
            </a:r>
            <a:endParaRPr lang="es-ES" sz="900" dirty="0"/>
          </a:p>
        </p:txBody>
      </p:sp>
      <p:cxnSp>
        <p:nvCxnSpPr>
          <p:cNvPr id="57" name="56 Conector recto"/>
          <p:cNvCxnSpPr/>
          <p:nvPr/>
        </p:nvCxnSpPr>
        <p:spPr>
          <a:xfrm>
            <a:off x="7795705" y="1982993"/>
            <a:ext cx="0" cy="432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57 CuadroTexto"/>
          <p:cNvSpPr txBox="1"/>
          <p:nvPr/>
        </p:nvSpPr>
        <p:spPr>
          <a:xfrm>
            <a:off x="7380312" y="2168825"/>
            <a:ext cx="864096" cy="2341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CISA1</a:t>
            </a:r>
            <a:endParaRPr lang="es-ES" sz="900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7389837" y="2365399"/>
            <a:ext cx="8545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Telefónica</a:t>
            </a:r>
            <a:endParaRPr lang="es-ES" sz="900" dirty="0"/>
          </a:p>
        </p:txBody>
      </p:sp>
      <p:pic>
        <p:nvPicPr>
          <p:cNvPr id="49" name="Picture 3" descr="C:\Users\Raquel Puchol\AppData\Local\Microsoft\Windows\INetCache\IE\1AC5O4ON\Nuvola_filesystems_server[1].png"/>
          <p:cNvPicPr>
            <a:picLocks noChangeAspect="1" noChangeArrowheads="1"/>
          </p:cNvPicPr>
          <p:nvPr/>
        </p:nvPicPr>
        <p:blipFill>
          <a:blip r:embed="rId3" cstate="print"/>
          <a:srcRect b="25618"/>
          <a:stretch>
            <a:fillRect/>
          </a:stretch>
        </p:blipFill>
        <p:spPr bwMode="auto">
          <a:xfrm>
            <a:off x="3096134" y="1717797"/>
            <a:ext cx="608136" cy="424506"/>
          </a:xfrm>
          <a:prstGeom prst="rect">
            <a:avLst/>
          </a:prstGeom>
          <a:noFill/>
        </p:spPr>
      </p:pic>
      <p:cxnSp>
        <p:nvCxnSpPr>
          <p:cNvPr id="60" name="59 Conector recto"/>
          <p:cNvCxnSpPr/>
          <p:nvPr/>
        </p:nvCxnSpPr>
        <p:spPr>
          <a:xfrm>
            <a:off x="3439519" y="1966074"/>
            <a:ext cx="0" cy="4320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2987824" y="2151906"/>
            <a:ext cx="910365" cy="21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smtClean="0"/>
              <a:t>BBDD</a:t>
            </a:r>
            <a:endParaRPr lang="es-ES" sz="9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059832" y="2339355"/>
            <a:ext cx="652358" cy="234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 smtClean="0"/>
              <a:t>Valencia</a:t>
            </a:r>
            <a:endParaRPr lang="es-ES" sz="9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1566317"/>
            <a:ext cx="721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CISA 1</a:t>
            </a:r>
            <a:endParaRPr lang="es-E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Presentación en pantalla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Raquel Puchol</cp:lastModifiedBy>
  <cp:revision>3</cp:revision>
  <dcterms:created xsi:type="dcterms:W3CDTF">2016-04-22T10:32:08Z</dcterms:created>
  <dcterms:modified xsi:type="dcterms:W3CDTF">2016-05-17T11:23:55Z</dcterms:modified>
</cp:coreProperties>
</file>