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8A74F-F7A0-469A-89AB-D67A76A96655}" type="datetimeFigureOut">
              <a:rPr lang="es-ES" smtClean="0"/>
              <a:t>22/04/2016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E4F52-32B9-4AE4-B5A9-A02B54E77AB5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9F998-A3BE-4D2F-BDB4-69A3B3FE8828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54DB-F911-46EC-ACF4-9029A86E2460}" type="datetimeFigureOut">
              <a:rPr lang="es-ES" smtClean="0"/>
              <a:t>22/04/2016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AA6D-4F68-4B48-816F-C6118919830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54DB-F911-46EC-ACF4-9029A86E2460}" type="datetimeFigureOut">
              <a:rPr lang="es-ES" smtClean="0"/>
              <a:t>22/04/2016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AA6D-4F68-4B48-816F-C6118919830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54DB-F911-46EC-ACF4-9029A86E2460}" type="datetimeFigureOut">
              <a:rPr lang="es-ES" smtClean="0"/>
              <a:t>22/04/2016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AA6D-4F68-4B48-816F-C6118919830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54DB-F911-46EC-ACF4-9029A86E2460}" type="datetimeFigureOut">
              <a:rPr lang="es-ES" smtClean="0"/>
              <a:t>22/04/2016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AA6D-4F68-4B48-816F-C6118919830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54DB-F911-46EC-ACF4-9029A86E2460}" type="datetimeFigureOut">
              <a:rPr lang="es-ES" smtClean="0"/>
              <a:t>22/04/2016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AA6D-4F68-4B48-816F-C6118919830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54DB-F911-46EC-ACF4-9029A86E2460}" type="datetimeFigureOut">
              <a:rPr lang="es-ES" smtClean="0"/>
              <a:t>22/04/2016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AA6D-4F68-4B48-816F-C6118919830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54DB-F911-46EC-ACF4-9029A86E2460}" type="datetimeFigureOut">
              <a:rPr lang="es-ES" smtClean="0"/>
              <a:t>22/04/2016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AA6D-4F68-4B48-816F-C6118919830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54DB-F911-46EC-ACF4-9029A86E2460}" type="datetimeFigureOut">
              <a:rPr lang="es-ES" smtClean="0"/>
              <a:t>22/04/2016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AA6D-4F68-4B48-816F-C6118919830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54DB-F911-46EC-ACF4-9029A86E2460}" type="datetimeFigureOut">
              <a:rPr lang="es-ES" smtClean="0"/>
              <a:t>22/04/2016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AA6D-4F68-4B48-816F-C6118919830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54DB-F911-46EC-ACF4-9029A86E2460}" type="datetimeFigureOut">
              <a:rPr lang="es-ES" smtClean="0"/>
              <a:t>22/04/2016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AA6D-4F68-4B48-816F-C6118919830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54DB-F911-46EC-ACF4-9029A86E2460}" type="datetimeFigureOut">
              <a:rPr lang="es-ES" smtClean="0"/>
              <a:t>22/04/2016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AA6D-4F68-4B48-816F-C6118919830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154DB-F911-46EC-ACF4-9029A86E2460}" type="datetimeFigureOut">
              <a:rPr lang="es-ES" smtClean="0"/>
              <a:t>22/04/2016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8AA6D-4F68-4B48-816F-C61189198304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74 CuadroTexto"/>
          <p:cNvSpPr txBox="1"/>
          <p:nvPr/>
        </p:nvSpPr>
        <p:spPr>
          <a:xfrm>
            <a:off x="179512" y="116632"/>
            <a:ext cx="72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latin typeface="+mj-lt"/>
              </a:rPr>
              <a:t>Esquema Sistema de Información: IRIS </a:t>
            </a:r>
            <a:endParaRPr lang="es-ES" sz="2000" b="1" dirty="0">
              <a:latin typeface="+mj-lt"/>
            </a:endParaRPr>
          </a:p>
        </p:txBody>
      </p:sp>
      <p:sp>
        <p:nvSpPr>
          <p:cNvPr id="41" name="3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48251"/>
            <a:ext cx="2133600" cy="365125"/>
          </a:xfrm>
        </p:spPr>
        <p:txBody>
          <a:bodyPr/>
          <a:lstStyle/>
          <a:p>
            <a:fld id="{505979EF-9CBD-482F-9E6E-39A45F699034}" type="slidenum">
              <a:rPr lang="es-ES" smtClean="0"/>
              <a:pPr/>
              <a:t>1</a:t>
            </a:fld>
            <a:endParaRPr lang="es-ES" dirty="0"/>
          </a:p>
        </p:txBody>
      </p:sp>
      <p:sp>
        <p:nvSpPr>
          <p:cNvPr id="74" name="73 Rectángulo"/>
          <p:cNvSpPr/>
          <p:nvPr/>
        </p:nvSpPr>
        <p:spPr>
          <a:xfrm>
            <a:off x="107504" y="1600743"/>
            <a:ext cx="2095200" cy="964660"/>
          </a:xfrm>
          <a:prstGeom prst="rect">
            <a:avLst/>
          </a:prstGeom>
          <a:solidFill>
            <a:srgbClr val="FFF1B7"/>
          </a:solidFill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Sistemas de Información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76" name="75 Rectángulo"/>
          <p:cNvSpPr/>
          <p:nvPr/>
        </p:nvSpPr>
        <p:spPr>
          <a:xfrm>
            <a:off x="107504" y="2629713"/>
            <a:ext cx="1080620" cy="964660"/>
          </a:xfrm>
          <a:prstGeom prst="rect">
            <a:avLst/>
          </a:prstGeom>
          <a:solidFill>
            <a:srgbClr val="FF939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 smtClean="0">
                <a:solidFill>
                  <a:schemeClr val="tx1"/>
                </a:solidFill>
              </a:rPr>
              <a:t>Backup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78" name="77 Rectángulo"/>
          <p:cNvSpPr/>
          <p:nvPr/>
        </p:nvSpPr>
        <p:spPr>
          <a:xfrm>
            <a:off x="107504" y="3658684"/>
            <a:ext cx="1080620" cy="1157592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Roles y Responsabilidades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79" name="78 Rectángulo"/>
          <p:cNvSpPr/>
          <p:nvPr/>
        </p:nvSpPr>
        <p:spPr>
          <a:xfrm>
            <a:off x="111976" y="4864821"/>
            <a:ext cx="2093702" cy="492629"/>
          </a:xfrm>
          <a:prstGeom prst="rect">
            <a:avLst/>
          </a:prstGeom>
          <a:solidFill>
            <a:srgbClr val="66FF9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Usuario/Acceso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80" name="79 Rectángulo"/>
          <p:cNvSpPr/>
          <p:nvPr/>
        </p:nvSpPr>
        <p:spPr>
          <a:xfrm>
            <a:off x="111976" y="5716625"/>
            <a:ext cx="2093702" cy="771728"/>
          </a:xfrm>
          <a:prstGeom prst="rect">
            <a:avLst/>
          </a:prstGeom>
          <a:solidFill>
            <a:srgbClr val="33CC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Paso de Información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81" name="80 Rectángulo"/>
          <p:cNvSpPr/>
          <p:nvPr/>
        </p:nvSpPr>
        <p:spPr>
          <a:xfrm>
            <a:off x="2332351" y="1600743"/>
            <a:ext cx="2026163" cy="964660"/>
          </a:xfrm>
          <a:prstGeom prst="rect">
            <a:avLst/>
          </a:prstGeom>
          <a:solidFill>
            <a:srgbClr val="FFF1C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81 Rectángulo"/>
          <p:cNvSpPr/>
          <p:nvPr/>
        </p:nvSpPr>
        <p:spPr>
          <a:xfrm>
            <a:off x="4575424" y="1600743"/>
            <a:ext cx="2026163" cy="964660"/>
          </a:xfrm>
          <a:prstGeom prst="rect">
            <a:avLst/>
          </a:prstGeom>
          <a:solidFill>
            <a:srgbClr val="FFF1C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82 Rectángulo"/>
          <p:cNvSpPr/>
          <p:nvPr/>
        </p:nvSpPr>
        <p:spPr>
          <a:xfrm>
            <a:off x="6797773" y="1600743"/>
            <a:ext cx="2026163" cy="964660"/>
          </a:xfrm>
          <a:prstGeom prst="rect">
            <a:avLst/>
          </a:prstGeom>
          <a:solidFill>
            <a:srgbClr val="FFF1C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83 Rectángulo"/>
          <p:cNvSpPr/>
          <p:nvPr/>
        </p:nvSpPr>
        <p:spPr>
          <a:xfrm>
            <a:off x="1260240" y="2629713"/>
            <a:ext cx="945438" cy="450125"/>
          </a:xfrm>
          <a:prstGeom prst="rect">
            <a:avLst/>
          </a:prstGeom>
          <a:solidFill>
            <a:srgbClr val="FF939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Sistemas Operativos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85" name="84 Rectángulo"/>
          <p:cNvSpPr/>
          <p:nvPr/>
        </p:nvSpPr>
        <p:spPr>
          <a:xfrm>
            <a:off x="1260240" y="3144199"/>
            <a:ext cx="945438" cy="450125"/>
          </a:xfrm>
          <a:prstGeom prst="rect">
            <a:avLst/>
          </a:prstGeom>
          <a:solidFill>
            <a:srgbClr val="FF939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Datos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86" name="85 Rectángulo"/>
          <p:cNvSpPr/>
          <p:nvPr/>
        </p:nvSpPr>
        <p:spPr>
          <a:xfrm>
            <a:off x="1260135" y="3658684"/>
            <a:ext cx="945543" cy="546580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HRE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87" name="86 Rectángulo"/>
          <p:cNvSpPr/>
          <p:nvPr/>
        </p:nvSpPr>
        <p:spPr>
          <a:xfrm>
            <a:off x="1260135" y="4269696"/>
            <a:ext cx="945543" cy="546580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Empresas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326694" y="2629713"/>
            <a:ext cx="2026163" cy="964660"/>
          </a:xfrm>
          <a:prstGeom prst="rect">
            <a:avLst/>
          </a:prstGeom>
          <a:solidFill>
            <a:srgbClr val="FFC9C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88 Rectángulo"/>
          <p:cNvSpPr/>
          <p:nvPr/>
        </p:nvSpPr>
        <p:spPr>
          <a:xfrm>
            <a:off x="4569767" y="2629713"/>
            <a:ext cx="2026163" cy="964660"/>
          </a:xfrm>
          <a:prstGeom prst="rect">
            <a:avLst/>
          </a:prstGeom>
          <a:solidFill>
            <a:srgbClr val="FFC9C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89 Rectángulo"/>
          <p:cNvSpPr/>
          <p:nvPr/>
        </p:nvSpPr>
        <p:spPr>
          <a:xfrm>
            <a:off x="6792115" y="2629713"/>
            <a:ext cx="2026163" cy="964660"/>
          </a:xfrm>
          <a:prstGeom prst="rect">
            <a:avLst/>
          </a:prstGeom>
          <a:solidFill>
            <a:srgbClr val="FFC9C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90 Rectángulo"/>
          <p:cNvSpPr/>
          <p:nvPr/>
        </p:nvSpPr>
        <p:spPr>
          <a:xfrm>
            <a:off x="2326694" y="3658684"/>
            <a:ext cx="2026163" cy="1157592"/>
          </a:xfrm>
          <a:prstGeom prst="rect">
            <a:avLst/>
          </a:prstGeom>
          <a:solidFill>
            <a:srgbClr val="FCD6B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91 Rectángulo"/>
          <p:cNvSpPr/>
          <p:nvPr/>
        </p:nvSpPr>
        <p:spPr>
          <a:xfrm>
            <a:off x="4569767" y="3658684"/>
            <a:ext cx="2026163" cy="1157592"/>
          </a:xfrm>
          <a:prstGeom prst="rect">
            <a:avLst/>
          </a:prstGeom>
          <a:solidFill>
            <a:srgbClr val="FCD6B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92 Rectángulo"/>
          <p:cNvSpPr/>
          <p:nvPr/>
        </p:nvSpPr>
        <p:spPr>
          <a:xfrm>
            <a:off x="6792115" y="3658684"/>
            <a:ext cx="2026163" cy="1157592"/>
          </a:xfrm>
          <a:prstGeom prst="rect">
            <a:avLst/>
          </a:prstGeom>
          <a:solidFill>
            <a:srgbClr val="FCD6B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93 Rectángulo"/>
          <p:cNvSpPr/>
          <p:nvPr/>
        </p:nvSpPr>
        <p:spPr>
          <a:xfrm>
            <a:off x="2326694" y="4880587"/>
            <a:ext cx="2026163" cy="492629"/>
          </a:xfrm>
          <a:prstGeom prst="rect">
            <a:avLst/>
          </a:prstGeom>
          <a:solidFill>
            <a:srgbClr val="B9FFB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94 Rectángulo"/>
          <p:cNvSpPr/>
          <p:nvPr/>
        </p:nvSpPr>
        <p:spPr>
          <a:xfrm>
            <a:off x="4569767" y="4880587"/>
            <a:ext cx="2026163" cy="492629"/>
          </a:xfrm>
          <a:prstGeom prst="rect">
            <a:avLst/>
          </a:prstGeom>
          <a:solidFill>
            <a:srgbClr val="B9FFB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95 Rectángulo"/>
          <p:cNvSpPr/>
          <p:nvPr/>
        </p:nvSpPr>
        <p:spPr>
          <a:xfrm>
            <a:off x="6792115" y="4880587"/>
            <a:ext cx="2026163" cy="492629"/>
          </a:xfrm>
          <a:prstGeom prst="rect">
            <a:avLst/>
          </a:prstGeom>
          <a:solidFill>
            <a:srgbClr val="B9FFB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96 Rectángulo"/>
          <p:cNvSpPr/>
          <p:nvPr/>
        </p:nvSpPr>
        <p:spPr>
          <a:xfrm>
            <a:off x="2326694" y="5716625"/>
            <a:ext cx="2026163" cy="771728"/>
          </a:xfrm>
          <a:prstGeom prst="rect">
            <a:avLst/>
          </a:prstGeom>
          <a:solidFill>
            <a:srgbClr val="A7E8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97 Rectángulo"/>
          <p:cNvSpPr/>
          <p:nvPr/>
        </p:nvSpPr>
        <p:spPr>
          <a:xfrm>
            <a:off x="4569767" y="5716625"/>
            <a:ext cx="2026163" cy="771728"/>
          </a:xfrm>
          <a:prstGeom prst="rect">
            <a:avLst/>
          </a:prstGeom>
          <a:solidFill>
            <a:srgbClr val="A7E8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98 Rectángulo"/>
          <p:cNvSpPr/>
          <p:nvPr/>
        </p:nvSpPr>
        <p:spPr>
          <a:xfrm>
            <a:off x="6792115" y="5716625"/>
            <a:ext cx="2026163" cy="771728"/>
          </a:xfrm>
          <a:prstGeom prst="rect">
            <a:avLst/>
          </a:prstGeom>
          <a:solidFill>
            <a:srgbClr val="A7E8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99 Rectángulo"/>
          <p:cNvSpPr/>
          <p:nvPr/>
        </p:nvSpPr>
        <p:spPr>
          <a:xfrm>
            <a:off x="2268745" y="1536432"/>
            <a:ext cx="2161240" cy="5015696"/>
          </a:xfrm>
          <a:prstGeom prst="rect">
            <a:avLst/>
          </a:prstGeom>
          <a:noFill/>
          <a:ln w="2857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100 Rectángulo"/>
          <p:cNvSpPr/>
          <p:nvPr/>
        </p:nvSpPr>
        <p:spPr>
          <a:xfrm>
            <a:off x="4497524" y="1536432"/>
            <a:ext cx="2161240" cy="5015696"/>
          </a:xfrm>
          <a:prstGeom prst="rect">
            <a:avLst/>
          </a:prstGeom>
          <a:noFill/>
          <a:ln w="2857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101 Rectángulo"/>
          <p:cNvSpPr/>
          <p:nvPr/>
        </p:nvSpPr>
        <p:spPr>
          <a:xfrm>
            <a:off x="6726303" y="1536432"/>
            <a:ext cx="2161240" cy="5015696"/>
          </a:xfrm>
          <a:prstGeom prst="rect">
            <a:avLst/>
          </a:prstGeom>
          <a:noFill/>
          <a:ln w="2857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102 Pentágono"/>
          <p:cNvSpPr/>
          <p:nvPr/>
        </p:nvSpPr>
        <p:spPr>
          <a:xfrm>
            <a:off x="2240156" y="1133849"/>
            <a:ext cx="2194766" cy="353669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Desarrollo</a:t>
            </a:r>
            <a:endParaRPr lang="es-ES" dirty="0"/>
          </a:p>
        </p:txBody>
      </p:sp>
      <p:sp>
        <p:nvSpPr>
          <p:cNvPr id="104" name="103 Cheurón"/>
          <p:cNvSpPr/>
          <p:nvPr/>
        </p:nvSpPr>
        <p:spPr>
          <a:xfrm>
            <a:off x="4483229" y="1133849"/>
            <a:ext cx="2194766" cy="353669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Preproducción</a:t>
            </a:r>
          </a:p>
        </p:txBody>
      </p:sp>
      <p:sp>
        <p:nvSpPr>
          <p:cNvPr id="105" name="104 Cheurón"/>
          <p:cNvSpPr/>
          <p:nvPr/>
        </p:nvSpPr>
        <p:spPr>
          <a:xfrm>
            <a:off x="6697714" y="1133849"/>
            <a:ext cx="2194766" cy="353669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dk1"/>
                </a:solidFill>
              </a:rPr>
              <a:t>Producción</a:t>
            </a:r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106" name="105 Rectángulo"/>
          <p:cNvSpPr/>
          <p:nvPr/>
        </p:nvSpPr>
        <p:spPr>
          <a:xfrm>
            <a:off x="2229794" y="764704"/>
            <a:ext cx="6651829" cy="2970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i="1" dirty="0" smtClean="0">
                <a:solidFill>
                  <a:schemeClr val="bg1"/>
                </a:solidFill>
              </a:rPr>
              <a:t>ENTORNOS</a:t>
            </a:r>
            <a:endParaRPr lang="es-ES" b="1" i="1" dirty="0">
              <a:solidFill>
                <a:schemeClr val="bg1"/>
              </a:solidFill>
            </a:endParaRPr>
          </a:p>
        </p:txBody>
      </p:sp>
      <p:sp>
        <p:nvSpPr>
          <p:cNvPr id="107" name="106 Rectángulo"/>
          <p:cNvSpPr/>
          <p:nvPr/>
        </p:nvSpPr>
        <p:spPr>
          <a:xfrm>
            <a:off x="111976" y="5397927"/>
            <a:ext cx="2093702" cy="288032"/>
          </a:xfrm>
          <a:prstGeom prst="rect">
            <a:avLst/>
          </a:prstGeom>
          <a:solidFill>
            <a:srgbClr val="66FF9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Autenticación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108" name="107 Rectángulo"/>
          <p:cNvSpPr/>
          <p:nvPr/>
        </p:nvSpPr>
        <p:spPr>
          <a:xfrm>
            <a:off x="2318486" y="5413325"/>
            <a:ext cx="2026163" cy="252000"/>
          </a:xfrm>
          <a:prstGeom prst="rect">
            <a:avLst/>
          </a:prstGeom>
          <a:solidFill>
            <a:srgbClr val="B9FFB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9" name="108 Rectángulo"/>
          <p:cNvSpPr/>
          <p:nvPr/>
        </p:nvSpPr>
        <p:spPr>
          <a:xfrm>
            <a:off x="4561559" y="5413325"/>
            <a:ext cx="2026163" cy="252000"/>
          </a:xfrm>
          <a:prstGeom prst="rect">
            <a:avLst/>
          </a:prstGeom>
          <a:solidFill>
            <a:srgbClr val="B9FFB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" name="109 Rectángulo"/>
          <p:cNvSpPr/>
          <p:nvPr/>
        </p:nvSpPr>
        <p:spPr>
          <a:xfrm>
            <a:off x="6783907" y="5413325"/>
            <a:ext cx="2026163" cy="252000"/>
          </a:xfrm>
          <a:prstGeom prst="rect">
            <a:avLst/>
          </a:prstGeom>
          <a:solidFill>
            <a:srgbClr val="B9FFB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Presentación en pantalla 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Enginyeria i Arquitectura La Salle - URL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Raquel Puchol</dc:creator>
  <cp:lastModifiedBy>Raquel Puchol</cp:lastModifiedBy>
  <cp:revision>1</cp:revision>
  <dcterms:created xsi:type="dcterms:W3CDTF">2016-04-22T10:34:06Z</dcterms:created>
  <dcterms:modified xsi:type="dcterms:W3CDTF">2016-04-22T10:34:26Z</dcterms:modified>
</cp:coreProperties>
</file>