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410-B15E-45CC-927C-AD1B061F4493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E62C0-97D7-4A6C-8B29-07850737A0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07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60A3-8C15-40C1-B259-2F2EEF0CAD1C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5608-520B-4051-A751-5EB394AD14A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Maestro de Activos</a:t>
            </a:r>
            <a:endParaRPr lang="es-ES" sz="2000" b="1" dirty="0">
              <a:latin typeface="+mj-lt"/>
            </a:endParaRPr>
          </a:p>
        </p:txBody>
      </p:sp>
      <p:sp>
        <p:nvSpPr>
          <p:cNvPr id="41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107504" y="1600742"/>
            <a:ext cx="2095200" cy="1108177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107504" y="2780927"/>
            <a:ext cx="1080620" cy="81344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07504" y="3658684"/>
            <a:ext cx="1080620" cy="1157592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Roles y Responsabilidades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111976" y="4864821"/>
            <a:ext cx="2093702" cy="492629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Usuario/Acceso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11976" y="5716625"/>
            <a:ext cx="2093702" cy="77172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Paso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332351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00" b="1" dirty="0"/>
          </a:p>
        </p:txBody>
      </p:sp>
      <p:sp>
        <p:nvSpPr>
          <p:cNvPr id="82" name="81 Rectángulo"/>
          <p:cNvSpPr/>
          <p:nvPr/>
        </p:nvSpPr>
        <p:spPr>
          <a:xfrm>
            <a:off x="4575424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797773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1260240" y="2780928"/>
            <a:ext cx="945438" cy="37091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Operativos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260240" y="3223406"/>
            <a:ext cx="945438" cy="37091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260135" y="3658684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HRE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1260135" y="4269696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Empresas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4569767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ES" sz="1000" dirty="0"/>
              <a:t>Usuario de acceso SSH: </a:t>
            </a:r>
            <a:r>
              <a:rPr lang="es-ES" sz="1000" dirty="0" err="1"/>
              <a:t>mauser</a:t>
            </a:r>
            <a:endParaRPr lang="es-ES" sz="1000" dirty="0"/>
          </a:p>
          <a:p>
            <a:endParaRPr lang="es-ES" sz="1000" dirty="0"/>
          </a:p>
        </p:txBody>
      </p:sp>
      <p:sp>
        <p:nvSpPr>
          <p:cNvPr id="96" name="95 Rectángulo"/>
          <p:cNvSpPr/>
          <p:nvPr/>
        </p:nvSpPr>
        <p:spPr>
          <a:xfrm>
            <a:off x="6792115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ES" sz="1000" dirty="0"/>
              <a:t>Usuario de acceso SSH: </a:t>
            </a:r>
            <a:r>
              <a:rPr lang="es-ES" sz="1000" dirty="0" err="1"/>
              <a:t>mauser</a:t>
            </a:r>
            <a:endParaRPr lang="es-ES" sz="1000" dirty="0"/>
          </a:p>
          <a:p>
            <a:endParaRPr lang="es-ES" sz="1000" dirty="0"/>
          </a:p>
        </p:txBody>
      </p:sp>
      <p:sp>
        <p:nvSpPr>
          <p:cNvPr id="100" name="99 Rectángulo"/>
          <p:cNvSpPr/>
          <p:nvPr/>
        </p:nvSpPr>
        <p:spPr>
          <a:xfrm>
            <a:off x="2268745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4497524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6726303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Pentágono"/>
          <p:cNvSpPr/>
          <p:nvPr/>
        </p:nvSpPr>
        <p:spPr>
          <a:xfrm>
            <a:off x="2240156" y="1133849"/>
            <a:ext cx="2194766" cy="35366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104" name="103 Cheurón"/>
          <p:cNvSpPr/>
          <p:nvPr/>
        </p:nvSpPr>
        <p:spPr>
          <a:xfrm>
            <a:off x="4483229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Validación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6697714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Producción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2229794" y="764704"/>
            <a:ext cx="6651829" cy="2970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11976" y="5397927"/>
            <a:ext cx="2093702" cy="288032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Autenticación 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4561559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SSH/SFTP</a:t>
            </a:r>
            <a:endParaRPr lang="es-ES" sz="1000" dirty="0"/>
          </a:p>
        </p:txBody>
      </p:sp>
      <p:sp>
        <p:nvSpPr>
          <p:cNvPr id="110" name="109 Rectángulo"/>
          <p:cNvSpPr/>
          <p:nvPr/>
        </p:nvSpPr>
        <p:spPr>
          <a:xfrm>
            <a:off x="6783907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SSH/SFTP</a:t>
            </a:r>
            <a:endParaRPr lang="es-ES" sz="1000" dirty="0"/>
          </a:p>
        </p:txBody>
      </p:sp>
      <p:pic>
        <p:nvPicPr>
          <p:cNvPr id="3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5301163" y="1757958"/>
            <a:ext cx="608136" cy="424506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5451210" y="1593181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xxx</a:t>
            </a:r>
            <a:endParaRPr lang="es-ES" sz="900" dirty="0"/>
          </a:p>
        </p:txBody>
      </p:sp>
      <p:cxnSp>
        <p:nvCxnSpPr>
          <p:cNvPr id="42" name="41 Conector recto"/>
          <p:cNvCxnSpPr/>
          <p:nvPr/>
        </p:nvCxnSpPr>
        <p:spPr>
          <a:xfrm>
            <a:off x="5644548" y="2015760"/>
            <a:ext cx="0" cy="46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4957779" y="2239692"/>
            <a:ext cx="1270405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Haya-Pre</a:t>
            </a:r>
            <a:endParaRPr lang="es-ES" sz="900" b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142063" y="2450931"/>
            <a:ext cx="95180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10.10.25.196</a:t>
            </a:r>
            <a:endParaRPr lang="es-ES" sz="900" dirty="0"/>
          </a:p>
        </p:txBody>
      </p:sp>
      <p:sp>
        <p:nvSpPr>
          <p:cNvPr id="88" name="87 Rectángulo"/>
          <p:cNvSpPr/>
          <p:nvPr/>
        </p:nvSpPr>
        <p:spPr>
          <a:xfrm>
            <a:off x="2326694" y="2780927"/>
            <a:ext cx="6493778" cy="813445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4891854" y="2847198"/>
            <a:ext cx="137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/>
              <a:t>Ubuntu 14.04.3 LTS</a:t>
            </a:r>
            <a:endParaRPr lang="es-ES" sz="10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2340472" y="3212976"/>
            <a:ext cx="648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4382615" y="3252388"/>
            <a:ext cx="259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psql</a:t>
            </a:r>
            <a:r>
              <a:rPr lang="es-ES" sz="1000" dirty="0"/>
              <a:t> (</a:t>
            </a:r>
            <a:r>
              <a:rPr lang="es-ES" sz="1000" dirty="0" err="1"/>
              <a:t>PostgreSQL</a:t>
            </a:r>
            <a:r>
              <a:rPr lang="es-ES" sz="1000" dirty="0"/>
              <a:t>) 9.3.10</a:t>
            </a:r>
            <a:endParaRPr lang="es-ES" sz="1000" dirty="0"/>
          </a:p>
        </p:txBody>
      </p:sp>
      <p:pic>
        <p:nvPicPr>
          <p:cNvPr id="4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7452320" y="1772816"/>
            <a:ext cx="608136" cy="424506"/>
          </a:xfrm>
          <a:prstGeom prst="rect">
            <a:avLst/>
          </a:prstGeom>
          <a:noFill/>
        </p:spPr>
      </p:pic>
      <p:sp>
        <p:nvSpPr>
          <p:cNvPr id="50" name="49 CuadroTexto"/>
          <p:cNvSpPr txBox="1"/>
          <p:nvPr/>
        </p:nvSpPr>
        <p:spPr>
          <a:xfrm>
            <a:off x="7595389" y="1608039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xxx</a:t>
            </a:r>
            <a:endParaRPr lang="es-ES" sz="900" dirty="0"/>
          </a:p>
        </p:txBody>
      </p:sp>
      <p:cxnSp>
        <p:nvCxnSpPr>
          <p:cNvPr id="51" name="50 Conector recto"/>
          <p:cNvCxnSpPr/>
          <p:nvPr/>
        </p:nvCxnSpPr>
        <p:spPr>
          <a:xfrm>
            <a:off x="7795705" y="2030618"/>
            <a:ext cx="0" cy="46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7108936" y="2254550"/>
            <a:ext cx="1270405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Haya-Pro</a:t>
            </a:r>
            <a:endParaRPr lang="es-ES" sz="9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7354874" y="2479085"/>
            <a:ext cx="8545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10.10.14.25</a:t>
            </a:r>
            <a:endParaRPr lang="es-ES" sz="900" dirty="0"/>
          </a:p>
        </p:txBody>
      </p:sp>
      <p:sp>
        <p:nvSpPr>
          <p:cNvPr id="56" name="55 Rectángulo"/>
          <p:cNvSpPr/>
          <p:nvPr/>
        </p:nvSpPr>
        <p:spPr>
          <a:xfrm>
            <a:off x="2330227" y="3664074"/>
            <a:ext cx="6493778" cy="540000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Administración</a:t>
            </a:r>
            <a:endParaRPr lang="es-ES" sz="1000" dirty="0"/>
          </a:p>
        </p:txBody>
      </p:sp>
      <p:sp>
        <p:nvSpPr>
          <p:cNvPr id="91" name="90 Rectángulo"/>
          <p:cNvSpPr/>
          <p:nvPr/>
        </p:nvSpPr>
        <p:spPr>
          <a:xfrm>
            <a:off x="2326694" y="4281535"/>
            <a:ext cx="6493778" cy="540000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CuadroTexto"/>
          <p:cNvSpPr txBox="1"/>
          <p:nvPr/>
        </p:nvSpPr>
        <p:spPr>
          <a:xfrm>
            <a:off x="2353388" y="4328494"/>
            <a:ext cx="639042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smtClean="0"/>
              <a:t>Administración</a:t>
            </a:r>
            <a:endParaRPr lang="es-ES" sz="800" b="1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2380112" y="4542986"/>
            <a:ext cx="1944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err="1" smtClean="0"/>
              <a:t>AlamoConsulting</a:t>
            </a:r>
            <a:endParaRPr lang="es-ES" sz="800" b="1" dirty="0" smtClean="0"/>
          </a:p>
        </p:txBody>
      </p:sp>
      <p:sp>
        <p:nvSpPr>
          <p:cNvPr id="99" name="98 Rectángulo"/>
          <p:cNvSpPr/>
          <p:nvPr/>
        </p:nvSpPr>
        <p:spPr>
          <a:xfrm>
            <a:off x="4569767" y="5716625"/>
            <a:ext cx="424030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/>
              <a:t>Integración web-</a:t>
            </a:r>
            <a:r>
              <a:rPr lang="es-ES" sz="1000" b="1" dirty="0" err="1"/>
              <a:t>services</a:t>
            </a:r>
            <a:endParaRPr lang="es-ES" sz="1000" b="1" dirty="0"/>
          </a:p>
        </p:txBody>
      </p:sp>
      <p:sp>
        <p:nvSpPr>
          <p:cNvPr id="97" name="96 Rectángulo"/>
          <p:cNvSpPr/>
          <p:nvPr/>
        </p:nvSpPr>
        <p:spPr>
          <a:xfrm>
            <a:off x="2343558" y="5709104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Integración web-</a:t>
            </a:r>
            <a:r>
              <a:rPr lang="es-ES" sz="1000" b="1" dirty="0" err="1" smtClean="0"/>
              <a:t>services</a:t>
            </a:r>
            <a:endParaRPr lang="es-ES" sz="1000" b="1" dirty="0"/>
          </a:p>
        </p:txBody>
      </p:sp>
      <p:pic>
        <p:nvPicPr>
          <p:cNvPr id="62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2996354" y="1736683"/>
            <a:ext cx="608136" cy="424506"/>
          </a:xfrm>
          <a:prstGeom prst="rect">
            <a:avLst/>
          </a:prstGeom>
          <a:noFill/>
        </p:spPr>
      </p:pic>
      <p:sp>
        <p:nvSpPr>
          <p:cNvPr id="63" name="62 CuadroTexto"/>
          <p:cNvSpPr txBox="1"/>
          <p:nvPr/>
        </p:nvSpPr>
        <p:spPr>
          <a:xfrm>
            <a:off x="3139423" y="1571906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xxx</a:t>
            </a:r>
            <a:endParaRPr lang="es-ES" sz="900" dirty="0"/>
          </a:p>
        </p:txBody>
      </p:sp>
      <p:cxnSp>
        <p:nvCxnSpPr>
          <p:cNvPr id="64" name="63 Conector recto"/>
          <p:cNvCxnSpPr/>
          <p:nvPr/>
        </p:nvCxnSpPr>
        <p:spPr>
          <a:xfrm>
            <a:off x="3339739" y="1994485"/>
            <a:ext cx="0" cy="46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2652970" y="2218417"/>
            <a:ext cx="1270405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Álamo-Des</a:t>
            </a:r>
            <a:endParaRPr lang="es-ES" sz="900" b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3005879" y="2440714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ACP0106</a:t>
            </a:r>
            <a:endParaRPr lang="es-ES" sz="900" dirty="0"/>
          </a:p>
        </p:txBody>
      </p:sp>
      <p:sp>
        <p:nvSpPr>
          <p:cNvPr id="67" name="66 Rectángulo"/>
          <p:cNvSpPr/>
          <p:nvPr/>
        </p:nvSpPr>
        <p:spPr>
          <a:xfrm>
            <a:off x="2329813" y="4865931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ES" sz="1000" dirty="0"/>
              <a:t>Usuario de acceso SSH: </a:t>
            </a:r>
            <a:r>
              <a:rPr lang="es-ES" sz="1000" dirty="0" err="1"/>
              <a:t>mauser</a:t>
            </a:r>
            <a:endParaRPr lang="es-ES" sz="1000" dirty="0"/>
          </a:p>
          <a:p>
            <a:endParaRPr lang="es-ES" sz="1000" dirty="0"/>
          </a:p>
        </p:txBody>
      </p:sp>
      <p:sp>
        <p:nvSpPr>
          <p:cNvPr id="68" name="67 Rectángulo"/>
          <p:cNvSpPr/>
          <p:nvPr/>
        </p:nvSpPr>
        <p:spPr>
          <a:xfrm>
            <a:off x="2321605" y="5398669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SSH</a:t>
            </a:r>
            <a:endParaRPr lang="es-ES" sz="1000" dirty="0"/>
          </a:p>
        </p:txBody>
      </p:sp>
      <p:sp>
        <p:nvSpPr>
          <p:cNvPr id="60" name="44 CuadroTexto"/>
          <p:cNvSpPr txBox="1"/>
          <p:nvPr/>
        </p:nvSpPr>
        <p:spPr>
          <a:xfrm>
            <a:off x="7069069" y="2854160"/>
            <a:ext cx="137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/>
              <a:t>Ubuntu 14.04.3 LTS</a:t>
            </a:r>
            <a:endParaRPr lang="es-ES" sz="1000" dirty="0"/>
          </a:p>
        </p:txBody>
      </p:sp>
      <p:sp>
        <p:nvSpPr>
          <p:cNvPr id="61" name="44 CuadroTexto"/>
          <p:cNvSpPr txBox="1"/>
          <p:nvPr/>
        </p:nvSpPr>
        <p:spPr>
          <a:xfrm>
            <a:off x="2731254" y="2854159"/>
            <a:ext cx="137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/>
              <a:t>Windows 8</a:t>
            </a:r>
            <a:endParaRPr lang="es-ES" sz="1000" dirty="0"/>
          </a:p>
        </p:txBody>
      </p:sp>
      <p:sp>
        <p:nvSpPr>
          <p:cNvPr id="69" name="44 CuadroTexto"/>
          <p:cNvSpPr txBox="1"/>
          <p:nvPr/>
        </p:nvSpPr>
        <p:spPr>
          <a:xfrm>
            <a:off x="6939181" y="3793485"/>
            <a:ext cx="137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/>
              <a:t>Administración</a:t>
            </a:r>
            <a:endParaRPr lang="es-ES" sz="1000" dirty="0"/>
          </a:p>
        </p:txBody>
      </p:sp>
      <p:sp>
        <p:nvSpPr>
          <p:cNvPr id="70" name="57 CuadroTexto"/>
          <p:cNvSpPr txBox="1"/>
          <p:nvPr/>
        </p:nvSpPr>
        <p:spPr>
          <a:xfrm>
            <a:off x="4510003" y="4543375"/>
            <a:ext cx="4260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err="1" smtClean="0"/>
              <a:t>AlamoConsulting</a:t>
            </a:r>
            <a:r>
              <a:rPr lang="es-ES" sz="800" b="1" dirty="0" smtClean="0"/>
              <a:t> - </a:t>
            </a:r>
            <a:r>
              <a:rPr lang="es-ES" sz="800" b="1" dirty="0" err="1" smtClean="0"/>
              <a:t>Tecnocom</a:t>
            </a:r>
            <a:endParaRPr lang="es-ES" sz="800" b="1" dirty="0" smtClean="0"/>
          </a:p>
        </p:txBody>
      </p:sp>
      <p:sp>
        <p:nvSpPr>
          <p:cNvPr id="71" name="44 CuadroTexto"/>
          <p:cNvSpPr txBox="1"/>
          <p:nvPr/>
        </p:nvSpPr>
        <p:spPr>
          <a:xfrm>
            <a:off x="2668021" y="3798880"/>
            <a:ext cx="137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--</a:t>
            </a:r>
            <a:endParaRPr lang="es-E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86</Words>
  <Application>Microsoft Office PowerPoint</Application>
  <PresentationFormat>Presentación en pantalla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Enginyeria i Arquitectura La Salle - URL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Álamo Consulting</cp:lastModifiedBy>
  <cp:revision>8</cp:revision>
  <dcterms:created xsi:type="dcterms:W3CDTF">2016-04-22T10:31:36Z</dcterms:created>
  <dcterms:modified xsi:type="dcterms:W3CDTF">2016-06-16T10:54:41Z</dcterms:modified>
</cp:coreProperties>
</file>