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045DC-4FA1-4DD4-94C5-647BB47FA13C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475D-B136-4FF5-BF03-CE32ED5FD2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28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1FE6-1C71-456E-8EEF-7424EDE6C80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BCA7-8586-4375-BDE3-A43B174F75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</a:t>
            </a:r>
            <a:r>
              <a:rPr lang="es-ES" sz="2000" b="1" dirty="0"/>
              <a:t>Gestor Documental. </a:t>
            </a:r>
            <a:r>
              <a:rPr lang="es-ES" sz="2000" b="1" dirty="0" err="1"/>
              <a:t>Opentext</a:t>
            </a:r>
            <a:endParaRPr lang="es-ES" sz="2000" b="1" dirty="0">
              <a:latin typeface="+mj-lt"/>
            </a:endParaRPr>
          </a:p>
        </p:txBody>
      </p:sp>
      <p:sp>
        <p:nvSpPr>
          <p:cNvPr id="77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6489" y="1591665"/>
            <a:ext cx="2094413" cy="1289013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Sistemas de Información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6489" y="2945129"/>
            <a:ext cx="1098831" cy="77340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tx1"/>
                </a:solidFill>
              </a:rPr>
              <a:t>Backup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6489" y="3782987"/>
            <a:ext cx="1098831" cy="966759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Roles y Responsabilidades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6489" y="5652055"/>
            <a:ext cx="2128984" cy="77340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Paso de Información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298829" y="1591665"/>
            <a:ext cx="2476367" cy="1289013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805350" y="1591665"/>
            <a:ext cx="3094459" cy="1289013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17" name="16 Rectángulo"/>
          <p:cNvSpPr/>
          <p:nvPr/>
        </p:nvSpPr>
        <p:spPr>
          <a:xfrm>
            <a:off x="1178209" y="2945129"/>
            <a:ext cx="961370" cy="386704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Sistemas Operativos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178209" y="3396283"/>
            <a:ext cx="961370" cy="322203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Datos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178210" y="3803057"/>
            <a:ext cx="961477" cy="418868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HRE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178210" y="4298592"/>
            <a:ext cx="961477" cy="451154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Empresas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234151" y="1527215"/>
            <a:ext cx="2609723" cy="496216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4912548" y="1527215"/>
            <a:ext cx="755447" cy="496216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5736672" y="1527215"/>
            <a:ext cx="3227816" cy="496216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Pentágono"/>
          <p:cNvSpPr/>
          <p:nvPr/>
        </p:nvSpPr>
        <p:spPr>
          <a:xfrm>
            <a:off x="2205080" y="1099324"/>
            <a:ext cx="2638793" cy="35443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Desarrollo</a:t>
            </a:r>
            <a:endParaRPr lang="es-ES" sz="1400" dirty="0"/>
          </a:p>
        </p:txBody>
      </p:sp>
      <p:sp>
        <p:nvSpPr>
          <p:cNvPr id="38" name="37 Cheurón"/>
          <p:cNvSpPr/>
          <p:nvPr/>
        </p:nvSpPr>
        <p:spPr>
          <a:xfrm>
            <a:off x="4500488" y="1099324"/>
            <a:ext cx="1648246" cy="35443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Preproducción</a:t>
            </a:r>
          </a:p>
        </p:txBody>
      </p:sp>
      <p:sp>
        <p:nvSpPr>
          <p:cNvPr id="39" name="38 Cheurón"/>
          <p:cNvSpPr/>
          <p:nvPr/>
        </p:nvSpPr>
        <p:spPr>
          <a:xfrm>
            <a:off x="5736672" y="1099324"/>
            <a:ext cx="3227815" cy="35443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dk1"/>
                </a:solidFill>
              </a:rPr>
              <a:t>Producción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194543" y="729376"/>
            <a:ext cx="6763924" cy="2977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302827" y="2945129"/>
            <a:ext cx="6591228" cy="773408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/>
              <a:t>Benjamín Grau</a:t>
            </a:r>
          </a:p>
          <a:p>
            <a:pPr algn="ctr"/>
            <a:r>
              <a:rPr lang="es-ES" sz="1050" dirty="0" smtClean="0"/>
              <a:t>Transparencia Total. Copia Diaria Total (CPD Telefónica)</a:t>
            </a:r>
            <a:endParaRPr lang="es-ES" sz="1050" dirty="0"/>
          </a:p>
        </p:txBody>
      </p:sp>
      <p:sp>
        <p:nvSpPr>
          <p:cNvPr id="26" name="25 Rectángulo"/>
          <p:cNvSpPr/>
          <p:nvPr/>
        </p:nvSpPr>
        <p:spPr>
          <a:xfrm>
            <a:off x="2302827" y="3782987"/>
            <a:ext cx="6591228" cy="966759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2302827" y="4814197"/>
            <a:ext cx="6591228" cy="468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3195627" y="5652055"/>
            <a:ext cx="2060307" cy="77340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Entelgy</a:t>
            </a:r>
            <a:endParaRPr lang="es-ES" sz="1100" dirty="0" smtClean="0"/>
          </a:p>
          <a:p>
            <a:pPr>
              <a:buFont typeface="Arial" pitchFamily="34" charset="0"/>
              <a:buChar char="•"/>
            </a:pPr>
            <a:r>
              <a:rPr lang="es-ES" sz="1100" dirty="0" smtClean="0"/>
              <a:t> Indra (Paso de la información)</a:t>
            </a:r>
            <a:endParaRPr lang="es-ES" sz="11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2302827" y="4234141"/>
            <a:ext cx="659122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118580" y="3911888"/>
            <a:ext cx="2472369" cy="22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/>
              <a:t>Amador Gómez</a:t>
            </a:r>
            <a:endParaRPr lang="es-ES" sz="105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393539" y="4266955"/>
            <a:ext cx="6420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b="1" dirty="0" smtClean="0"/>
              <a:t>INDRA </a:t>
            </a:r>
            <a:r>
              <a:rPr lang="es-ES" sz="1000" b="1" dirty="0" smtClean="0">
                <a:sym typeface="Wingdings" pitchFamily="2" charset="2"/>
              </a:rPr>
              <a:t> </a:t>
            </a:r>
            <a:r>
              <a:rPr lang="es-ES" sz="1000" dirty="0" smtClean="0">
                <a:sym typeface="Wingdings" pitchFamily="2" charset="2"/>
              </a:rPr>
              <a:t>Acceso Total</a:t>
            </a:r>
            <a:endParaRPr lang="es-ES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93539" y="4484738"/>
            <a:ext cx="6420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b="1" dirty="0" err="1" smtClean="0"/>
              <a:t>Entelgy</a:t>
            </a:r>
            <a:r>
              <a:rPr lang="es-ES" sz="1000" b="1" dirty="0" smtClean="0"/>
              <a:t> </a:t>
            </a:r>
            <a:r>
              <a:rPr lang="es-ES" sz="1000" b="1" dirty="0" smtClean="0">
                <a:sym typeface="Wingdings" pitchFamily="2" charset="2"/>
              </a:rPr>
              <a:t> </a:t>
            </a:r>
            <a:r>
              <a:rPr lang="es-ES" sz="1000" dirty="0" smtClean="0">
                <a:sym typeface="Wingdings" pitchFamily="2" charset="2"/>
              </a:rPr>
              <a:t>Acceso Total</a:t>
            </a:r>
            <a:endParaRPr lang="es-ES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225780" y="4783435"/>
            <a:ext cx="302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 Accesos: vienen definidos según perfil de usuario</a:t>
            </a:r>
            <a:endParaRPr lang="es-ES" sz="10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1000" dirty="0">
                <a:sym typeface="Wingdings" pitchFamily="2" charset="2"/>
              </a:rPr>
              <a:t> </a:t>
            </a:r>
            <a:r>
              <a:rPr lang="es-ES" sz="1000" dirty="0" smtClean="0">
                <a:sym typeface="Wingdings" pitchFamily="2" charset="2"/>
              </a:rPr>
              <a:t>DWH (Total)</a:t>
            </a:r>
          </a:p>
          <a:p>
            <a:pPr>
              <a:buFont typeface="Arial" pitchFamily="34" charset="0"/>
              <a:buChar char="•"/>
            </a:pPr>
            <a:r>
              <a:rPr lang="es-ES" sz="1000" dirty="0" smtClean="0">
                <a:sym typeface="Wingdings" pitchFamily="2" charset="2"/>
              </a:rPr>
              <a:t> Gestor Documental (Total)</a:t>
            </a:r>
          </a:p>
        </p:txBody>
      </p:sp>
      <p:pic>
        <p:nvPicPr>
          <p:cNvPr id="51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2714888" y="1849468"/>
            <a:ext cx="608136" cy="424506"/>
          </a:xfrm>
          <a:prstGeom prst="rect">
            <a:avLst/>
          </a:prstGeom>
          <a:noFill/>
        </p:spPr>
      </p:pic>
      <p:sp>
        <p:nvSpPr>
          <p:cNvPr id="52" name="51 CuadroTexto"/>
          <p:cNvSpPr txBox="1"/>
          <p:nvPr/>
        </p:nvSpPr>
        <p:spPr>
          <a:xfrm>
            <a:off x="2749307" y="1656116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GDDES</a:t>
            </a:r>
            <a:endParaRPr lang="es-ES" sz="900" dirty="0"/>
          </a:p>
        </p:txBody>
      </p:sp>
      <p:cxnSp>
        <p:nvCxnSpPr>
          <p:cNvPr id="53" name="52 Conector recto"/>
          <p:cNvCxnSpPr/>
          <p:nvPr/>
        </p:nvCxnSpPr>
        <p:spPr>
          <a:xfrm>
            <a:off x="3058273" y="2107270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371504" y="2300622"/>
            <a:ext cx="1270405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Gestor Documental</a:t>
            </a:r>
            <a:endParaRPr lang="es-ES" sz="900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714888" y="2582074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err="1" smtClean="0"/>
              <a:t>Cristalia</a:t>
            </a:r>
            <a:endParaRPr lang="es-ES" sz="900" dirty="0"/>
          </a:p>
        </p:txBody>
      </p:sp>
      <p:pic>
        <p:nvPicPr>
          <p:cNvPr id="56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3847977" y="1849468"/>
            <a:ext cx="608136" cy="424506"/>
          </a:xfrm>
          <a:prstGeom prst="rect">
            <a:avLst/>
          </a:prstGeom>
          <a:noFill/>
        </p:spPr>
      </p:pic>
      <p:sp>
        <p:nvSpPr>
          <p:cNvPr id="57" name="56 CuadroTexto"/>
          <p:cNvSpPr txBox="1"/>
          <p:nvPr/>
        </p:nvSpPr>
        <p:spPr>
          <a:xfrm>
            <a:off x="3745042" y="1656116"/>
            <a:ext cx="89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DBGD_DES</a:t>
            </a:r>
            <a:endParaRPr lang="es-ES" sz="900" dirty="0"/>
          </a:p>
        </p:txBody>
      </p:sp>
      <p:cxnSp>
        <p:nvCxnSpPr>
          <p:cNvPr id="58" name="57 Conector recto"/>
          <p:cNvCxnSpPr/>
          <p:nvPr/>
        </p:nvCxnSpPr>
        <p:spPr>
          <a:xfrm>
            <a:off x="4191362" y="2107270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3676403" y="2300622"/>
            <a:ext cx="1098792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BBDD Desarrollo</a:t>
            </a:r>
            <a:endParaRPr lang="es-ES" sz="900" b="1" dirty="0"/>
          </a:p>
        </p:txBody>
      </p:sp>
      <p:sp>
        <p:nvSpPr>
          <p:cNvPr id="60" name="59 CuadroTexto"/>
          <p:cNvSpPr txBox="1"/>
          <p:nvPr/>
        </p:nvSpPr>
        <p:spPr>
          <a:xfrm>
            <a:off x="3847977" y="2582074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err="1" smtClean="0"/>
              <a:t>Cristalia</a:t>
            </a:r>
            <a:endParaRPr lang="es-ES" sz="900" dirty="0"/>
          </a:p>
        </p:txBody>
      </p:sp>
      <p:pic>
        <p:nvPicPr>
          <p:cNvPr id="61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5828244" y="1785017"/>
            <a:ext cx="608136" cy="424506"/>
          </a:xfrm>
          <a:prstGeom prst="rect">
            <a:avLst/>
          </a:prstGeom>
          <a:noFill/>
        </p:spPr>
      </p:pic>
      <p:sp>
        <p:nvSpPr>
          <p:cNvPr id="62" name="61 CuadroTexto"/>
          <p:cNvSpPr txBox="1"/>
          <p:nvPr/>
        </p:nvSpPr>
        <p:spPr>
          <a:xfrm>
            <a:off x="5771091" y="1591665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GDWeb01</a:t>
            </a:r>
            <a:endParaRPr lang="es-ES" sz="900" dirty="0"/>
          </a:p>
        </p:txBody>
      </p:sp>
      <p:cxnSp>
        <p:nvCxnSpPr>
          <p:cNvPr id="63" name="62 Conector recto"/>
          <p:cNvCxnSpPr/>
          <p:nvPr/>
        </p:nvCxnSpPr>
        <p:spPr>
          <a:xfrm>
            <a:off x="6171628" y="2042820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5874026" y="2216628"/>
            <a:ext cx="652358" cy="371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Frontal Usuarios</a:t>
            </a:r>
            <a:endParaRPr lang="es-ES" sz="900" b="1" dirty="0"/>
          </a:p>
        </p:txBody>
      </p:sp>
      <p:pic>
        <p:nvPicPr>
          <p:cNvPr id="65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6645926" y="1785017"/>
            <a:ext cx="608136" cy="424506"/>
          </a:xfrm>
          <a:prstGeom prst="rect">
            <a:avLst/>
          </a:prstGeom>
          <a:noFill/>
        </p:spPr>
      </p:pic>
      <p:sp>
        <p:nvSpPr>
          <p:cNvPr id="66" name="65 CuadroTexto"/>
          <p:cNvSpPr txBox="1"/>
          <p:nvPr/>
        </p:nvSpPr>
        <p:spPr>
          <a:xfrm>
            <a:off x="6630983" y="1591665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GDSCSP01</a:t>
            </a:r>
            <a:endParaRPr lang="es-ES" sz="900" dirty="0"/>
          </a:p>
        </p:txBody>
      </p:sp>
      <p:cxnSp>
        <p:nvCxnSpPr>
          <p:cNvPr id="67" name="66 Conector recto"/>
          <p:cNvCxnSpPr/>
          <p:nvPr/>
        </p:nvCxnSpPr>
        <p:spPr>
          <a:xfrm>
            <a:off x="6989311" y="2042820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7497591" y="1785017"/>
            <a:ext cx="608136" cy="424506"/>
          </a:xfrm>
          <a:prstGeom prst="rect">
            <a:avLst/>
          </a:prstGeom>
          <a:noFill/>
        </p:spPr>
      </p:pic>
      <p:sp>
        <p:nvSpPr>
          <p:cNvPr id="70" name="69 CuadroTexto"/>
          <p:cNvSpPr txBox="1"/>
          <p:nvPr/>
        </p:nvSpPr>
        <p:spPr>
          <a:xfrm>
            <a:off x="7590949" y="1591665"/>
            <a:ext cx="652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GDAS</a:t>
            </a:r>
            <a:endParaRPr lang="es-ES" sz="900" dirty="0"/>
          </a:p>
        </p:txBody>
      </p:sp>
      <p:cxnSp>
        <p:nvCxnSpPr>
          <p:cNvPr id="72" name="71 Conector angular"/>
          <p:cNvCxnSpPr>
            <a:stCxn id="64" idx="2"/>
            <a:endCxn id="95" idx="2"/>
          </p:cNvCxnSpPr>
          <p:nvPr/>
        </p:nvCxnSpPr>
        <p:spPr>
          <a:xfrm rot="16200000" flipH="1">
            <a:off x="7362659" y="1426065"/>
            <a:ext cx="16985" cy="2341892"/>
          </a:xfrm>
          <a:prstGeom prst="bentConnector3">
            <a:avLst>
              <a:gd name="adj1" fmla="val 399076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560795" y="2636912"/>
            <a:ext cx="164824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Telefónica (Alcalá)</a:t>
            </a:r>
            <a:endParaRPr lang="es-ES" sz="900" dirty="0"/>
          </a:p>
        </p:txBody>
      </p:sp>
      <p:cxnSp>
        <p:nvCxnSpPr>
          <p:cNvPr id="88" name="87 Conector recto"/>
          <p:cNvCxnSpPr/>
          <p:nvPr/>
        </p:nvCxnSpPr>
        <p:spPr>
          <a:xfrm>
            <a:off x="7842486" y="2042877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8188375" y="1785017"/>
            <a:ext cx="608136" cy="424506"/>
          </a:xfrm>
          <a:prstGeom prst="rect">
            <a:avLst/>
          </a:prstGeom>
          <a:noFill/>
        </p:spPr>
      </p:pic>
      <p:sp>
        <p:nvSpPr>
          <p:cNvPr id="93" name="92 CuadroTexto"/>
          <p:cNvSpPr txBox="1"/>
          <p:nvPr/>
        </p:nvSpPr>
        <p:spPr>
          <a:xfrm>
            <a:off x="8243460" y="1591665"/>
            <a:ext cx="652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GDBBDD</a:t>
            </a:r>
            <a:endParaRPr lang="es-ES" sz="900" dirty="0"/>
          </a:p>
        </p:txBody>
      </p:sp>
      <p:cxnSp>
        <p:nvCxnSpPr>
          <p:cNvPr id="94" name="93 Conector recto"/>
          <p:cNvCxnSpPr/>
          <p:nvPr/>
        </p:nvCxnSpPr>
        <p:spPr>
          <a:xfrm>
            <a:off x="8533271" y="2042877"/>
            <a:ext cx="0" cy="5155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8215918" y="2236172"/>
            <a:ext cx="652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Servidor BBDD</a:t>
            </a:r>
            <a:endParaRPr lang="es-ES" sz="900" b="1" dirty="0"/>
          </a:p>
        </p:txBody>
      </p:sp>
      <p:sp>
        <p:nvSpPr>
          <p:cNvPr id="76" name="75 Rectángulo"/>
          <p:cNvSpPr/>
          <p:nvPr/>
        </p:nvSpPr>
        <p:spPr>
          <a:xfrm>
            <a:off x="36488" y="4814197"/>
            <a:ext cx="2128748" cy="483326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Usuario/Acceso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36488" y="5322669"/>
            <a:ext cx="2128748" cy="257774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Autenticación 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87" name="86 Conector recto"/>
          <p:cNvCxnSpPr/>
          <p:nvPr/>
        </p:nvCxnSpPr>
        <p:spPr>
          <a:xfrm>
            <a:off x="6994872" y="2537346"/>
            <a:ext cx="0" cy="10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6560795" y="2225543"/>
            <a:ext cx="8583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Frontal Aplicaciones</a:t>
            </a:r>
            <a:endParaRPr lang="es-ES" sz="900" b="1" dirty="0"/>
          </a:p>
        </p:txBody>
      </p:sp>
      <p:cxnSp>
        <p:nvCxnSpPr>
          <p:cNvPr id="89" name="88 Conector recto"/>
          <p:cNvCxnSpPr/>
          <p:nvPr/>
        </p:nvCxnSpPr>
        <p:spPr>
          <a:xfrm>
            <a:off x="7852618" y="2537346"/>
            <a:ext cx="0" cy="10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7522272" y="2236172"/>
            <a:ext cx="583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Archivo doc.</a:t>
            </a:r>
            <a:endParaRPr lang="es-ES" sz="900" b="1" dirty="0"/>
          </a:p>
        </p:txBody>
      </p:sp>
      <p:sp>
        <p:nvSpPr>
          <p:cNvPr id="91" name="90 Rectángulo"/>
          <p:cNvSpPr/>
          <p:nvPr/>
        </p:nvSpPr>
        <p:spPr>
          <a:xfrm>
            <a:off x="2267744" y="5301208"/>
            <a:ext cx="6591228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LDAP (Directorio Activo) y (Local)</a:t>
            </a:r>
            <a:endParaRPr lang="es-ES" sz="1100" dirty="0"/>
          </a:p>
        </p:txBody>
      </p:sp>
      <p:sp>
        <p:nvSpPr>
          <p:cNvPr id="73" name="72 Rectángulo"/>
          <p:cNvSpPr/>
          <p:nvPr/>
        </p:nvSpPr>
        <p:spPr>
          <a:xfrm>
            <a:off x="5364088" y="5646008"/>
            <a:ext cx="2060307" cy="77340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Entelgy</a:t>
            </a:r>
            <a:endParaRPr lang="es-ES" sz="1100" dirty="0" smtClean="0"/>
          </a:p>
          <a:p>
            <a:pPr>
              <a:buFont typeface="Arial" pitchFamily="34" charset="0"/>
              <a:buChar char="•"/>
            </a:pPr>
            <a:r>
              <a:rPr lang="es-ES" sz="1100" dirty="0" smtClean="0"/>
              <a:t> Indra (Paso de la información)</a:t>
            </a:r>
            <a:endParaRPr lang="es-E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128</Words>
  <Application>Microsoft Office PowerPoint</Application>
  <PresentationFormat>Presentación en pantalla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Raquel Puchol</cp:lastModifiedBy>
  <cp:revision>3</cp:revision>
  <dcterms:created xsi:type="dcterms:W3CDTF">2016-04-22T10:29:58Z</dcterms:created>
  <dcterms:modified xsi:type="dcterms:W3CDTF">2016-05-17T13:12:13Z</dcterms:modified>
</cp:coreProperties>
</file>