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2"/>
    <a:srgbClr val="367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9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9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ECCB-BC3F-4751-8B13-B5C1C518E3F8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AB8F-74E8-4BAE-8AAF-9CE4DA41C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9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31923"/>
            <a:ext cx="12191999" cy="2052537"/>
          </a:xfrm>
          <a:solidFill>
            <a:srgbClr val="3673A5"/>
          </a:solidFill>
          <a:ln w="31750">
            <a:solidFill>
              <a:srgbClr val="3673A5"/>
            </a:solidFill>
          </a:ln>
        </p:spPr>
        <p:txBody>
          <a:bodyPr anchor="ctr" anchorCtr="0">
            <a:norm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Part 1: Introduction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39" y="1108195"/>
            <a:ext cx="5460521" cy="30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What is 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dirty="0" smtClean="0"/>
              <a:t>the most popular </a:t>
            </a:r>
            <a:r>
              <a:rPr lang="en-US" dirty="0"/>
              <a:t>high-level programming </a:t>
            </a:r>
            <a:r>
              <a:rPr lang="en-US" dirty="0" smtClean="0"/>
              <a:t>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8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What is 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8" y="1363641"/>
            <a:ext cx="7873695" cy="5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Python Is </a:t>
            </a:r>
            <a:r>
              <a:rPr lang="en-IN" dirty="0" smtClean="0"/>
              <a:t>Beginner-Friendly </a:t>
            </a:r>
            <a:endParaRPr lang="en-IN" dirty="0"/>
          </a:p>
          <a:p>
            <a:pPr marL="0" indent="0"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28" y="2850205"/>
            <a:ext cx="9259944" cy="29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2. Career </a:t>
            </a:r>
            <a:r>
              <a:rPr lang="en-IN" dirty="0"/>
              <a:t>Opportunities and Salary</a:t>
            </a:r>
          </a:p>
          <a:p>
            <a:pPr marL="0" indent="0"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80" y="3004327"/>
            <a:ext cx="5800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</a:t>
            </a:r>
            <a:r>
              <a:rPr lang="en-IN" dirty="0" smtClean="0"/>
              <a:t>. </a:t>
            </a:r>
            <a:r>
              <a:rPr lang="en-IN" dirty="0"/>
              <a:t>Python Is Versatile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80" y="3004327"/>
            <a:ext cx="580072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00" y="2457263"/>
            <a:ext cx="6931000" cy="42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dirty="0"/>
              <a:t>Active Community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9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91" y="3459193"/>
            <a:ext cx="5669597" cy="2810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64" y="829157"/>
            <a:ext cx="2413650" cy="24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Python?</vt:lpstr>
      <vt:lpstr>What is Python?</vt:lpstr>
      <vt:lpstr>Why Python?</vt:lpstr>
      <vt:lpstr>Why Python?</vt:lpstr>
      <vt:lpstr>Why Python?</vt:lpstr>
      <vt:lpstr>Why Python?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vishwajeet kumar</dc:creator>
  <cp:lastModifiedBy>vishwajeet kumar</cp:lastModifiedBy>
  <cp:revision>4</cp:revision>
  <dcterms:created xsi:type="dcterms:W3CDTF">2023-02-28T05:17:28Z</dcterms:created>
  <dcterms:modified xsi:type="dcterms:W3CDTF">2023-02-28T05:50:34Z</dcterms:modified>
</cp:coreProperties>
</file>