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69" r:id="rId5"/>
  </p:sldMasterIdLst>
  <p:notesMasterIdLst>
    <p:notesMasterId r:id="rId17"/>
  </p:notesMasterIdLst>
  <p:handoutMasterIdLst>
    <p:handoutMasterId r:id="rId18"/>
  </p:handoutMasterIdLst>
  <p:sldIdLst>
    <p:sldId id="435" r:id="rId6"/>
    <p:sldId id="441" r:id="rId7"/>
    <p:sldId id="505" r:id="rId8"/>
    <p:sldId id="511" r:id="rId9"/>
    <p:sldId id="512" r:id="rId10"/>
    <p:sldId id="504" r:id="rId11"/>
    <p:sldId id="507" r:id="rId12"/>
    <p:sldId id="508" r:id="rId13"/>
    <p:sldId id="509" r:id="rId14"/>
    <p:sldId id="510" r:id="rId15"/>
    <p:sldId id="513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88DB8F-50BF-4D82-825D-1D27E8B86AED}">
          <p14:sldIdLst>
            <p14:sldId id="435"/>
            <p14:sldId id="441"/>
            <p14:sldId id="505"/>
            <p14:sldId id="511"/>
            <p14:sldId id="512"/>
            <p14:sldId id="504"/>
            <p14:sldId id="507"/>
            <p14:sldId id="508"/>
            <p14:sldId id="509"/>
            <p14:sldId id="510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s, Robin A" initials="RAA" lastIdx="15" clrIdx="0">
    <p:extLst>
      <p:ext uri="{19B8F6BF-5375-455C-9EA6-DF929625EA0E}">
        <p15:presenceInfo xmlns:p15="http://schemas.microsoft.com/office/powerpoint/2012/main" userId="Adams, Robin A" providerId="None"/>
      </p:ext>
    </p:extLst>
  </p:cmAuthor>
  <p:cmAuthor id="2" name="Touvell, David J" initials="TDJ" lastIdx="3" clrIdx="1">
    <p:extLst>
      <p:ext uri="{19B8F6BF-5375-455C-9EA6-DF929625EA0E}">
        <p15:presenceInfo xmlns:p15="http://schemas.microsoft.com/office/powerpoint/2012/main" userId="Touvell, David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00CC"/>
    <a:srgbClr val="FFFFCC"/>
    <a:srgbClr val="FF9900"/>
    <a:srgbClr val="CCECFF"/>
    <a:srgbClr val="009900"/>
    <a:srgbClr val="00CC00"/>
    <a:srgbClr val="003FB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5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/>
          <a:lstStyle>
            <a:lvl1pPr algn="l">
              <a:defRPr sz="1200"/>
            </a:lvl1pPr>
          </a:lstStyle>
          <a:p>
            <a:r>
              <a:rPr lang="en-US"/>
              <a:t>Lockheed Martin Proprietary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2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/>
          <a:lstStyle>
            <a:lvl1pPr algn="r">
              <a:defRPr sz="1200"/>
            </a:lvl1pPr>
          </a:lstStyle>
          <a:p>
            <a:fld id="{8FA9247D-DD8A-4FBE-9186-AA4E4B4E344C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 anchor="b"/>
          <a:lstStyle>
            <a:lvl1pPr algn="l">
              <a:defRPr sz="1200"/>
            </a:lvl1pPr>
          </a:lstStyle>
          <a:p>
            <a:endParaRPr lang="en-US"/>
          </a:p>
          <a:p>
            <a:r>
              <a:rPr lang="en-US"/>
              <a:t>Lockheed Martin Proprietary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 anchor="b"/>
          <a:lstStyle>
            <a:lvl1pPr algn="r">
              <a:defRPr sz="1200"/>
            </a:lvl1pPr>
          </a:lstStyle>
          <a:p>
            <a:fld id="{40840EEF-AF3B-4F42-A3BC-A80EB97B19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81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/>
          <a:lstStyle>
            <a:lvl1pPr algn="l">
              <a:defRPr sz="1200"/>
            </a:lvl1pPr>
          </a:lstStyle>
          <a:p>
            <a:r>
              <a:rPr lang="en-US"/>
              <a:t>Lockheed Martin Proprietary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/>
          <a:lstStyle>
            <a:lvl1pPr algn="r">
              <a:defRPr sz="1200"/>
            </a:lvl1pPr>
          </a:lstStyle>
          <a:p>
            <a:fld id="{CC78A99A-C644-476C-933D-1177B3B6612C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7" tIns="46579" rIns="93157" bIns="465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57" tIns="46579" rIns="93157" bIns="465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 anchor="b"/>
          <a:lstStyle>
            <a:lvl1pPr algn="l">
              <a:defRPr sz="1200"/>
            </a:lvl1pPr>
          </a:lstStyle>
          <a:p>
            <a:endParaRPr lang="en-US"/>
          </a:p>
          <a:p>
            <a:r>
              <a:rPr lang="en-US"/>
              <a:t>Lockheed Martin Proprietary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57" tIns="46579" rIns="93157" bIns="46579" rtlCol="0" anchor="b"/>
          <a:lstStyle>
            <a:lvl1pPr algn="r">
              <a:defRPr sz="1200"/>
            </a:lvl1pPr>
          </a:lstStyle>
          <a:p>
            <a:fld id="{13D1BC46-5ABD-424F-805E-10EA9A9C42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99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27800" y="6570663"/>
            <a:ext cx="2540000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r" defTabSz="887413">
              <a:spcBef>
                <a:spcPct val="50000"/>
              </a:spcBef>
            </a:pPr>
            <a:fld id="{A5A69379-469C-4B05-81AE-5148177D057E}" type="slidenum">
              <a:rPr lang="en-US" sz="800" b="0" smtClean="0">
                <a:solidFill>
                  <a:schemeClr val="bg2"/>
                </a:solidFill>
              </a:rPr>
              <a:pPr algn="r" defTabSz="887413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bg2"/>
              </a:solidFill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1963" y="1752600"/>
            <a:ext cx="8234565" cy="1143000"/>
          </a:xfrm>
        </p:spPr>
        <p:txBody>
          <a:bodyPr anchor="ctr"/>
          <a:lstStyle>
            <a:lvl1pPr algn="ctr" defTabSz="877888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52366" y="3186548"/>
            <a:ext cx="8039268" cy="492443"/>
          </a:xfrm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3200">
                <a:effectLst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5"/>
          <p:cNvGrpSpPr>
            <a:grpSpLocks/>
          </p:cNvGrpSpPr>
          <p:nvPr userDrawn="1"/>
        </p:nvGrpSpPr>
        <p:grpSpPr bwMode="auto">
          <a:xfrm>
            <a:off x="474663" y="5321300"/>
            <a:ext cx="3671887" cy="596900"/>
            <a:chOff x="299" y="3352"/>
            <a:chExt cx="2313" cy="376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black">
            <a:xfrm>
              <a:off x="1668" y="3352"/>
              <a:ext cx="944" cy="376"/>
            </a:xfrm>
            <a:custGeom>
              <a:avLst/>
              <a:gdLst/>
              <a:ahLst/>
              <a:cxnLst>
                <a:cxn ang="0">
                  <a:pos x="943" y="147"/>
                </a:cxn>
                <a:cxn ang="0">
                  <a:pos x="775" y="147"/>
                </a:cxn>
                <a:cxn ang="0">
                  <a:pos x="816" y="0"/>
                </a:cxn>
                <a:cxn ang="0">
                  <a:pos x="672" y="147"/>
                </a:cxn>
                <a:cxn ang="0">
                  <a:pos x="3" y="147"/>
                </a:cxn>
                <a:cxn ang="0">
                  <a:pos x="0" y="148"/>
                </a:cxn>
                <a:cxn ang="0">
                  <a:pos x="3" y="149"/>
                </a:cxn>
                <a:cxn ang="0">
                  <a:pos x="106" y="151"/>
                </a:cxn>
                <a:cxn ang="0">
                  <a:pos x="332" y="153"/>
                </a:cxn>
                <a:cxn ang="0">
                  <a:pos x="660" y="159"/>
                </a:cxn>
                <a:cxn ang="0">
                  <a:pos x="600" y="221"/>
                </a:cxn>
                <a:cxn ang="0">
                  <a:pos x="578" y="245"/>
                </a:cxn>
                <a:cxn ang="0">
                  <a:pos x="580" y="245"/>
                </a:cxn>
                <a:cxn ang="0">
                  <a:pos x="606" y="221"/>
                </a:cxn>
                <a:cxn ang="0">
                  <a:pos x="673" y="160"/>
                </a:cxn>
                <a:cxn ang="0">
                  <a:pos x="756" y="160"/>
                </a:cxn>
                <a:cxn ang="0">
                  <a:pos x="748" y="195"/>
                </a:cxn>
                <a:cxn ang="0">
                  <a:pos x="740" y="230"/>
                </a:cxn>
                <a:cxn ang="0">
                  <a:pos x="567" y="318"/>
                </a:cxn>
                <a:cxn ang="0">
                  <a:pos x="471" y="368"/>
                </a:cxn>
                <a:cxn ang="0">
                  <a:pos x="472" y="369"/>
                </a:cxn>
                <a:cxn ang="0">
                  <a:pos x="563" y="326"/>
                </a:cxn>
                <a:cxn ang="0">
                  <a:pos x="738" y="241"/>
                </a:cxn>
                <a:cxn ang="0">
                  <a:pos x="716" y="336"/>
                </a:cxn>
                <a:cxn ang="0">
                  <a:pos x="708" y="373"/>
                </a:cxn>
                <a:cxn ang="0">
                  <a:pos x="708" y="375"/>
                </a:cxn>
                <a:cxn ang="0">
                  <a:pos x="710" y="374"/>
                </a:cxn>
                <a:cxn ang="0">
                  <a:pos x="721" y="335"/>
                </a:cxn>
                <a:cxn ang="0">
                  <a:pos x="748" y="236"/>
                </a:cxn>
                <a:cxn ang="0">
                  <a:pos x="820" y="203"/>
                </a:cxn>
                <a:cxn ang="0">
                  <a:pos x="883" y="173"/>
                </a:cxn>
                <a:cxn ang="0">
                  <a:pos x="943" y="147"/>
                </a:cxn>
                <a:cxn ang="0">
                  <a:pos x="688" y="147"/>
                </a:cxn>
                <a:cxn ang="0">
                  <a:pos x="752" y="87"/>
                </a:cxn>
                <a:cxn ang="0">
                  <a:pos x="779" y="61"/>
                </a:cxn>
                <a:cxn ang="0">
                  <a:pos x="759" y="147"/>
                </a:cxn>
                <a:cxn ang="0">
                  <a:pos x="688" y="147"/>
                </a:cxn>
                <a:cxn ang="0">
                  <a:pos x="943" y="147"/>
                </a:cxn>
                <a:cxn ang="0">
                  <a:pos x="770" y="161"/>
                </a:cxn>
                <a:cxn ang="0">
                  <a:pos x="871" y="163"/>
                </a:cxn>
                <a:cxn ang="0">
                  <a:pos x="837" y="181"/>
                </a:cxn>
                <a:cxn ang="0">
                  <a:pos x="752" y="224"/>
                </a:cxn>
                <a:cxn ang="0">
                  <a:pos x="770" y="161"/>
                </a:cxn>
                <a:cxn ang="0">
                  <a:pos x="943" y="147"/>
                </a:cxn>
              </a:cxnLst>
              <a:rect l="0" t="0" r="r" b="b"/>
              <a:pathLst>
                <a:path w="944" h="376">
                  <a:moveTo>
                    <a:pt x="943" y="147"/>
                  </a:moveTo>
                  <a:lnTo>
                    <a:pt x="775" y="147"/>
                  </a:lnTo>
                  <a:lnTo>
                    <a:pt x="816" y="0"/>
                  </a:lnTo>
                  <a:lnTo>
                    <a:pt x="672" y="147"/>
                  </a:lnTo>
                  <a:lnTo>
                    <a:pt x="3" y="147"/>
                  </a:lnTo>
                  <a:lnTo>
                    <a:pt x="0" y="148"/>
                  </a:lnTo>
                  <a:lnTo>
                    <a:pt x="3" y="149"/>
                  </a:lnTo>
                  <a:lnTo>
                    <a:pt x="106" y="151"/>
                  </a:lnTo>
                  <a:lnTo>
                    <a:pt x="332" y="153"/>
                  </a:lnTo>
                  <a:lnTo>
                    <a:pt x="660" y="159"/>
                  </a:lnTo>
                  <a:lnTo>
                    <a:pt x="600" y="221"/>
                  </a:lnTo>
                  <a:lnTo>
                    <a:pt x="578" y="245"/>
                  </a:lnTo>
                  <a:lnTo>
                    <a:pt x="580" y="245"/>
                  </a:lnTo>
                  <a:lnTo>
                    <a:pt x="606" y="221"/>
                  </a:lnTo>
                  <a:lnTo>
                    <a:pt x="673" y="160"/>
                  </a:lnTo>
                  <a:lnTo>
                    <a:pt x="756" y="160"/>
                  </a:lnTo>
                  <a:lnTo>
                    <a:pt x="748" y="195"/>
                  </a:lnTo>
                  <a:lnTo>
                    <a:pt x="740" y="230"/>
                  </a:lnTo>
                  <a:lnTo>
                    <a:pt x="567" y="318"/>
                  </a:lnTo>
                  <a:lnTo>
                    <a:pt x="471" y="368"/>
                  </a:lnTo>
                  <a:lnTo>
                    <a:pt x="472" y="369"/>
                  </a:lnTo>
                  <a:lnTo>
                    <a:pt x="563" y="326"/>
                  </a:lnTo>
                  <a:lnTo>
                    <a:pt x="738" y="241"/>
                  </a:lnTo>
                  <a:lnTo>
                    <a:pt x="716" y="336"/>
                  </a:lnTo>
                  <a:lnTo>
                    <a:pt x="708" y="373"/>
                  </a:lnTo>
                  <a:lnTo>
                    <a:pt x="708" y="375"/>
                  </a:lnTo>
                  <a:lnTo>
                    <a:pt x="710" y="374"/>
                  </a:lnTo>
                  <a:lnTo>
                    <a:pt x="721" y="335"/>
                  </a:lnTo>
                  <a:lnTo>
                    <a:pt x="748" y="236"/>
                  </a:lnTo>
                  <a:lnTo>
                    <a:pt x="820" y="203"/>
                  </a:lnTo>
                  <a:lnTo>
                    <a:pt x="883" y="173"/>
                  </a:lnTo>
                  <a:lnTo>
                    <a:pt x="943" y="147"/>
                  </a:lnTo>
                  <a:lnTo>
                    <a:pt x="688" y="147"/>
                  </a:lnTo>
                  <a:lnTo>
                    <a:pt x="752" y="87"/>
                  </a:lnTo>
                  <a:lnTo>
                    <a:pt x="779" y="61"/>
                  </a:lnTo>
                  <a:lnTo>
                    <a:pt x="759" y="147"/>
                  </a:lnTo>
                  <a:lnTo>
                    <a:pt x="688" y="147"/>
                  </a:lnTo>
                  <a:lnTo>
                    <a:pt x="943" y="147"/>
                  </a:lnTo>
                  <a:lnTo>
                    <a:pt x="770" y="161"/>
                  </a:lnTo>
                  <a:lnTo>
                    <a:pt x="871" y="163"/>
                  </a:lnTo>
                  <a:lnTo>
                    <a:pt x="837" y="181"/>
                  </a:lnTo>
                  <a:lnTo>
                    <a:pt x="752" y="224"/>
                  </a:lnTo>
                  <a:lnTo>
                    <a:pt x="770" y="161"/>
                  </a:lnTo>
                  <a:lnTo>
                    <a:pt x="943" y="147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black">
            <a:xfrm>
              <a:off x="299" y="3549"/>
              <a:ext cx="5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0"/>
                </a:cxn>
                <a:cxn ang="0">
                  <a:pos x="30" y="49"/>
                </a:cxn>
                <a:cxn ang="0">
                  <a:pos x="55" y="49"/>
                </a:cxn>
                <a:cxn ang="0">
                  <a:pos x="50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56" h="68">
                  <a:moveTo>
                    <a:pt x="14" y="0"/>
                  </a:moveTo>
                  <a:lnTo>
                    <a:pt x="40" y="0"/>
                  </a:lnTo>
                  <a:lnTo>
                    <a:pt x="30" y="49"/>
                  </a:lnTo>
                  <a:lnTo>
                    <a:pt x="55" y="49"/>
                  </a:lnTo>
                  <a:lnTo>
                    <a:pt x="50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black">
            <a:xfrm>
              <a:off x="415" y="3547"/>
              <a:ext cx="74" cy="7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" y="3"/>
                </a:cxn>
                <a:cxn ang="0">
                  <a:pos x="69" y="10"/>
                </a:cxn>
                <a:cxn ang="0">
                  <a:pos x="73" y="21"/>
                </a:cxn>
                <a:cxn ang="0">
                  <a:pos x="72" y="36"/>
                </a:cxn>
                <a:cxn ang="0">
                  <a:pos x="66" y="50"/>
                </a:cxn>
                <a:cxn ang="0">
                  <a:pos x="57" y="61"/>
                </a:cxn>
                <a:cxn ang="0">
                  <a:pos x="44" y="68"/>
                </a:cxn>
                <a:cxn ang="0">
                  <a:pos x="29" y="71"/>
                </a:cxn>
                <a:cxn ang="0">
                  <a:pos x="13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9" y="3"/>
                </a:cxn>
                <a:cxn ang="0">
                  <a:pos x="44" y="0"/>
                </a:cxn>
                <a:cxn ang="0">
                  <a:pos x="32" y="53"/>
                </a:cxn>
                <a:cxn ang="0">
                  <a:pos x="39" y="50"/>
                </a:cxn>
                <a:cxn ang="0">
                  <a:pos x="44" y="36"/>
                </a:cxn>
                <a:cxn ang="0">
                  <a:pos x="45" y="21"/>
                </a:cxn>
                <a:cxn ang="0">
                  <a:pos x="40" y="19"/>
                </a:cxn>
                <a:cxn ang="0">
                  <a:pos x="34" y="21"/>
                </a:cxn>
                <a:cxn ang="0">
                  <a:pos x="29" y="36"/>
                </a:cxn>
                <a:cxn ang="0">
                  <a:pos x="28" y="50"/>
                </a:cxn>
                <a:cxn ang="0">
                  <a:pos x="32" y="53"/>
                </a:cxn>
                <a:cxn ang="0">
                  <a:pos x="44" y="0"/>
                </a:cxn>
              </a:cxnLst>
              <a:rect l="0" t="0" r="r" b="b"/>
              <a:pathLst>
                <a:path w="74" h="72">
                  <a:moveTo>
                    <a:pt x="44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3" y="21"/>
                  </a:lnTo>
                  <a:lnTo>
                    <a:pt x="72" y="36"/>
                  </a:lnTo>
                  <a:lnTo>
                    <a:pt x="66" y="50"/>
                  </a:lnTo>
                  <a:lnTo>
                    <a:pt x="57" y="61"/>
                  </a:lnTo>
                  <a:lnTo>
                    <a:pt x="44" y="68"/>
                  </a:lnTo>
                  <a:lnTo>
                    <a:pt x="29" y="71"/>
                  </a:lnTo>
                  <a:lnTo>
                    <a:pt x="13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9" y="3"/>
                  </a:lnTo>
                  <a:lnTo>
                    <a:pt x="44" y="0"/>
                  </a:lnTo>
                  <a:lnTo>
                    <a:pt x="32" y="53"/>
                  </a:lnTo>
                  <a:lnTo>
                    <a:pt x="39" y="50"/>
                  </a:lnTo>
                  <a:lnTo>
                    <a:pt x="44" y="36"/>
                  </a:lnTo>
                  <a:lnTo>
                    <a:pt x="45" y="21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9" y="36"/>
                  </a:lnTo>
                  <a:lnTo>
                    <a:pt x="28" y="50"/>
                  </a:lnTo>
                  <a:lnTo>
                    <a:pt x="32" y="53"/>
                  </a:lnTo>
                  <a:lnTo>
                    <a:pt x="4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black">
            <a:xfrm>
              <a:off x="546" y="3547"/>
              <a:ext cx="72" cy="72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62" y="56"/>
                </a:cxn>
                <a:cxn ang="0">
                  <a:pos x="52" y="64"/>
                </a:cxn>
                <a:cxn ang="0">
                  <a:pos x="41" y="69"/>
                </a:cxn>
                <a:cxn ang="0">
                  <a:pos x="29" y="71"/>
                </a:cxn>
                <a:cxn ang="0">
                  <a:pos x="14" y="68"/>
                </a:cxn>
                <a:cxn ang="0">
                  <a:pos x="4" y="61"/>
                </a:cxn>
                <a:cxn ang="0">
                  <a:pos x="0" y="50"/>
                </a:cxn>
                <a:cxn ang="0">
                  <a:pos x="1" y="36"/>
                </a:cxn>
                <a:cxn ang="0">
                  <a:pos x="6" y="21"/>
                </a:cxn>
                <a:cxn ang="0">
                  <a:pos x="15" y="10"/>
                </a:cxn>
                <a:cxn ang="0">
                  <a:pos x="28" y="3"/>
                </a:cxn>
                <a:cxn ang="0">
                  <a:pos x="44" y="0"/>
                </a:cxn>
                <a:cxn ang="0">
                  <a:pos x="56" y="1"/>
                </a:cxn>
                <a:cxn ang="0">
                  <a:pos x="66" y="6"/>
                </a:cxn>
                <a:cxn ang="0">
                  <a:pos x="71" y="14"/>
                </a:cxn>
                <a:cxn ang="0">
                  <a:pos x="71" y="26"/>
                </a:cxn>
                <a:cxn ang="0">
                  <a:pos x="46" y="26"/>
                </a:cxn>
                <a:cxn ang="0">
                  <a:pos x="41" y="19"/>
                </a:cxn>
                <a:cxn ang="0">
                  <a:pos x="34" y="23"/>
                </a:cxn>
                <a:cxn ang="0">
                  <a:pos x="29" y="36"/>
                </a:cxn>
                <a:cxn ang="0">
                  <a:pos x="27" y="48"/>
                </a:cxn>
                <a:cxn ang="0">
                  <a:pos x="33" y="53"/>
                </a:cxn>
                <a:cxn ang="0">
                  <a:pos x="41" y="44"/>
                </a:cxn>
                <a:cxn ang="0">
                  <a:pos x="68" y="44"/>
                </a:cxn>
              </a:cxnLst>
              <a:rect l="0" t="0" r="r" b="b"/>
              <a:pathLst>
                <a:path w="72" h="72">
                  <a:moveTo>
                    <a:pt x="68" y="44"/>
                  </a:moveTo>
                  <a:lnTo>
                    <a:pt x="62" y="56"/>
                  </a:lnTo>
                  <a:lnTo>
                    <a:pt x="52" y="64"/>
                  </a:lnTo>
                  <a:lnTo>
                    <a:pt x="41" y="69"/>
                  </a:lnTo>
                  <a:lnTo>
                    <a:pt x="29" y="71"/>
                  </a:lnTo>
                  <a:lnTo>
                    <a:pt x="14" y="68"/>
                  </a:lnTo>
                  <a:lnTo>
                    <a:pt x="4" y="61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6" y="21"/>
                  </a:lnTo>
                  <a:lnTo>
                    <a:pt x="15" y="10"/>
                  </a:lnTo>
                  <a:lnTo>
                    <a:pt x="28" y="3"/>
                  </a:lnTo>
                  <a:lnTo>
                    <a:pt x="44" y="0"/>
                  </a:lnTo>
                  <a:lnTo>
                    <a:pt x="56" y="1"/>
                  </a:lnTo>
                  <a:lnTo>
                    <a:pt x="66" y="6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46" y="26"/>
                  </a:lnTo>
                  <a:lnTo>
                    <a:pt x="41" y="19"/>
                  </a:lnTo>
                  <a:lnTo>
                    <a:pt x="34" y="23"/>
                  </a:lnTo>
                  <a:lnTo>
                    <a:pt x="29" y="36"/>
                  </a:lnTo>
                  <a:lnTo>
                    <a:pt x="27" y="48"/>
                  </a:lnTo>
                  <a:lnTo>
                    <a:pt x="33" y="53"/>
                  </a:lnTo>
                  <a:lnTo>
                    <a:pt x="41" y="44"/>
                  </a:lnTo>
                  <a:lnTo>
                    <a:pt x="68" y="44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black">
            <a:xfrm>
              <a:off x="680" y="3549"/>
              <a:ext cx="87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2" y="0"/>
                </a:cxn>
                <a:cxn ang="0">
                  <a:pos x="35" y="28"/>
                </a:cxn>
                <a:cxn ang="0">
                  <a:pos x="56" y="0"/>
                </a:cxn>
                <a:cxn ang="0">
                  <a:pos x="86" y="0"/>
                </a:cxn>
                <a:cxn ang="0">
                  <a:pos x="60" y="32"/>
                </a:cxn>
                <a:cxn ang="0">
                  <a:pos x="73" y="67"/>
                </a:cxn>
                <a:cxn ang="0">
                  <a:pos x="44" y="67"/>
                </a:cxn>
                <a:cxn ang="0">
                  <a:pos x="34" y="37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</a:cxnLst>
              <a:rect l="0" t="0" r="r" b="b"/>
              <a:pathLst>
                <a:path w="87" h="68">
                  <a:moveTo>
                    <a:pt x="15" y="0"/>
                  </a:moveTo>
                  <a:lnTo>
                    <a:pt x="42" y="0"/>
                  </a:lnTo>
                  <a:lnTo>
                    <a:pt x="35" y="28"/>
                  </a:lnTo>
                  <a:lnTo>
                    <a:pt x="56" y="0"/>
                  </a:lnTo>
                  <a:lnTo>
                    <a:pt x="86" y="0"/>
                  </a:lnTo>
                  <a:lnTo>
                    <a:pt x="60" y="32"/>
                  </a:lnTo>
                  <a:lnTo>
                    <a:pt x="73" y="67"/>
                  </a:lnTo>
                  <a:lnTo>
                    <a:pt x="44" y="67"/>
                  </a:lnTo>
                  <a:lnTo>
                    <a:pt x="34" y="37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black">
            <a:xfrm>
              <a:off x="818" y="3549"/>
              <a:ext cx="82" cy="68"/>
            </a:xfrm>
            <a:custGeom>
              <a:avLst/>
              <a:gdLst/>
              <a:ahLst/>
              <a:cxnLst>
                <a:cxn ang="0">
                  <a:pos x="44" y="42"/>
                </a:cxn>
                <a:cxn ang="0">
                  <a:pos x="33" y="42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42" y="0"/>
                </a:cxn>
                <a:cxn ang="0">
                  <a:pos x="36" y="23"/>
                </a:cxn>
                <a:cxn ang="0">
                  <a:pos x="49" y="23"/>
                </a:cxn>
                <a:cxn ang="0">
                  <a:pos x="54" y="0"/>
                </a:cxn>
                <a:cxn ang="0">
                  <a:pos x="81" y="0"/>
                </a:cxn>
                <a:cxn ang="0">
                  <a:pos x="68" y="67"/>
                </a:cxn>
                <a:cxn ang="0">
                  <a:pos x="40" y="67"/>
                </a:cxn>
                <a:cxn ang="0">
                  <a:pos x="44" y="42"/>
                </a:cxn>
              </a:cxnLst>
              <a:rect l="0" t="0" r="r" b="b"/>
              <a:pathLst>
                <a:path w="82" h="68">
                  <a:moveTo>
                    <a:pt x="44" y="42"/>
                  </a:moveTo>
                  <a:lnTo>
                    <a:pt x="33" y="42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42" y="0"/>
                  </a:lnTo>
                  <a:lnTo>
                    <a:pt x="36" y="23"/>
                  </a:lnTo>
                  <a:lnTo>
                    <a:pt x="49" y="23"/>
                  </a:lnTo>
                  <a:lnTo>
                    <a:pt x="54" y="0"/>
                  </a:lnTo>
                  <a:lnTo>
                    <a:pt x="81" y="0"/>
                  </a:lnTo>
                  <a:lnTo>
                    <a:pt x="68" y="67"/>
                  </a:lnTo>
                  <a:lnTo>
                    <a:pt x="40" y="67"/>
                  </a:lnTo>
                  <a:lnTo>
                    <a:pt x="44" y="42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black">
            <a:xfrm>
              <a:off x="957" y="3549"/>
              <a:ext cx="6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" y="0"/>
                </a:cxn>
                <a:cxn ang="0">
                  <a:pos x="64" y="18"/>
                </a:cxn>
                <a:cxn ang="0">
                  <a:pos x="37" y="18"/>
                </a:cxn>
                <a:cxn ang="0">
                  <a:pos x="35" y="24"/>
                </a:cxn>
                <a:cxn ang="0">
                  <a:pos x="59" y="24"/>
                </a:cxn>
                <a:cxn ang="0">
                  <a:pos x="56" y="42"/>
                </a:cxn>
                <a:cxn ang="0">
                  <a:pos x="31" y="42"/>
                </a:cxn>
                <a:cxn ang="0">
                  <a:pos x="29" y="49"/>
                </a:cxn>
                <a:cxn ang="0">
                  <a:pos x="57" y="49"/>
                </a:cxn>
                <a:cxn ang="0">
                  <a:pos x="54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8" h="68">
                  <a:moveTo>
                    <a:pt x="14" y="0"/>
                  </a:moveTo>
                  <a:lnTo>
                    <a:pt x="67" y="0"/>
                  </a:lnTo>
                  <a:lnTo>
                    <a:pt x="64" y="18"/>
                  </a:lnTo>
                  <a:lnTo>
                    <a:pt x="37" y="18"/>
                  </a:lnTo>
                  <a:lnTo>
                    <a:pt x="35" y="24"/>
                  </a:lnTo>
                  <a:lnTo>
                    <a:pt x="59" y="24"/>
                  </a:lnTo>
                  <a:lnTo>
                    <a:pt x="56" y="42"/>
                  </a:lnTo>
                  <a:lnTo>
                    <a:pt x="31" y="42"/>
                  </a:lnTo>
                  <a:lnTo>
                    <a:pt x="29" y="49"/>
                  </a:lnTo>
                  <a:lnTo>
                    <a:pt x="57" y="49"/>
                  </a:lnTo>
                  <a:lnTo>
                    <a:pt x="54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black">
            <a:xfrm>
              <a:off x="1085" y="3549"/>
              <a:ext cx="66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5" y="0"/>
                </a:cxn>
                <a:cxn ang="0">
                  <a:pos x="62" y="18"/>
                </a:cxn>
                <a:cxn ang="0">
                  <a:pos x="35" y="18"/>
                </a:cxn>
                <a:cxn ang="0">
                  <a:pos x="35" y="24"/>
                </a:cxn>
                <a:cxn ang="0">
                  <a:pos x="58" y="24"/>
                </a:cxn>
                <a:cxn ang="0">
                  <a:pos x="54" y="42"/>
                </a:cxn>
                <a:cxn ang="0">
                  <a:pos x="30" y="42"/>
                </a:cxn>
                <a:cxn ang="0">
                  <a:pos x="28" y="49"/>
                </a:cxn>
                <a:cxn ang="0">
                  <a:pos x="56" y="49"/>
                </a:cxn>
                <a:cxn ang="0">
                  <a:pos x="5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66" h="68">
                  <a:moveTo>
                    <a:pt x="14" y="0"/>
                  </a:moveTo>
                  <a:lnTo>
                    <a:pt x="65" y="0"/>
                  </a:lnTo>
                  <a:lnTo>
                    <a:pt x="62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58" y="24"/>
                  </a:lnTo>
                  <a:lnTo>
                    <a:pt x="54" y="42"/>
                  </a:lnTo>
                  <a:lnTo>
                    <a:pt x="30" y="42"/>
                  </a:lnTo>
                  <a:lnTo>
                    <a:pt x="28" y="49"/>
                  </a:lnTo>
                  <a:lnTo>
                    <a:pt x="56" y="49"/>
                  </a:lnTo>
                  <a:lnTo>
                    <a:pt x="5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black">
            <a:xfrm>
              <a:off x="1213" y="3549"/>
              <a:ext cx="78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0"/>
                </a:cxn>
                <a:cxn ang="0">
                  <a:pos x="63" y="3"/>
                </a:cxn>
                <a:cxn ang="0">
                  <a:pos x="72" y="10"/>
                </a:cxn>
                <a:cxn ang="0">
                  <a:pos x="77" y="21"/>
                </a:cxn>
                <a:cxn ang="0">
                  <a:pos x="75" y="34"/>
                </a:cxn>
                <a:cxn ang="0">
                  <a:pos x="69" y="48"/>
                </a:cxn>
                <a:cxn ang="0">
                  <a:pos x="60" y="58"/>
                </a:cxn>
                <a:cxn ang="0">
                  <a:pos x="48" y="64"/>
                </a:cxn>
                <a:cxn ang="0">
                  <a:pos x="33" y="67"/>
                </a:cxn>
                <a:cxn ang="0">
                  <a:pos x="0" y="67"/>
                </a:cxn>
                <a:cxn ang="0">
                  <a:pos x="14" y="0"/>
                </a:cxn>
                <a:cxn ang="0">
                  <a:pos x="29" y="51"/>
                </a:cxn>
                <a:cxn ang="0">
                  <a:pos x="33" y="51"/>
                </a:cxn>
                <a:cxn ang="0">
                  <a:pos x="42" y="47"/>
                </a:cxn>
                <a:cxn ang="0">
                  <a:pos x="47" y="34"/>
                </a:cxn>
                <a:cxn ang="0">
                  <a:pos x="48" y="20"/>
                </a:cxn>
                <a:cxn ang="0">
                  <a:pos x="40" y="15"/>
                </a:cxn>
                <a:cxn ang="0">
                  <a:pos x="37" y="15"/>
                </a:cxn>
                <a:cxn ang="0">
                  <a:pos x="29" y="51"/>
                </a:cxn>
                <a:cxn ang="0">
                  <a:pos x="14" y="0"/>
                </a:cxn>
              </a:cxnLst>
              <a:rect l="0" t="0" r="r" b="b"/>
              <a:pathLst>
                <a:path w="78" h="68">
                  <a:moveTo>
                    <a:pt x="14" y="0"/>
                  </a:moveTo>
                  <a:lnTo>
                    <a:pt x="46" y="0"/>
                  </a:lnTo>
                  <a:lnTo>
                    <a:pt x="63" y="3"/>
                  </a:lnTo>
                  <a:lnTo>
                    <a:pt x="72" y="10"/>
                  </a:lnTo>
                  <a:lnTo>
                    <a:pt x="77" y="21"/>
                  </a:lnTo>
                  <a:lnTo>
                    <a:pt x="75" y="34"/>
                  </a:lnTo>
                  <a:lnTo>
                    <a:pt x="69" y="48"/>
                  </a:lnTo>
                  <a:lnTo>
                    <a:pt x="60" y="58"/>
                  </a:lnTo>
                  <a:lnTo>
                    <a:pt x="48" y="64"/>
                  </a:lnTo>
                  <a:lnTo>
                    <a:pt x="33" y="67"/>
                  </a:lnTo>
                  <a:lnTo>
                    <a:pt x="0" y="67"/>
                  </a:lnTo>
                  <a:lnTo>
                    <a:pt x="14" y="0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42" y="47"/>
                  </a:lnTo>
                  <a:lnTo>
                    <a:pt x="47" y="34"/>
                  </a:lnTo>
                  <a:lnTo>
                    <a:pt x="48" y="20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29" y="51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black">
            <a:xfrm>
              <a:off x="1405" y="3549"/>
              <a:ext cx="111" cy="68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1" y="67"/>
                </a:cxn>
                <a:cxn ang="0">
                  <a:pos x="34" y="67"/>
                </a:cxn>
                <a:cxn ang="0">
                  <a:pos x="36" y="19"/>
                </a:cxn>
                <a:cxn ang="0">
                  <a:pos x="35" y="19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6" y="0"/>
                </a:cxn>
                <a:cxn ang="0">
                  <a:pos x="54" y="0"/>
                </a:cxn>
                <a:cxn ang="0">
                  <a:pos x="53" y="39"/>
                </a:cxn>
                <a:cxn ang="0">
                  <a:pos x="54" y="39"/>
                </a:cxn>
                <a:cxn ang="0">
                  <a:pos x="70" y="0"/>
                </a:cxn>
                <a:cxn ang="0">
                  <a:pos x="110" y="0"/>
                </a:cxn>
                <a:cxn ang="0">
                  <a:pos x="94" y="67"/>
                </a:cxn>
                <a:cxn ang="0">
                  <a:pos x="71" y="67"/>
                </a:cxn>
                <a:cxn ang="0">
                  <a:pos x="81" y="19"/>
                </a:cxn>
              </a:cxnLst>
              <a:rect l="0" t="0" r="r" b="b"/>
              <a:pathLst>
                <a:path w="111" h="68">
                  <a:moveTo>
                    <a:pt x="81" y="19"/>
                  </a:moveTo>
                  <a:lnTo>
                    <a:pt x="61" y="67"/>
                  </a:lnTo>
                  <a:lnTo>
                    <a:pt x="34" y="67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70" y="0"/>
                  </a:lnTo>
                  <a:lnTo>
                    <a:pt x="110" y="0"/>
                  </a:lnTo>
                  <a:lnTo>
                    <a:pt x="94" y="67"/>
                  </a:lnTo>
                  <a:lnTo>
                    <a:pt x="71" y="67"/>
                  </a:lnTo>
                  <a:lnTo>
                    <a:pt x="81" y="19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black">
            <a:xfrm>
              <a:off x="1562" y="3549"/>
              <a:ext cx="82" cy="6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73" y="0"/>
                </a:cxn>
                <a:cxn ang="0">
                  <a:pos x="81" y="67"/>
                </a:cxn>
                <a:cxn ang="0">
                  <a:pos x="52" y="67"/>
                </a:cxn>
                <a:cxn ang="0">
                  <a:pos x="51" y="55"/>
                </a:cxn>
                <a:cxn ang="0">
                  <a:pos x="32" y="55"/>
                </a:cxn>
                <a:cxn ang="0">
                  <a:pos x="27" y="67"/>
                </a:cxn>
                <a:cxn ang="0">
                  <a:pos x="0" y="67"/>
                </a:cxn>
                <a:cxn ang="0">
                  <a:pos x="37" y="0"/>
                </a:cxn>
                <a:cxn ang="0">
                  <a:pos x="51" y="39"/>
                </a:cxn>
                <a:cxn ang="0">
                  <a:pos x="51" y="14"/>
                </a:cxn>
                <a:cxn ang="0">
                  <a:pos x="41" y="39"/>
                </a:cxn>
                <a:cxn ang="0">
                  <a:pos x="51" y="39"/>
                </a:cxn>
                <a:cxn ang="0">
                  <a:pos x="37" y="0"/>
                </a:cxn>
              </a:cxnLst>
              <a:rect l="0" t="0" r="r" b="b"/>
              <a:pathLst>
                <a:path w="82" h="68">
                  <a:moveTo>
                    <a:pt x="37" y="0"/>
                  </a:moveTo>
                  <a:lnTo>
                    <a:pt x="73" y="0"/>
                  </a:lnTo>
                  <a:lnTo>
                    <a:pt x="81" y="67"/>
                  </a:lnTo>
                  <a:lnTo>
                    <a:pt x="52" y="67"/>
                  </a:lnTo>
                  <a:lnTo>
                    <a:pt x="51" y="55"/>
                  </a:lnTo>
                  <a:lnTo>
                    <a:pt x="32" y="55"/>
                  </a:lnTo>
                  <a:lnTo>
                    <a:pt x="27" y="67"/>
                  </a:lnTo>
                  <a:lnTo>
                    <a:pt x="0" y="67"/>
                  </a:lnTo>
                  <a:lnTo>
                    <a:pt x="37" y="0"/>
                  </a:lnTo>
                  <a:lnTo>
                    <a:pt x="51" y="39"/>
                  </a:lnTo>
                  <a:lnTo>
                    <a:pt x="51" y="14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black">
            <a:xfrm>
              <a:off x="1714" y="3549"/>
              <a:ext cx="78" cy="6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6" y="0"/>
                </a:cxn>
                <a:cxn ang="0">
                  <a:pos x="73" y="4"/>
                </a:cxn>
                <a:cxn ang="0">
                  <a:pos x="77" y="18"/>
                </a:cxn>
                <a:cxn ang="0">
                  <a:pos x="71" y="27"/>
                </a:cxn>
                <a:cxn ang="0">
                  <a:pos x="58" y="34"/>
                </a:cxn>
                <a:cxn ang="0">
                  <a:pos x="69" y="41"/>
                </a:cxn>
                <a:cxn ang="0">
                  <a:pos x="69" y="52"/>
                </a:cxn>
                <a:cxn ang="0">
                  <a:pos x="69" y="67"/>
                </a:cxn>
                <a:cxn ang="0">
                  <a:pos x="41" y="67"/>
                </a:cxn>
                <a:cxn ang="0">
                  <a:pos x="42" y="47"/>
                </a:cxn>
                <a:cxn ang="0">
                  <a:pos x="36" y="42"/>
                </a:cxn>
                <a:cxn ang="0">
                  <a:pos x="33" y="42"/>
                </a:cxn>
                <a:cxn ang="0">
                  <a:pos x="28" y="67"/>
                </a:cxn>
                <a:cxn ang="0">
                  <a:pos x="0" y="67"/>
                </a:cxn>
                <a:cxn ang="0">
                  <a:pos x="15" y="0"/>
                </a:cxn>
                <a:cxn ang="0">
                  <a:pos x="38" y="28"/>
                </a:cxn>
                <a:cxn ang="0">
                  <a:pos x="46" y="26"/>
                </a:cxn>
                <a:cxn ang="0">
                  <a:pos x="48" y="21"/>
                </a:cxn>
                <a:cxn ang="0">
                  <a:pos x="41" y="15"/>
                </a:cxn>
                <a:cxn ang="0">
                  <a:pos x="39" y="15"/>
                </a:cxn>
                <a:cxn ang="0">
                  <a:pos x="36" y="28"/>
                </a:cxn>
                <a:cxn ang="0">
                  <a:pos x="38" y="28"/>
                </a:cxn>
                <a:cxn ang="0">
                  <a:pos x="15" y="0"/>
                </a:cxn>
              </a:cxnLst>
              <a:rect l="0" t="0" r="r" b="b"/>
              <a:pathLst>
                <a:path w="78" h="68">
                  <a:moveTo>
                    <a:pt x="15" y="0"/>
                  </a:moveTo>
                  <a:lnTo>
                    <a:pt x="56" y="0"/>
                  </a:lnTo>
                  <a:lnTo>
                    <a:pt x="73" y="4"/>
                  </a:lnTo>
                  <a:lnTo>
                    <a:pt x="77" y="18"/>
                  </a:lnTo>
                  <a:lnTo>
                    <a:pt x="71" y="27"/>
                  </a:lnTo>
                  <a:lnTo>
                    <a:pt x="58" y="34"/>
                  </a:lnTo>
                  <a:lnTo>
                    <a:pt x="69" y="41"/>
                  </a:lnTo>
                  <a:lnTo>
                    <a:pt x="69" y="52"/>
                  </a:lnTo>
                  <a:lnTo>
                    <a:pt x="69" y="67"/>
                  </a:lnTo>
                  <a:lnTo>
                    <a:pt x="41" y="67"/>
                  </a:lnTo>
                  <a:lnTo>
                    <a:pt x="42" y="47"/>
                  </a:lnTo>
                  <a:lnTo>
                    <a:pt x="36" y="42"/>
                  </a:lnTo>
                  <a:lnTo>
                    <a:pt x="33" y="42"/>
                  </a:lnTo>
                  <a:lnTo>
                    <a:pt x="28" y="67"/>
                  </a:lnTo>
                  <a:lnTo>
                    <a:pt x="0" y="67"/>
                  </a:lnTo>
                  <a:lnTo>
                    <a:pt x="15" y="0"/>
                  </a:lnTo>
                  <a:lnTo>
                    <a:pt x="38" y="28"/>
                  </a:lnTo>
                  <a:lnTo>
                    <a:pt x="46" y="26"/>
                  </a:lnTo>
                  <a:lnTo>
                    <a:pt x="48" y="21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black">
            <a:xfrm>
              <a:off x="1863" y="3549"/>
              <a:ext cx="65" cy="68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0" y="18"/>
                </a:cxn>
                <a:cxn ang="0">
                  <a:pos x="4" y="0"/>
                </a:cxn>
                <a:cxn ang="0">
                  <a:pos x="64" y="0"/>
                </a:cxn>
                <a:cxn ang="0">
                  <a:pos x="60" y="18"/>
                </a:cxn>
                <a:cxn ang="0">
                  <a:pos x="43" y="18"/>
                </a:cxn>
                <a:cxn ang="0">
                  <a:pos x="32" y="67"/>
                </a:cxn>
                <a:cxn ang="0">
                  <a:pos x="6" y="67"/>
                </a:cxn>
                <a:cxn ang="0">
                  <a:pos x="16" y="18"/>
                </a:cxn>
              </a:cxnLst>
              <a:rect l="0" t="0" r="r" b="b"/>
              <a:pathLst>
                <a:path w="65" h="68">
                  <a:moveTo>
                    <a:pt x="16" y="18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64" y="0"/>
                  </a:lnTo>
                  <a:lnTo>
                    <a:pt x="60" y="18"/>
                  </a:lnTo>
                  <a:lnTo>
                    <a:pt x="43" y="18"/>
                  </a:lnTo>
                  <a:lnTo>
                    <a:pt x="32" y="67"/>
                  </a:lnTo>
                  <a:lnTo>
                    <a:pt x="6" y="67"/>
                  </a:lnTo>
                  <a:lnTo>
                    <a:pt x="16" y="1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black">
            <a:xfrm>
              <a:off x="1985" y="3549"/>
              <a:ext cx="39" cy="6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24" y="67"/>
                </a:cxn>
                <a:cxn ang="0">
                  <a:pos x="0" y="67"/>
                </a:cxn>
                <a:cxn ang="0">
                  <a:pos x="12" y="0"/>
                </a:cxn>
              </a:cxnLst>
              <a:rect l="0" t="0" r="r" b="b"/>
              <a:pathLst>
                <a:path w="39" h="68">
                  <a:moveTo>
                    <a:pt x="12" y="0"/>
                  </a:moveTo>
                  <a:lnTo>
                    <a:pt x="38" y="0"/>
                  </a:lnTo>
                  <a:lnTo>
                    <a:pt x="24" y="67"/>
                  </a:lnTo>
                  <a:lnTo>
                    <a:pt x="0" y="67"/>
                  </a:lnTo>
                  <a:lnTo>
                    <a:pt x="12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black">
            <a:xfrm>
              <a:off x="2086" y="3549"/>
              <a:ext cx="87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8" y="0"/>
                </a:cxn>
                <a:cxn ang="0">
                  <a:pos x="54" y="39"/>
                </a:cxn>
                <a:cxn ang="0">
                  <a:pos x="63" y="0"/>
                </a:cxn>
                <a:cxn ang="0">
                  <a:pos x="86" y="0"/>
                </a:cxn>
                <a:cxn ang="0">
                  <a:pos x="71" y="67"/>
                </a:cxn>
                <a:cxn ang="0">
                  <a:pos x="37" y="67"/>
                </a:cxn>
                <a:cxn ang="0">
                  <a:pos x="32" y="26"/>
                </a:cxn>
                <a:cxn ang="0">
                  <a:pos x="22" y="67"/>
                </a:cxn>
                <a:cxn ang="0">
                  <a:pos x="0" y="67"/>
                </a:cxn>
                <a:cxn ang="0">
                  <a:pos x="14" y="0"/>
                </a:cxn>
              </a:cxnLst>
              <a:rect l="0" t="0" r="r" b="b"/>
              <a:pathLst>
                <a:path w="87" h="68">
                  <a:moveTo>
                    <a:pt x="14" y="0"/>
                  </a:moveTo>
                  <a:lnTo>
                    <a:pt x="48" y="0"/>
                  </a:lnTo>
                  <a:lnTo>
                    <a:pt x="54" y="39"/>
                  </a:lnTo>
                  <a:lnTo>
                    <a:pt x="63" y="0"/>
                  </a:lnTo>
                  <a:lnTo>
                    <a:pt x="86" y="0"/>
                  </a:lnTo>
                  <a:lnTo>
                    <a:pt x="71" y="67"/>
                  </a:lnTo>
                  <a:lnTo>
                    <a:pt x="37" y="67"/>
                  </a:lnTo>
                  <a:lnTo>
                    <a:pt x="32" y="26"/>
                  </a:lnTo>
                  <a:lnTo>
                    <a:pt x="22" y="67"/>
                  </a:lnTo>
                  <a:lnTo>
                    <a:pt x="0" y="67"/>
                  </a:lnTo>
                  <a:lnTo>
                    <a:pt x="14" y="0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052775" y="5370967"/>
            <a:ext cx="3792538" cy="276999"/>
          </a:xfrm>
        </p:spPr>
        <p:txBody>
          <a:bodyPr/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052775" y="5652182"/>
            <a:ext cx="3792538" cy="246221"/>
          </a:xfrm>
        </p:spPr>
        <p:txBody>
          <a:bodyPr/>
          <a:lstStyle>
            <a:lvl1pPr marL="0" indent="0">
              <a:buNone/>
              <a:defRPr sz="16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863194" y="3992110"/>
            <a:ext cx="3420788" cy="738664"/>
          </a:xfr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Freeform 6"/>
          <p:cNvSpPr>
            <a:spLocks noChangeAspect="1"/>
          </p:cNvSpPr>
          <p:nvPr userDrawn="1"/>
        </p:nvSpPr>
        <p:spPr bwMode="black">
          <a:xfrm>
            <a:off x="7696200" y="33858"/>
            <a:ext cx="1371600" cy="493494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rgbClr val="003399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1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7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49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48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7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354592"/>
            <a:ext cx="8224837" cy="125572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buSzPct val="80000"/>
              <a:defRPr>
                <a:effectLst/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6527800" y="6570663"/>
            <a:ext cx="2540000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r" defTabSz="887413">
              <a:spcBef>
                <a:spcPct val="50000"/>
              </a:spcBef>
            </a:pPr>
            <a:fld id="{A5A69379-469C-4B05-81AE-5148177D057E}" type="slidenum">
              <a:rPr lang="en-US" sz="800" b="0" smtClean="0">
                <a:solidFill>
                  <a:schemeClr val="bg2"/>
                </a:solidFill>
              </a:rPr>
              <a:pPr algn="r" defTabSz="887413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bg2"/>
              </a:solidFill>
            </a:endParaRPr>
          </a:p>
        </p:txBody>
      </p:sp>
      <p:sp>
        <p:nvSpPr>
          <p:cNvPr id="5" name="Freeform 6"/>
          <p:cNvSpPr>
            <a:spLocks noChangeAspect="1"/>
          </p:cNvSpPr>
          <p:nvPr userDrawn="1"/>
        </p:nvSpPr>
        <p:spPr bwMode="black">
          <a:xfrm>
            <a:off x="7696200" y="33858"/>
            <a:ext cx="1371600" cy="493494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rgbClr val="003399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458991"/>
            <a:ext cx="7312025" cy="531812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527800" y="6570663"/>
            <a:ext cx="2540000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r" defTabSz="887413">
              <a:spcBef>
                <a:spcPct val="50000"/>
              </a:spcBef>
            </a:pPr>
            <a:fld id="{A5A69379-469C-4B05-81AE-5148177D057E}" type="slidenum">
              <a:rPr lang="en-US" sz="800" b="0" smtClean="0">
                <a:solidFill>
                  <a:schemeClr val="bg2"/>
                </a:solidFill>
              </a:rPr>
              <a:pPr algn="r" defTabSz="887413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bg2"/>
              </a:solidFill>
            </a:endParaRPr>
          </a:p>
        </p:txBody>
      </p:sp>
      <p:sp>
        <p:nvSpPr>
          <p:cNvPr id="4" name="Freeform 6"/>
          <p:cNvSpPr>
            <a:spLocks noChangeAspect="1"/>
          </p:cNvSpPr>
          <p:nvPr userDrawn="1"/>
        </p:nvSpPr>
        <p:spPr bwMode="black">
          <a:xfrm>
            <a:off x="7696200" y="33858"/>
            <a:ext cx="1371600" cy="493494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rgbClr val="003399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2251358"/>
            <a:ext cx="8234160" cy="1477328"/>
          </a:xfrm>
        </p:spPr>
        <p:txBody>
          <a:bodyPr wrap="square" anchor="ctr" anchorCtr="0">
            <a:sp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527800" y="6570663"/>
            <a:ext cx="2540000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r" defTabSz="887413">
              <a:spcBef>
                <a:spcPct val="50000"/>
              </a:spcBef>
            </a:pPr>
            <a:fld id="{A5A69379-469C-4B05-81AE-5148177D057E}" type="slidenum">
              <a:rPr lang="en-US" sz="800" b="0" smtClean="0">
                <a:solidFill>
                  <a:schemeClr val="bg2"/>
                </a:solidFill>
              </a:rPr>
              <a:pPr algn="r" defTabSz="887413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bg2"/>
              </a:solidFill>
            </a:endParaRPr>
          </a:p>
        </p:txBody>
      </p:sp>
      <p:sp>
        <p:nvSpPr>
          <p:cNvPr id="4" name="Freeform 6"/>
          <p:cNvSpPr>
            <a:spLocks noChangeAspect="1"/>
          </p:cNvSpPr>
          <p:nvPr userDrawn="1"/>
        </p:nvSpPr>
        <p:spPr bwMode="black">
          <a:xfrm>
            <a:off x="7696200" y="33858"/>
            <a:ext cx="1371600" cy="493494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rgbClr val="003399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6527800" y="6570663"/>
            <a:ext cx="2540000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r" defTabSz="887413">
              <a:spcBef>
                <a:spcPct val="50000"/>
              </a:spcBef>
            </a:pPr>
            <a:fld id="{A5A69379-469C-4B05-81AE-5148177D057E}" type="slidenum">
              <a:rPr lang="en-US" sz="800" b="0" smtClean="0">
                <a:solidFill>
                  <a:schemeClr val="bg2"/>
                </a:solidFill>
              </a:rPr>
              <a:pPr algn="r" defTabSz="887413">
                <a:spcBef>
                  <a:spcPct val="50000"/>
                </a:spcBef>
              </a:pPr>
              <a:t>‹#›</a:t>
            </a:fld>
            <a:endParaRPr lang="en-US" sz="800" b="0" dirty="0">
              <a:solidFill>
                <a:schemeClr val="bg2"/>
              </a:solidFill>
            </a:endParaRPr>
          </a:p>
        </p:txBody>
      </p:sp>
      <p:sp>
        <p:nvSpPr>
          <p:cNvPr id="3" name="Freeform 6"/>
          <p:cNvSpPr>
            <a:spLocks noChangeAspect="1"/>
          </p:cNvSpPr>
          <p:nvPr userDrawn="1"/>
        </p:nvSpPr>
        <p:spPr bwMode="black">
          <a:xfrm>
            <a:off x="7696200" y="33858"/>
            <a:ext cx="1371600" cy="493494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rgbClr val="003399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"/>
          <p:cNvSpPr>
            <a:spLocks/>
          </p:cNvSpPr>
          <p:nvPr userDrawn="1"/>
        </p:nvSpPr>
        <p:spPr bwMode="black">
          <a:xfrm>
            <a:off x="969963" y="1962150"/>
            <a:ext cx="7204075" cy="2592388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chemeClr val="bg1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n w="9525">
                  <a:noFill/>
                  <a:prstDash val="solid"/>
                </a:ln>
                <a:effectLst>
                  <a:outerShdw blurRad="25400" dist="50800" dir="2700000" algn="tl" rotWithShape="0">
                    <a:srgbClr val="000099"/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4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5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65000"/>
              </a:schemeClr>
            </a:gs>
            <a:gs pos="50000">
              <a:schemeClr val="tx2"/>
            </a:gs>
            <a:gs pos="100000">
              <a:schemeClr val="tx2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312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304925"/>
            <a:ext cx="8234361" cy="12557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14600" y="0"/>
            <a:ext cx="411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Lockheed Martin Proprietary Information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514600" y="6629400"/>
            <a:ext cx="411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Lockheed Martin Proprietary Information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dt="0"/>
  <p:txStyles>
    <p:titleStyle>
      <a:lvl1pPr algn="l" defTabSz="8874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/>
          <a:latin typeface="+mj-lt"/>
          <a:ea typeface="ＭＳ Ｐゴシック" pitchFamily="-112" charset="-128"/>
          <a:cs typeface="ＭＳ Ｐゴシック" pitchFamily="-112" charset="-128"/>
        </a:defRPr>
      </a:lvl1pPr>
      <a:lvl2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50" indent="-222250" algn="l" defTabSz="887413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bg2"/>
          </a:solidFill>
          <a:effectLst/>
          <a:latin typeface="+mn-lt"/>
          <a:ea typeface="ＭＳ Ｐゴシック" pitchFamily="-112" charset="-128"/>
          <a:cs typeface="ＭＳ Ｐゴシック" pitchFamily="-112" charset="-128"/>
        </a:defRPr>
      </a:lvl1pPr>
      <a:lvl2pPr marL="615950" indent="-279400" algn="l" defTabSz="887413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bg2"/>
          </a:solidFill>
          <a:effectLst/>
          <a:latin typeface="+mn-lt"/>
          <a:ea typeface="ＭＳ Ｐゴシック" pitchFamily="-112" charset="-128"/>
        </a:defRPr>
      </a:lvl2pPr>
      <a:lvl3pPr marL="998538" indent="-268288" algn="l" defTabSz="887413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2400" b="1">
          <a:solidFill>
            <a:schemeClr val="bg2"/>
          </a:solidFill>
          <a:effectLst/>
          <a:latin typeface="+mn-lt"/>
          <a:ea typeface="ＭＳ Ｐゴシック" pitchFamily="-112" charset="-128"/>
        </a:defRPr>
      </a:lvl3pPr>
      <a:lvl4pPr marL="1550988" indent="-222250" algn="l" defTabSz="887413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effectLst/>
          <a:latin typeface="+mn-lt"/>
          <a:ea typeface="ＭＳ Ｐゴシック" pitchFamily="-112" charset="-128"/>
        </a:defRPr>
      </a:lvl4pPr>
      <a:lvl5pPr marL="19939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effectLst/>
          <a:latin typeface="+mn-lt"/>
          <a:ea typeface="ＭＳ Ｐゴシック" pitchFamily="-112" charset="-128"/>
        </a:defRPr>
      </a:lvl5pPr>
      <a:lvl6pPr marL="24511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3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5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7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65000"/>
              </a:schemeClr>
            </a:gs>
            <a:gs pos="50000">
              <a:schemeClr val="tx2"/>
            </a:gs>
            <a:gs pos="100000">
              <a:schemeClr val="tx2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AC00BF77-F42C-4BA2-91C5-1BA1D8F6A73C}" type="datetimeFigureOut">
              <a:rPr lang="en-US" smtClean="0">
                <a:solidFill>
                  <a:prstClr val="white"/>
                </a:solidFill>
              </a:rPr>
              <a:pPr/>
              <a:t>1/23/2018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9492503-6321-42E5-8BC6-E62236E39D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 bwMode="black">
          <a:xfrm>
            <a:off x="7696200" y="33858"/>
            <a:ext cx="1371600" cy="493494"/>
          </a:xfrm>
          <a:custGeom>
            <a:avLst/>
            <a:gdLst/>
            <a:ahLst/>
            <a:cxnLst>
              <a:cxn ang="0">
                <a:pos x="1158" y="163"/>
              </a:cxn>
              <a:cxn ang="0">
                <a:pos x="950" y="163"/>
              </a:cxn>
              <a:cxn ang="0">
                <a:pos x="1002" y="0"/>
              </a:cxn>
              <a:cxn ang="0">
                <a:pos x="825" y="163"/>
              </a:cxn>
              <a:cxn ang="0">
                <a:pos x="4" y="163"/>
              </a:cxn>
              <a:cxn ang="0">
                <a:pos x="0" y="164"/>
              </a:cxn>
              <a:cxn ang="0">
                <a:pos x="4" y="165"/>
              </a:cxn>
              <a:cxn ang="0">
                <a:pos x="130" y="167"/>
              </a:cxn>
              <a:cxn ang="0">
                <a:pos x="408" y="170"/>
              </a:cxn>
              <a:cxn ang="0">
                <a:pos x="810" y="176"/>
              </a:cxn>
              <a:cxn ang="0">
                <a:pos x="736" y="245"/>
              </a:cxn>
              <a:cxn ang="0">
                <a:pos x="710" y="272"/>
              </a:cxn>
              <a:cxn ang="0">
                <a:pos x="712" y="272"/>
              </a:cxn>
              <a:cxn ang="0">
                <a:pos x="744" y="245"/>
              </a:cxn>
              <a:cxn ang="0">
                <a:pos x="826" y="177"/>
              </a:cxn>
              <a:cxn ang="0">
                <a:pos x="929" y="177"/>
              </a:cxn>
              <a:cxn ang="0">
                <a:pos x="918" y="217"/>
              </a:cxn>
              <a:cxn ang="0">
                <a:pos x="909" y="255"/>
              </a:cxn>
              <a:cxn ang="0">
                <a:pos x="696" y="353"/>
              </a:cxn>
              <a:cxn ang="0">
                <a:pos x="577" y="408"/>
              </a:cxn>
              <a:cxn ang="0">
                <a:pos x="580" y="409"/>
              </a:cxn>
              <a:cxn ang="0">
                <a:pos x="691" y="361"/>
              </a:cxn>
              <a:cxn ang="0">
                <a:pos x="906" y="268"/>
              </a:cxn>
              <a:cxn ang="0">
                <a:pos x="879" y="374"/>
              </a:cxn>
              <a:cxn ang="0">
                <a:pos x="868" y="414"/>
              </a:cxn>
              <a:cxn ang="0">
                <a:pos x="868" y="416"/>
              </a:cxn>
              <a:cxn ang="0">
                <a:pos x="871" y="415"/>
              </a:cxn>
              <a:cxn ang="0">
                <a:pos x="885" y="373"/>
              </a:cxn>
              <a:cxn ang="0">
                <a:pos x="918" y="262"/>
              </a:cxn>
              <a:cxn ang="0">
                <a:pos x="1006" y="225"/>
              </a:cxn>
              <a:cxn ang="0">
                <a:pos x="1084" y="192"/>
              </a:cxn>
              <a:cxn ang="0">
                <a:pos x="1158" y="163"/>
              </a:cxn>
              <a:cxn ang="0">
                <a:pos x="843" y="163"/>
              </a:cxn>
              <a:cxn ang="0">
                <a:pos x="924" y="95"/>
              </a:cxn>
              <a:cxn ang="0">
                <a:pos x="956" y="68"/>
              </a:cxn>
              <a:cxn ang="0">
                <a:pos x="932" y="163"/>
              </a:cxn>
              <a:cxn ang="0">
                <a:pos x="843" y="163"/>
              </a:cxn>
              <a:cxn ang="0">
                <a:pos x="1158" y="163"/>
              </a:cxn>
              <a:cxn ang="0">
                <a:pos x="945" y="179"/>
              </a:cxn>
              <a:cxn ang="0">
                <a:pos x="1068" y="181"/>
              </a:cxn>
              <a:cxn ang="0">
                <a:pos x="1028" y="200"/>
              </a:cxn>
              <a:cxn ang="0">
                <a:pos x="924" y="248"/>
              </a:cxn>
              <a:cxn ang="0">
                <a:pos x="945" y="179"/>
              </a:cxn>
              <a:cxn ang="0">
                <a:pos x="1158" y="163"/>
              </a:cxn>
            </a:cxnLst>
            <a:rect l="0" t="0" r="r" b="b"/>
            <a:pathLst>
              <a:path w="1159" h="417">
                <a:moveTo>
                  <a:pt x="1158" y="163"/>
                </a:moveTo>
                <a:lnTo>
                  <a:pt x="950" y="163"/>
                </a:lnTo>
                <a:lnTo>
                  <a:pt x="1002" y="0"/>
                </a:lnTo>
                <a:lnTo>
                  <a:pt x="825" y="163"/>
                </a:lnTo>
                <a:lnTo>
                  <a:pt x="4" y="163"/>
                </a:lnTo>
                <a:lnTo>
                  <a:pt x="0" y="164"/>
                </a:lnTo>
                <a:lnTo>
                  <a:pt x="4" y="165"/>
                </a:lnTo>
                <a:lnTo>
                  <a:pt x="130" y="167"/>
                </a:lnTo>
                <a:lnTo>
                  <a:pt x="408" y="170"/>
                </a:lnTo>
                <a:lnTo>
                  <a:pt x="810" y="176"/>
                </a:lnTo>
                <a:lnTo>
                  <a:pt x="736" y="245"/>
                </a:lnTo>
                <a:lnTo>
                  <a:pt x="710" y="272"/>
                </a:lnTo>
                <a:lnTo>
                  <a:pt x="712" y="272"/>
                </a:lnTo>
                <a:lnTo>
                  <a:pt x="744" y="245"/>
                </a:lnTo>
                <a:lnTo>
                  <a:pt x="826" y="177"/>
                </a:lnTo>
                <a:lnTo>
                  <a:pt x="929" y="177"/>
                </a:lnTo>
                <a:lnTo>
                  <a:pt x="918" y="217"/>
                </a:lnTo>
                <a:lnTo>
                  <a:pt x="909" y="255"/>
                </a:lnTo>
                <a:lnTo>
                  <a:pt x="696" y="353"/>
                </a:lnTo>
                <a:lnTo>
                  <a:pt x="577" y="408"/>
                </a:lnTo>
                <a:lnTo>
                  <a:pt x="580" y="409"/>
                </a:lnTo>
                <a:lnTo>
                  <a:pt x="691" y="361"/>
                </a:lnTo>
                <a:lnTo>
                  <a:pt x="906" y="268"/>
                </a:lnTo>
                <a:lnTo>
                  <a:pt x="879" y="374"/>
                </a:lnTo>
                <a:lnTo>
                  <a:pt x="868" y="414"/>
                </a:lnTo>
                <a:lnTo>
                  <a:pt x="868" y="416"/>
                </a:lnTo>
                <a:lnTo>
                  <a:pt x="871" y="415"/>
                </a:lnTo>
                <a:lnTo>
                  <a:pt x="885" y="373"/>
                </a:lnTo>
                <a:lnTo>
                  <a:pt x="918" y="262"/>
                </a:lnTo>
                <a:lnTo>
                  <a:pt x="1006" y="225"/>
                </a:lnTo>
                <a:lnTo>
                  <a:pt x="1084" y="192"/>
                </a:lnTo>
                <a:lnTo>
                  <a:pt x="1158" y="163"/>
                </a:lnTo>
                <a:lnTo>
                  <a:pt x="843" y="163"/>
                </a:lnTo>
                <a:lnTo>
                  <a:pt x="924" y="95"/>
                </a:lnTo>
                <a:lnTo>
                  <a:pt x="956" y="68"/>
                </a:lnTo>
                <a:lnTo>
                  <a:pt x="932" y="163"/>
                </a:lnTo>
                <a:lnTo>
                  <a:pt x="843" y="163"/>
                </a:lnTo>
                <a:lnTo>
                  <a:pt x="1158" y="163"/>
                </a:lnTo>
                <a:lnTo>
                  <a:pt x="945" y="179"/>
                </a:lnTo>
                <a:lnTo>
                  <a:pt x="1068" y="181"/>
                </a:lnTo>
                <a:lnTo>
                  <a:pt x="1028" y="200"/>
                </a:lnTo>
                <a:lnTo>
                  <a:pt x="924" y="248"/>
                </a:lnTo>
                <a:lnTo>
                  <a:pt x="945" y="179"/>
                </a:lnTo>
                <a:lnTo>
                  <a:pt x="1158" y="163"/>
                </a:lnTo>
              </a:path>
            </a:pathLst>
          </a:custGeom>
          <a:solidFill>
            <a:srgbClr val="003399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09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9525">
            <a:noFill/>
            <a:prstDash val="solid"/>
          </a:ln>
          <a:solidFill>
            <a:srgbClr val="FFFF00"/>
          </a:solidFill>
          <a:effectLst>
            <a:outerShdw blurRad="25400" dist="50800" dir="2700000" algn="tl" rotWithShape="0">
              <a:srgbClr val="000099"/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Berlin Sans FB Demi" panose="020E0802020502020306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rlin Sans FB" panose="020E0602020502020306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Libraries" TargetMode="External"/><Relationship Id="rId2" Type="http://schemas.openxmlformats.org/officeDocument/2006/relationships/hyperlink" Target="https://www.arduino.cc/en/Guide/ArduinoU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en/Tutorial/Home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E-Week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5400" y="5486400"/>
            <a:ext cx="3792538" cy="276999"/>
          </a:xfrm>
        </p:spPr>
        <p:txBody>
          <a:bodyPr/>
          <a:lstStyle/>
          <a:p>
            <a:pPr algn="r"/>
            <a:r>
              <a:rPr lang="en-US" dirty="0"/>
              <a:t>01/5/2018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Arduino Tutorial</a:t>
            </a:r>
          </a:p>
        </p:txBody>
      </p:sp>
    </p:spTree>
    <p:extLst>
      <p:ext uri="{BB962C8B-B14F-4D97-AF65-F5344CB8AC3E}">
        <p14:creationId xmlns:p14="http://schemas.microsoft.com/office/powerpoint/2010/main" val="23057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Arduino – Software Basics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5363" y="1354592"/>
            <a:ext cx="2738437" cy="3914918"/>
          </a:xfrm>
        </p:spPr>
        <p:txBody>
          <a:bodyPr/>
          <a:lstStyle/>
          <a:p>
            <a:r>
              <a:rPr lang="en-US" dirty="0"/>
              <a:t>setup</a:t>
            </a:r>
          </a:p>
          <a:p>
            <a:r>
              <a:rPr lang="en-US" dirty="0"/>
              <a:t>loop</a:t>
            </a:r>
          </a:p>
          <a:p>
            <a:r>
              <a:rPr lang="en-US" dirty="0" err="1"/>
              <a:t>pinMode</a:t>
            </a:r>
            <a:endParaRPr lang="en-US" dirty="0"/>
          </a:p>
          <a:p>
            <a:r>
              <a:rPr lang="en-US" dirty="0" err="1"/>
              <a:t>Serial.begin</a:t>
            </a:r>
            <a:endParaRPr lang="en-US" dirty="0"/>
          </a:p>
          <a:p>
            <a:r>
              <a:rPr lang="en-US" dirty="0" err="1"/>
              <a:t>Serial.println</a:t>
            </a:r>
            <a:endParaRPr lang="en-US" dirty="0"/>
          </a:p>
          <a:p>
            <a:r>
              <a:rPr lang="en-US" dirty="0" err="1"/>
              <a:t>digitalWrite</a:t>
            </a:r>
            <a:endParaRPr lang="en-US" dirty="0"/>
          </a:p>
          <a:p>
            <a:r>
              <a:rPr lang="en-US" dirty="0"/>
              <a:t>delay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762000"/>
            <a:ext cx="4783154" cy="57885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6086" y="5738108"/>
            <a:ext cx="255717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https://www.arduino.cc/</a:t>
            </a:r>
            <a:endParaRPr lang="en-US" dirty="0"/>
          </a:p>
          <a:p>
            <a:r>
              <a:rPr lang="en-US" dirty="0"/>
              <a:t>Learning -&gt; Reference</a:t>
            </a:r>
          </a:p>
        </p:txBody>
      </p:sp>
    </p:spTree>
    <p:extLst>
      <p:ext uri="{BB962C8B-B14F-4D97-AF65-F5344CB8AC3E}">
        <p14:creationId xmlns:p14="http://schemas.microsoft.com/office/powerpoint/2010/main" val="185224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5F4E-31CC-40CD-8E24-B760D1B7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EED8-974B-40D6-818F-80ED4629E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1354592"/>
            <a:ext cx="8224837" cy="258532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https://www.arduino.cc/en/Guide/Introduction</a:t>
            </a:r>
          </a:p>
          <a:p>
            <a:r>
              <a:rPr lang="en-US" dirty="0">
                <a:hlinkClick r:id="rId2"/>
              </a:rPr>
              <a:t>https://www.arduino.cc/en/Guide/ArduinoUno</a:t>
            </a:r>
            <a:endParaRPr lang="en-US" dirty="0"/>
          </a:p>
          <a:p>
            <a:r>
              <a:rPr lang="en-US" dirty="0">
                <a:hlinkClick r:id="rId3"/>
              </a:rPr>
              <a:t>https://www.arduino.cc/en/Guide/Libraries</a:t>
            </a:r>
            <a:endParaRPr lang="en-US" dirty="0"/>
          </a:p>
          <a:p>
            <a:r>
              <a:rPr lang="en-US" dirty="0">
                <a:hlinkClick r:id="rId4"/>
              </a:rPr>
              <a:t>https://www.arduino.cc/en/Tutorial/HomePage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Tutorial Goals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354592"/>
            <a:ext cx="8224837" cy="3028521"/>
          </a:xfrm>
        </p:spPr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Servo Control</a:t>
            </a:r>
          </a:p>
          <a:p>
            <a:r>
              <a:rPr lang="en-US" dirty="0">
                <a:ea typeface="ＭＳ Ｐゴシック"/>
                <a:cs typeface="ＭＳ Ｐゴシック"/>
              </a:rPr>
              <a:t>Arduino</a:t>
            </a:r>
          </a:p>
          <a:p>
            <a:pPr lvl="1"/>
            <a:r>
              <a:rPr lang="en-US" dirty="0">
                <a:ea typeface="ＭＳ Ｐゴシック"/>
                <a:cs typeface="ＭＳ Ｐゴシック"/>
              </a:rPr>
              <a:t>Hardware</a:t>
            </a:r>
          </a:p>
          <a:p>
            <a:pPr lvl="1"/>
            <a:r>
              <a:rPr lang="en-US" dirty="0">
                <a:ea typeface="ＭＳ Ｐゴシック"/>
                <a:cs typeface="ＭＳ Ｐゴシック"/>
              </a:rPr>
              <a:t>PC Setup</a:t>
            </a:r>
          </a:p>
          <a:p>
            <a:pPr lvl="1"/>
            <a:r>
              <a:rPr lang="en-US" dirty="0">
                <a:ea typeface="ＭＳ Ｐゴシック"/>
                <a:cs typeface="ＭＳ Ｐゴシック"/>
              </a:rPr>
              <a:t>Software Overview</a:t>
            </a:r>
          </a:p>
          <a:p>
            <a:pPr lvl="1"/>
            <a:r>
              <a:rPr lang="en-US" dirty="0">
                <a:ea typeface="ＭＳ Ｐゴシック"/>
                <a:cs typeface="ＭＳ Ｐゴシック"/>
              </a:rPr>
              <a:t>Library Intro</a:t>
            </a:r>
          </a:p>
          <a:p>
            <a:pPr lvl="1"/>
            <a:r>
              <a:rPr lang="en-US" dirty="0">
                <a:ea typeface="ＭＳ Ｐゴシック"/>
                <a:cs typeface="ＭＳ Ｐゴシック"/>
              </a:rPr>
              <a:t>Basic Software Commands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4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Arduino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175" y="838199"/>
            <a:ext cx="6854825" cy="57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Arduino -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956869"/>
            <a:ext cx="5800725" cy="52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Arduino - 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1963" y="990600"/>
            <a:ext cx="8224837" cy="2031325"/>
          </a:xfrm>
        </p:spPr>
        <p:txBody>
          <a:bodyPr/>
          <a:lstStyle/>
          <a:p>
            <a:r>
              <a:rPr lang="en-US" sz="2000" b="0" dirty="0"/>
              <a:t>Supplying voltage via the 5V or 3.3V pins bypasses the regulator, and can damage your board. We don't advise it (but it works </a:t>
            </a:r>
            <a:r>
              <a:rPr lang="en-US" sz="2000" b="0" dirty="0">
                <a:sym typeface="Wingdings" panose="05000000000000000000" pitchFamily="2" charset="2"/>
              </a:rPr>
              <a:t>)</a:t>
            </a:r>
            <a:endParaRPr lang="en-US" sz="2000" b="0" dirty="0"/>
          </a:p>
          <a:p>
            <a:r>
              <a:rPr lang="en-US" sz="2000" b="0" dirty="0"/>
              <a:t>I/O are 5Vdc, 20mA Max</a:t>
            </a:r>
          </a:p>
          <a:p>
            <a:r>
              <a:rPr lang="en-US" sz="2000" b="0" dirty="0"/>
              <a:t>LED: 13. There is a built-in LED driven by digital pin 13</a:t>
            </a:r>
          </a:p>
          <a:p>
            <a:r>
              <a:rPr lang="en-US" sz="2000" b="0" dirty="0"/>
              <a:t>6 analog inputs (A0-A5), 10 bits of resolution (i.e. 1024 different values). Measure from ground (0Vdc to 5Vdc)</a:t>
            </a:r>
          </a:p>
        </p:txBody>
      </p:sp>
      <p:pic>
        <p:nvPicPr>
          <p:cNvPr id="6146" name="Picture 2" descr="https://www.arduino.cc/en/uploads/Hacking/Atmega168PinMa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10"/>
          <a:stretch/>
        </p:blipFill>
        <p:spPr bwMode="auto">
          <a:xfrm>
            <a:off x="1408509" y="3221764"/>
            <a:ext cx="6326982" cy="340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Servo Connectors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352550"/>
            <a:ext cx="84867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Arduino – PC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354592"/>
            <a:ext cx="8224837" cy="81253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Arduino Download Webpage</a:t>
            </a:r>
            <a:endParaRPr lang="en-US" u="sng" dirty="0"/>
          </a:p>
          <a:p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09600" y="1905000"/>
            <a:ext cx="5562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4554" y="2057400"/>
            <a:ext cx="8082967" cy="24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Arduino – PC Setup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09600" y="1905000"/>
            <a:ext cx="5562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18" y="990600"/>
            <a:ext cx="2828925" cy="55149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05200" y="4343400"/>
            <a:ext cx="21336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Arduino – Software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4837" cy="2523768"/>
          </a:xfrm>
        </p:spPr>
        <p:txBody>
          <a:bodyPr/>
          <a:lstStyle/>
          <a:p>
            <a:r>
              <a:rPr lang="en-US" sz="2000" dirty="0"/>
              <a:t>File -&gt; Examples</a:t>
            </a:r>
          </a:p>
          <a:p>
            <a:r>
              <a:rPr lang="en-US" sz="2000" dirty="0"/>
              <a:t>Sketch -&gt; Verify/Compile (Compile Code)</a:t>
            </a:r>
          </a:p>
          <a:p>
            <a:r>
              <a:rPr lang="en-US" sz="2000" dirty="0"/>
              <a:t>Sketch -&gt; Upload (Send SW to Arduino)</a:t>
            </a:r>
          </a:p>
          <a:p>
            <a:r>
              <a:rPr lang="en-US" sz="2000" dirty="0"/>
              <a:t>Sketch -&gt; Include Library</a:t>
            </a:r>
          </a:p>
          <a:p>
            <a:r>
              <a:rPr lang="en-US" sz="2000" dirty="0"/>
              <a:t>Tools -&gt; Board -&gt; Arduino/</a:t>
            </a:r>
            <a:r>
              <a:rPr lang="en-US" sz="2000" dirty="0" err="1"/>
              <a:t>Genuino</a:t>
            </a:r>
            <a:r>
              <a:rPr lang="en-US" sz="2000" dirty="0"/>
              <a:t> Uno</a:t>
            </a:r>
          </a:p>
          <a:p>
            <a:r>
              <a:rPr lang="en-US" sz="2000" dirty="0"/>
              <a:t>Tools -&gt; Port -&gt; Port Assigned in Device Manager</a:t>
            </a:r>
          </a:p>
          <a:p>
            <a:r>
              <a:rPr lang="en-US" sz="2000" dirty="0"/>
              <a:t>Tools -&gt; Serial Monitor (opens window to read/write serial data)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514368"/>
            <a:ext cx="3376612" cy="30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M White">
  <a:themeElements>
    <a:clrScheme name="Custom 28">
      <a:dk1>
        <a:srgbClr val="000000"/>
      </a:dk1>
      <a:lt1>
        <a:srgbClr val="000000"/>
      </a:lt1>
      <a:dk2>
        <a:srgbClr val="003399"/>
      </a:dk2>
      <a:lt2>
        <a:srgbClr val="FFFFFF"/>
      </a:lt2>
      <a:accent1>
        <a:srgbClr val="3366CC"/>
      </a:accent1>
      <a:accent2>
        <a:srgbClr val="6EB82D"/>
      </a:accent2>
      <a:accent3>
        <a:srgbClr val="E5642D"/>
      </a:accent3>
      <a:accent4>
        <a:srgbClr val="0097BE"/>
      </a:accent4>
      <a:accent5>
        <a:srgbClr val="9933FF"/>
      </a:accent5>
      <a:accent6>
        <a:srgbClr val="009945"/>
      </a:accent6>
      <a:hlink>
        <a:srgbClr val="92002B"/>
      </a:hlink>
      <a:folHlink>
        <a:srgbClr val="33CCFF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spDef>
    <a:lnDef>
      <a:spPr bwMode="auto"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EA12442EC16A4687F9EB69BBF446A1" ma:contentTypeVersion="17" ma:contentTypeDescription="Create a new document." ma:contentTypeScope="" ma:versionID="59b04ebdb1c40a4a9fe4e146ea6377f2">
  <xsd:schema xmlns:xsd="http://www.w3.org/2001/XMLSchema" xmlns:xs="http://www.w3.org/2001/XMLSchema" xmlns:p="http://schemas.microsoft.com/office/2006/metadata/properties" xmlns:ns2="a53e0ffd-bd7f-4787-af36-a17e8ef07daf" targetNamespace="http://schemas.microsoft.com/office/2006/metadata/properties" ma:root="true" ma:fieldsID="f0cab584c483060ed95dc0aec73cdd80" ns2:_="">
    <xsd:import namespace="a53e0ffd-bd7f-4787-af36-a17e8ef07daf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KeywordTaxHTField" minOccurs="0"/>
                <xsd:element ref="ns2:SIPLabel" minOccurs="0"/>
                <xsd:element ref="ns2:SIPLabel_ECICountry" minOccurs="0"/>
                <xsd:element ref="ns2:SIPLabel_OCI" minOccurs="0"/>
                <xsd:element ref="ns2:SIPLabel_TPPI" minOccurs="0"/>
                <xsd:element ref="ns2:SIPLabel_Special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0ffd-bd7f-4787-af36-a17e8ef07da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96dff9ff-8753-4738-9a41-1a7cdecf6da8}" ma:internalName="TaxCatchAll" ma:showField="CatchAllData" ma:web="a53e0ffd-bd7f-4787-af36-a17e8ef07d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Enterprise_x0020_Keywords" ma:displayName="Enterprise Keywords" ma:fieldId="{23f27201-bee3-471e-b2e7-b64fd8b7ca38}" ma:taxonomyMulti="true" ma:sspId="5f68076a-9896-4f70-850d-4130ed0339a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IPLabel" ma:index="11" nillable="true" ma:displayName="Sensitive Information Protection (SIP) Label" ma:internalName="SIPLabel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nrestricted"/>
                    <xsd:enumeration value="Lockheed Martin Proprietary Information (LMPI)"/>
                    <xsd:enumeration value="Export Controlled Information (ECI)"/>
                    <xsd:enumeration value="Attorney-Client Privileged Information and/or Attorney Work Product"/>
                    <xsd:enumeration value="Protected Information"/>
                    <xsd:enumeration value="Personal Information"/>
                    <xsd:enumeration value="Third Party Proprietary Information"/>
                    <xsd:enumeration value="Organizational Conflict of Interest (OCI)"/>
                    <xsd:enumeration value="Specialty Label"/>
                  </xsd:restriction>
                </xsd:simpleType>
              </xsd:element>
            </xsd:sequence>
          </xsd:extension>
        </xsd:complexContent>
      </xsd:complexType>
    </xsd:element>
    <xsd:element name="SIPLabel_ECICountry" ma:index="12" nillable="true" ma:displayName="Export Control Country of Jurisdiction" ma:internalName="SIPLabel_ECICoun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nited States (US)"/>
                    <xsd:enumeration value="Canada (CA)"/>
                    <xsd:enumeration value="United Kingdom (GB)"/>
                    <xsd:enumeration value="Australia (AU)"/>
                    <xsd:enumeration value="Albania (AL)"/>
                    <xsd:enumeration value="Argentina (AR)"/>
                    <xsd:enumeration value="Bahrain (BH)"/>
                    <xsd:enumeration value="Belgium (BE)"/>
                    <xsd:enumeration value="Brazil (BR)"/>
                    <xsd:enumeration value="China (CN)"/>
                    <xsd:enumeration value="Colombia (CO)"/>
                    <xsd:enumeration value="Croatia (HR)"/>
                    <xsd:enumeration value="Denmark (DK)"/>
                    <xsd:enumeration value="Egypt (EG)"/>
                    <xsd:enumeration value="Finland (FI)"/>
                    <xsd:enumeration value="France (FR)"/>
                    <xsd:enumeration value="Germany (DE)"/>
                    <xsd:enumeration value="Greece (GR)"/>
                    <xsd:enumeration value="Guam (GU)"/>
                    <xsd:enumeration value="Hong Kong (HK)"/>
                    <xsd:enumeration value="India (IN)"/>
                    <xsd:enumeration value="Israel (IL)"/>
                    <xsd:enumeration value="Italy (IT)"/>
                    <xsd:enumeration value="Japan (JP)"/>
                    <xsd:enumeration value="Korea, Republic of (KR)"/>
                    <xsd:enumeration value="Kuwait (KW)"/>
                    <xsd:enumeration value="Malaysia (MY)"/>
                    <xsd:enumeration value="Mauritius (MU)"/>
                    <xsd:enumeration value="Mexico (MX)"/>
                    <xsd:enumeration value="Netherlands (NL)"/>
                    <xsd:enumeration value="New Zealand (NZ)"/>
                    <xsd:enumeration value="Norway (NO)"/>
                    <xsd:enumeration value="Philippines (PH)"/>
                    <xsd:enumeration value="Poland (PL)"/>
                    <xsd:enumeration value="Portugal (PT)"/>
                    <xsd:enumeration value="Puerto Rico (PR)"/>
                    <xsd:enumeration value="Romania (RO)"/>
                    <xsd:enumeration value="Saudi Arabia (SA)"/>
                    <xsd:enumeration value="Singapore (SG)"/>
                    <xsd:enumeration value="South Africa (ZA)"/>
                    <xsd:enumeration value="Spain (ES)"/>
                    <xsd:enumeration value="Sweden (SE)"/>
                    <xsd:enumeration value="Switzerland (CH)"/>
                    <xsd:enumeration value="Taiwan, Province of China (TW)"/>
                    <xsd:enumeration value="Thailand (TH)"/>
                    <xsd:enumeration value="Turkey (TR)"/>
                    <xsd:enumeration value="United Arab Emirates (AE)"/>
                    <xsd:enumeration value="Venezuela (VE)"/>
                    <xsd:enumeration value="Viet Nam (VN)"/>
                  </xsd:restriction>
                </xsd:simpleType>
              </xsd:element>
            </xsd:sequence>
          </xsd:extension>
        </xsd:complexContent>
      </xsd:complexType>
    </xsd:element>
    <xsd:element name="SIPLabel_OCI" ma:index="13" nillable="true" ma:displayName="Organizational Conflict of Interest" ma:internalName="SIPLabel_OCI">
      <xsd:simpleType>
        <xsd:restriction base="dms:Text"/>
      </xsd:simpleType>
    </xsd:element>
    <xsd:element name="SIPLabel_TPPI" ma:index="14" nillable="true" ma:displayName="Third Party" ma:internalName="SIPLabel_TPPI">
      <xsd:simpleType>
        <xsd:restriction base="dms:Text"/>
      </xsd:simpleType>
    </xsd:element>
    <xsd:element name="SIPLabel_Specialty" ma:index="15" nillable="true" ma:displayName="Specialty Label" ma:internalName="SIPLabel_Special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or Official Use Only"/>
                    <xsd:enumeration value="NATO Restricted"/>
                    <xsd:enumeration value="UK OFFICIAL"/>
                    <xsd:enumeration value="UK OFFICIAL-SENSITIV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a53e0ffd-bd7f-4787-af36-a17e8ef07daf">
      <Terms xmlns="http://schemas.microsoft.com/office/infopath/2007/PartnerControls"/>
    </TaxKeywordTaxHTField>
    <TaxCatchAll xmlns="a53e0ffd-bd7f-4787-af36-a17e8ef07daf"/>
    <SIPLabel_Specialty xmlns="a53e0ffd-bd7f-4787-af36-a17e8ef07daf"/>
    <SIPLabel_ECICountry xmlns="a53e0ffd-bd7f-4787-af36-a17e8ef07daf"/>
    <SIPLabel_TPPI xmlns="a53e0ffd-bd7f-4787-af36-a17e8ef07daf" xsi:nil="true"/>
    <SIPLabel xmlns="a53e0ffd-bd7f-4787-af36-a17e8ef07daf">
      <Value>Unrestricted</Value>
    </SIPLabel>
    <SIPLabel_OCI xmlns="a53e0ffd-bd7f-4787-af36-a17e8ef07da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DAB2A6-DB59-4C79-AF04-8BE8AFD40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3e0ffd-bd7f-4787-af36-a17e8ef07d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7A3F-4B03-4B6B-877E-6C1034F7097A}">
  <ds:schemaRefs>
    <ds:schemaRef ds:uri="http://purl.org/dc/dcmitype/"/>
    <ds:schemaRef ds:uri="http://schemas.microsoft.com/office/2006/metadata/properties"/>
    <ds:schemaRef ds:uri="a53e0ffd-bd7f-4787-af36-a17e8ef07daf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9A73F3-1138-45CD-BD65-ED88E93FDF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53564</TotalTime>
  <Words>258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Berlin Sans FB</vt:lpstr>
      <vt:lpstr>Berlin Sans FB Demi</vt:lpstr>
      <vt:lpstr>Calibri</vt:lpstr>
      <vt:lpstr>Wingdings</vt:lpstr>
      <vt:lpstr>LM White</vt:lpstr>
      <vt:lpstr>Office Theme</vt:lpstr>
      <vt:lpstr>E-Week 2018</vt:lpstr>
      <vt:lpstr>Tutorial Goals </vt:lpstr>
      <vt:lpstr>Arduino</vt:lpstr>
      <vt:lpstr>Arduino - Hardware</vt:lpstr>
      <vt:lpstr>Arduino - Hardware</vt:lpstr>
      <vt:lpstr>Servo Connectors</vt:lpstr>
      <vt:lpstr>Arduino – PC Setup</vt:lpstr>
      <vt:lpstr>Arduino – PC Setup</vt:lpstr>
      <vt:lpstr>Arduino – Software Overview</vt:lpstr>
      <vt:lpstr>Arduino – Software Basics</vt:lpstr>
      <vt:lpstr>Resources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Touvell, David J</dc:creator>
  <cp:keywords/>
  <cp:lastModifiedBy>Recksiek, Alex</cp:lastModifiedBy>
  <cp:revision>2821</cp:revision>
  <dcterms:created xsi:type="dcterms:W3CDTF">2010-09-09T17:16:42Z</dcterms:created>
  <dcterms:modified xsi:type="dcterms:W3CDTF">2018-01-23T14:29:59Z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IPHeaderWording">
    <vt:lpwstr>Lockheed Martin Proprietary Information_x000d_
</vt:lpwstr>
  </property>
  <property fmtid="{D5CDD505-2E9C-101B-9397-08002B2CF9AE}" pid="3" name="SIPLevel">
    <vt:lpwstr>1</vt:lpwstr>
  </property>
  <property fmtid="{D5CDD505-2E9C-101B-9397-08002B2CF9AE}" pid="4" name="ContentTypeId">
    <vt:lpwstr>0x010100E7EA12442EC16A4687F9EB69BBF446A1</vt:lpwstr>
  </property>
  <property fmtid="{D5CDD505-2E9C-101B-9397-08002B2CF9AE}" pid="5" name="SIP_Label_Display">
    <vt:lpwstr>Unrestricted; </vt:lpwstr>
  </property>
  <property fmtid="{D5CDD505-2E9C-101B-9397-08002B2CF9AE}" pid="6" name="SIP_Label_Data">
    <vt:lpwstr>;#0;#Unrestricted;#True;#;#</vt:lpwstr>
  </property>
  <property fmtid="{D5CDD505-2E9C-101B-9397-08002B2CF9AE}" pid="7" name="Enterprise_x0020_Keywords">
    <vt:lpwstr/>
  </property>
  <property fmtid="{D5CDD505-2E9C-101B-9397-08002B2CF9AE}" pid="8" name="Enterprise Keywords">
    <vt:lpwstr/>
  </property>
  <property fmtid="{D5CDD505-2E9C-101B-9397-08002B2CF9AE}" pid="9" name="Sensitive Information Protection (SIP) Label">
    <vt:lpwstr>;#0;#Unrestricted;#True;#;#</vt:lpwstr>
  </property>
  <property fmtid="{D5CDD505-2E9C-101B-9397-08002B2CF9AE}" pid="10" name="LM SIP Document Sensitivity">
    <vt:lpwstr/>
  </property>
  <property fmtid="{D5CDD505-2E9C-101B-9397-08002B2CF9AE}" pid="11" name="Document Author">
    <vt:lpwstr>ACCT03\e304136</vt:lpwstr>
  </property>
  <property fmtid="{D5CDD505-2E9C-101B-9397-08002B2CF9AE}" pid="12" name="Document Sensitivity">
    <vt:lpwstr>1</vt:lpwstr>
  </property>
  <property fmtid="{D5CDD505-2E9C-101B-9397-08002B2CF9AE}" pid="13" name="ThirdParty">
    <vt:lpwstr/>
  </property>
  <property fmtid="{D5CDD505-2E9C-101B-9397-08002B2CF9AE}" pid="14" name="OCI Restriction">
    <vt:bool>false</vt:bool>
  </property>
  <property fmtid="{D5CDD505-2E9C-101B-9397-08002B2CF9AE}" pid="15" name="OCI Additional Info">
    <vt:lpwstr/>
  </property>
  <property fmtid="{D5CDD505-2E9C-101B-9397-08002B2CF9AE}" pid="16" name="Allow Header Overwrite">
    <vt:bool>false</vt:bool>
  </property>
  <property fmtid="{D5CDD505-2E9C-101B-9397-08002B2CF9AE}" pid="17" name="Allow Footer Overwrite">
    <vt:bool>false</vt:bool>
  </property>
  <property fmtid="{D5CDD505-2E9C-101B-9397-08002B2CF9AE}" pid="18" name="Multiple Selected">
    <vt:lpwstr>-1</vt:lpwstr>
  </property>
  <property fmtid="{D5CDD505-2E9C-101B-9397-08002B2CF9AE}" pid="19" name="SIPLongWording">
    <vt:lpwstr/>
  </property>
  <property fmtid="{D5CDD505-2E9C-101B-9397-08002B2CF9AE}" pid="20" name="checkedProgramsCount">
    <vt:i4>0</vt:i4>
  </property>
  <property fmtid="{D5CDD505-2E9C-101B-9397-08002B2CF9AE}" pid="21" name="ExpCountry">
    <vt:lpwstr/>
  </property>
</Properties>
</file>