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7" r:id="rId2"/>
    <p:sldId id="288" r:id="rId3"/>
    <p:sldId id="3307" r:id="rId4"/>
    <p:sldId id="3308" r:id="rId5"/>
    <p:sldId id="3311" r:id="rId6"/>
    <p:sldId id="3312" r:id="rId7"/>
    <p:sldId id="3313" r:id="rId8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5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84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8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/>
              <a:t>Simple Work Breakdown Structure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549124" y="1618662"/>
            <a:ext cx="2086255" cy="625958"/>
            <a:chOff x="3549124" y="1618662"/>
            <a:chExt cx="2086255" cy="625958"/>
          </a:xfrm>
        </p:grpSpPr>
        <p:sp>
          <p:nvSpPr>
            <p:cNvPr id="3" name="Rectangle 2"/>
            <p:cNvSpPr/>
            <p:nvPr/>
          </p:nvSpPr>
          <p:spPr>
            <a:xfrm>
              <a:off x="3549124" y="1618662"/>
              <a:ext cx="2086255" cy="62595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7000">
                  <a:schemeClr val="tx2"/>
                </a:gs>
              </a:gsLst>
              <a:lin ang="2700000" scaled="0"/>
            </a:gra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864888" y="1700809"/>
              <a:ext cx="1454727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8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2400">
                  <a:latin typeface="Arial" pitchFamily="34" charset="0"/>
                  <a:cs typeface="Arial" pitchFamily="34" charset="0"/>
                </a:rPr>
                <a:t>Project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87624" y="2636912"/>
            <a:ext cx="2086255" cy="625958"/>
            <a:chOff x="1187624" y="2636912"/>
            <a:chExt cx="2086255" cy="625958"/>
          </a:xfrm>
        </p:grpSpPr>
        <p:sp>
          <p:nvSpPr>
            <p:cNvPr id="6" name="Rectangle 5"/>
            <p:cNvSpPr/>
            <p:nvPr/>
          </p:nvSpPr>
          <p:spPr>
            <a:xfrm>
              <a:off x="1187624" y="2636912"/>
              <a:ext cx="2086255" cy="625958"/>
            </a:xfrm>
            <a:prstGeom prst="rect">
              <a:avLst/>
            </a:prstGeom>
            <a:gradFill>
              <a:gsLst>
                <a:gs pos="0">
                  <a:schemeClr val="bg1">
                    <a:alpha val="46000"/>
                  </a:schemeClr>
                </a:gs>
                <a:gs pos="77000">
                  <a:schemeClr val="tx2">
                    <a:lumMod val="20000"/>
                    <a:lumOff val="80000"/>
                    <a:alpha val="77000"/>
                  </a:schemeClr>
                </a:gs>
              </a:gsLst>
              <a:lin ang="2700000" scaled="0"/>
            </a:gra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03388" y="2719059"/>
              <a:ext cx="145472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Task 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46403" y="2635882"/>
            <a:ext cx="2086255" cy="625958"/>
            <a:chOff x="3546403" y="2635882"/>
            <a:chExt cx="2086255" cy="625958"/>
          </a:xfrm>
        </p:grpSpPr>
        <p:sp>
          <p:nvSpPr>
            <p:cNvPr id="8" name="Rectangle 7"/>
            <p:cNvSpPr/>
            <p:nvPr/>
          </p:nvSpPr>
          <p:spPr>
            <a:xfrm>
              <a:off x="3546403" y="2635882"/>
              <a:ext cx="2086255" cy="625958"/>
            </a:xfrm>
            <a:prstGeom prst="rect">
              <a:avLst/>
            </a:prstGeom>
            <a:gradFill>
              <a:gsLst>
                <a:gs pos="0">
                  <a:schemeClr val="bg1">
                    <a:alpha val="46000"/>
                  </a:schemeClr>
                </a:gs>
                <a:gs pos="77000">
                  <a:schemeClr val="tx2">
                    <a:lumMod val="20000"/>
                    <a:lumOff val="80000"/>
                    <a:alpha val="77000"/>
                  </a:schemeClr>
                </a:gs>
              </a:gsLst>
              <a:lin ang="2700000" scaled="0"/>
            </a:gra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62167" y="2718029"/>
              <a:ext cx="145472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Task 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05182" y="2634852"/>
            <a:ext cx="2086255" cy="625958"/>
            <a:chOff x="5905182" y="2634852"/>
            <a:chExt cx="2086255" cy="625958"/>
          </a:xfrm>
        </p:grpSpPr>
        <p:sp>
          <p:nvSpPr>
            <p:cNvPr id="10" name="Rectangle 9"/>
            <p:cNvSpPr/>
            <p:nvPr/>
          </p:nvSpPr>
          <p:spPr>
            <a:xfrm>
              <a:off x="5905182" y="2634852"/>
              <a:ext cx="2086255" cy="625958"/>
            </a:xfrm>
            <a:prstGeom prst="rect">
              <a:avLst/>
            </a:prstGeom>
            <a:gradFill>
              <a:gsLst>
                <a:gs pos="0">
                  <a:schemeClr val="bg1">
                    <a:alpha val="46000"/>
                  </a:schemeClr>
                </a:gs>
                <a:gs pos="77000">
                  <a:schemeClr val="tx2">
                    <a:lumMod val="20000"/>
                    <a:lumOff val="80000"/>
                    <a:alpha val="77000"/>
                  </a:schemeClr>
                </a:gs>
              </a:gsLst>
              <a:lin ang="2700000" scaled="0"/>
            </a:gra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20946" y="2716999"/>
              <a:ext cx="145472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Task 3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87623" y="3811154"/>
            <a:ext cx="2086255" cy="625958"/>
            <a:chOff x="1187624" y="3811154"/>
            <a:chExt cx="2086255" cy="625958"/>
          </a:xfrm>
        </p:grpSpPr>
        <p:sp>
          <p:nvSpPr>
            <p:cNvPr id="12" name="Rectangle 11"/>
            <p:cNvSpPr/>
            <p:nvPr/>
          </p:nvSpPr>
          <p:spPr>
            <a:xfrm>
              <a:off x="1187624" y="3811154"/>
              <a:ext cx="2086255" cy="625958"/>
            </a:xfrm>
            <a:prstGeom prst="rect">
              <a:avLst/>
            </a:prstGeom>
            <a:gradFill>
              <a:gsLst>
                <a:gs pos="0">
                  <a:schemeClr val="bg1">
                    <a:alpha val="46000"/>
                  </a:schemeClr>
                </a:gs>
                <a:gs pos="77000">
                  <a:schemeClr val="tx2">
                    <a:lumMod val="20000"/>
                    <a:lumOff val="80000"/>
                    <a:alpha val="77000"/>
                  </a:schemeClr>
                </a:gs>
              </a:gsLst>
              <a:lin ang="2700000" scaled="0"/>
            </a:gra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3388" y="3954855"/>
              <a:ext cx="145472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Sub Task 1.1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6403" y="3810124"/>
            <a:ext cx="2086255" cy="625958"/>
            <a:chOff x="3546403" y="3810124"/>
            <a:chExt cx="2086255" cy="625958"/>
          </a:xfrm>
        </p:grpSpPr>
        <p:sp>
          <p:nvSpPr>
            <p:cNvPr id="14" name="Rectangle 13"/>
            <p:cNvSpPr/>
            <p:nvPr/>
          </p:nvSpPr>
          <p:spPr>
            <a:xfrm>
              <a:off x="3546403" y="3810124"/>
              <a:ext cx="2086255" cy="625958"/>
            </a:xfrm>
            <a:prstGeom prst="rect">
              <a:avLst/>
            </a:prstGeom>
            <a:gradFill>
              <a:gsLst>
                <a:gs pos="0">
                  <a:schemeClr val="bg1">
                    <a:alpha val="46000"/>
                  </a:schemeClr>
                </a:gs>
                <a:gs pos="77000">
                  <a:schemeClr val="tx2">
                    <a:lumMod val="20000"/>
                    <a:lumOff val="80000"/>
                    <a:alpha val="77000"/>
                  </a:schemeClr>
                </a:gs>
              </a:gsLst>
              <a:lin ang="2700000" scaled="0"/>
            </a:gra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62167" y="3953825"/>
              <a:ext cx="145472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Sub Task 1.2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05182" y="3809094"/>
            <a:ext cx="2086255" cy="625958"/>
            <a:chOff x="5905182" y="3809094"/>
            <a:chExt cx="2086255" cy="625958"/>
          </a:xfrm>
        </p:grpSpPr>
        <p:sp>
          <p:nvSpPr>
            <p:cNvPr id="16" name="Rectangle 15"/>
            <p:cNvSpPr/>
            <p:nvPr/>
          </p:nvSpPr>
          <p:spPr>
            <a:xfrm>
              <a:off x="5905182" y="3809094"/>
              <a:ext cx="2086255" cy="625958"/>
            </a:xfrm>
            <a:prstGeom prst="rect">
              <a:avLst/>
            </a:prstGeom>
            <a:gradFill>
              <a:gsLst>
                <a:gs pos="0">
                  <a:schemeClr val="bg1">
                    <a:alpha val="46000"/>
                  </a:schemeClr>
                </a:gs>
                <a:gs pos="77000">
                  <a:schemeClr val="tx2">
                    <a:lumMod val="20000"/>
                    <a:lumOff val="80000"/>
                    <a:alpha val="77000"/>
                  </a:schemeClr>
                </a:gs>
              </a:gsLst>
              <a:lin ang="2700000" scaled="0"/>
            </a:gra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20946" y="3952795"/>
              <a:ext cx="145472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Sub Task 1.3</a:t>
              </a:r>
            </a:p>
          </p:txBody>
        </p:sp>
      </p:grpSp>
      <p:cxnSp>
        <p:nvCxnSpPr>
          <p:cNvPr id="25" name="Elbow Connector 24"/>
          <p:cNvCxnSpPr>
            <a:stCxn id="3" idx="2"/>
            <a:endCxn id="6" idx="0"/>
          </p:cNvCxnSpPr>
          <p:nvPr/>
        </p:nvCxnSpPr>
        <p:spPr>
          <a:xfrm rot="5400000">
            <a:off x="3215356" y="1260016"/>
            <a:ext cx="392292" cy="23615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" idx="2"/>
            <a:endCxn id="10" idx="0"/>
          </p:cNvCxnSpPr>
          <p:nvPr/>
        </p:nvCxnSpPr>
        <p:spPr>
          <a:xfrm rot="16200000" flipH="1">
            <a:off x="5575165" y="1261707"/>
            <a:ext cx="390232" cy="23560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" idx="2"/>
            <a:endCxn id="8" idx="0"/>
          </p:cNvCxnSpPr>
          <p:nvPr/>
        </p:nvCxnSpPr>
        <p:spPr>
          <a:xfrm rot="5400000">
            <a:off x="4395261" y="2438891"/>
            <a:ext cx="391262" cy="27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" idx="2"/>
            <a:endCxn id="12" idx="0"/>
          </p:cNvCxnSpPr>
          <p:nvPr/>
        </p:nvCxnSpPr>
        <p:spPr>
          <a:xfrm rot="5400000">
            <a:off x="1956610" y="3537012"/>
            <a:ext cx="54828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14" idx="0"/>
          </p:cNvCxnSpPr>
          <p:nvPr/>
        </p:nvCxnSpPr>
        <p:spPr>
          <a:xfrm rot="16200000" flipH="1">
            <a:off x="3136514" y="2357107"/>
            <a:ext cx="547254" cy="23587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" idx="2"/>
            <a:endCxn id="16" idx="0"/>
          </p:cNvCxnSpPr>
          <p:nvPr/>
        </p:nvCxnSpPr>
        <p:spPr>
          <a:xfrm rot="16200000" flipH="1">
            <a:off x="4316419" y="1177203"/>
            <a:ext cx="546224" cy="47175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948309" y="2439735"/>
            <a:ext cx="165613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929427" y="3535982"/>
            <a:ext cx="165613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165817" y="4963981"/>
            <a:ext cx="2129866" cy="625958"/>
            <a:chOff x="1165818" y="3811154"/>
            <a:chExt cx="2129866" cy="625958"/>
          </a:xfrm>
        </p:grpSpPr>
        <p:sp>
          <p:nvSpPr>
            <p:cNvPr id="46" name="Rectangle 45"/>
            <p:cNvSpPr/>
            <p:nvPr/>
          </p:nvSpPr>
          <p:spPr>
            <a:xfrm>
              <a:off x="1187624" y="3811154"/>
              <a:ext cx="2086255" cy="625958"/>
            </a:xfrm>
            <a:prstGeom prst="rect">
              <a:avLst/>
            </a:prstGeom>
            <a:gradFill>
              <a:gsLst>
                <a:gs pos="0">
                  <a:schemeClr val="bg1">
                    <a:alpha val="46000"/>
                  </a:schemeClr>
                </a:gs>
                <a:gs pos="77000">
                  <a:schemeClr val="tx2">
                    <a:lumMod val="20000"/>
                    <a:lumOff val="80000"/>
                    <a:alpha val="77000"/>
                  </a:schemeClr>
                </a:gs>
              </a:gsLst>
              <a:lin ang="2700000" scaled="0"/>
            </a:gra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65818" y="3954855"/>
              <a:ext cx="212986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Work Package 1.1.1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524597" y="4962951"/>
            <a:ext cx="2129866" cy="625958"/>
            <a:chOff x="3524597" y="3810124"/>
            <a:chExt cx="2129866" cy="625958"/>
          </a:xfrm>
        </p:grpSpPr>
        <p:sp>
          <p:nvSpPr>
            <p:cNvPr id="49" name="Rectangle 48"/>
            <p:cNvSpPr/>
            <p:nvPr/>
          </p:nvSpPr>
          <p:spPr>
            <a:xfrm>
              <a:off x="3546403" y="3810124"/>
              <a:ext cx="2086255" cy="625958"/>
            </a:xfrm>
            <a:prstGeom prst="rect">
              <a:avLst/>
            </a:prstGeom>
            <a:gradFill>
              <a:gsLst>
                <a:gs pos="0">
                  <a:schemeClr val="bg1">
                    <a:alpha val="46000"/>
                  </a:schemeClr>
                </a:gs>
                <a:gs pos="77000">
                  <a:schemeClr val="tx2">
                    <a:lumMod val="20000"/>
                    <a:lumOff val="80000"/>
                    <a:alpha val="77000"/>
                  </a:schemeClr>
                </a:gs>
              </a:gsLst>
              <a:lin ang="2700000" scaled="0"/>
            </a:gra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524597" y="3953825"/>
              <a:ext cx="212986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Work Package 1.1.2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883376" y="4961921"/>
            <a:ext cx="2129866" cy="625958"/>
            <a:chOff x="5883376" y="3809094"/>
            <a:chExt cx="2129866" cy="625958"/>
          </a:xfrm>
        </p:grpSpPr>
        <p:sp>
          <p:nvSpPr>
            <p:cNvPr id="52" name="Rectangle 51"/>
            <p:cNvSpPr/>
            <p:nvPr/>
          </p:nvSpPr>
          <p:spPr>
            <a:xfrm>
              <a:off x="5905182" y="3809094"/>
              <a:ext cx="2086255" cy="625958"/>
            </a:xfrm>
            <a:prstGeom prst="rect">
              <a:avLst/>
            </a:prstGeom>
            <a:gradFill>
              <a:gsLst>
                <a:gs pos="0">
                  <a:schemeClr val="bg1">
                    <a:alpha val="46000"/>
                  </a:schemeClr>
                </a:gs>
                <a:gs pos="77000">
                  <a:schemeClr val="tx2">
                    <a:lumMod val="20000"/>
                    <a:lumOff val="80000"/>
                    <a:alpha val="77000"/>
                  </a:schemeClr>
                </a:gs>
              </a:gsLst>
              <a:lin ang="2700000" scaled="0"/>
            </a:gra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83376" y="3952795"/>
              <a:ext cx="212986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Work Package 1.1.3</a:t>
              </a:r>
            </a:p>
          </p:txBody>
        </p:sp>
      </p:grpSp>
      <p:cxnSp>
        <p:nvCxnSpPr>
          <p:cNvPr id="54" name="Elbow Connector 53"/>
          <p:cNvCxnSpPr>
            <a:endCxn id="46" idx="0"/>
          </p:cNvCxnSpPr>
          <p:nvPr/>
        </p:nvCxnSpPr>
        <p:spPr>
          <a:xfrm rot="5400000">
            <a:off x="1956610" y="4689839"/>
            <a:ext cx="54828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endCxn id="49" idx="0"/>
          </p:cNvCxnSpPr>
          <p:nvPr/>
        </p:nvCxnSpPr>
        <p:spPr>
          <a:xfrm rot="16200000" flipH="1">
            <a:off x="3136514" y="3509934"/>
            <a:ext cx="547254" cy="23587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52" idx="0"/>
          </p:cNvCxnSpPr>
          <p:nvPr/>
        </p:nvCxnSpPr>
        <p:spPr>
          <a:xfrm rot="16200000" flipH="1">
            <a:off x="4316419" y="2330030"/>
            <a:ext cx="546224" cy="47175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929427" y="4688809"/>
            <a:ext cx="165613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22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/>
              <a:t>Simple Work Breakdown Structure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549124" y="1618662"/>
            <a:ext cx="2086255" cy="625958"/>
            <a:chOff x="3549124" y="1618662"/>
            <a:chExt cx="2086255" cy="625958"/>
          </a:xfrm>
        </p:grpSpPr>
        <p:sp>
          <p:nvSpPr>
            <p:cNvPr id="3" name="Rectangle 2"/>
            <p:cNvSpPr/>
            <p:nvPr/>
          </p:nvSpPr>
          <p:spPr>
            <a:xfrm>
              <a:off x="3549124" y="1618662"/>
              <a:ext cx="2086255" cy="625958"/>
            </a:xfrm>
            <a:prstGeom prst="rect">
              <a:avLst/>
            </a:prstGeom>
            <a:gradFill>
              <a:gsLst>
                <a:gs pos="0">
                  <a:schemeClr val="bg1">
                    <a:alpha val="46000"/>
                  </a:schemeClr>
                </a:gs>
                <a:gs pos="77000">
                  <a:schemeClr val="tx2">
                    <a:lumMod val="20000"/>
                    <a:lumOff val="80000"/>
                    <a:alpha val="77000"/>
                  </a:schemeClr>
                </a:gs>
              </a:gsLst>
              <a:lin ang="2700000" scaled="0"/>
            </a:gra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864888" y="1700809"/>
              <a:ext cx="145472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Project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87624" y="2636912"/>
            <a:ext cx="2086255" cy="625958"/>
            <a:chOff x="1187624" y="2636912"/>
            <a:chExt cx="2086255" cy="625958"/>
          </a:xfrm>
        </p:grpSpPr>
        <p:sp>
          <p:nvSpPr>
            <p:cNvPr id="6" name="Rectangle 5"/>
            <p:cNvSpPr/>
            <p:nvPr/>
          </p:nvSpPr>
          <p:spPr>
            <a:xfrm>
              <a:off x="1187624" y="2636912"/>
              <a:ext cx="2086255" cy="625958"/>
            </a:xfrm>
            <a:prstGeom prst="rect">
              <a:avLst/>
            </a:prstGeom>
            <a:gradFill>
              <a:gsLst>
                <a:gs pos="0">
                  <a:schemeClr val="bg1">
                    <a:alpha val="46000"/>
                  </a:schemeClr>
                </a:gs>
                <a:gs pos="77000">
                  <a:schemeClr val="tx2">
                    <a:lumMod val="20000"/>
                    <a:lumOff val="80000"/>
                    <a:alpha val="77000"/>
                  </a:schemeClr>
                </a:gs>
              </a:gsLst>
              <a:lin ang="2700000" scaled="0"/>
            </a:gra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03388" y="2719059"/>
              <a:ext cx="145472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Task 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46403" y="2635882"/>
            <a:ext cx="2086255" cy="625958"/>
            <a:chOff x="3546403" y="2635882"/>
            <a:chExt cx="2086255" cy="625958"/>
          </a:xfrm>
        </p:grpSpPr>
        <p:sp>
          <p:nvSpPr>
            <p:cNvPr id="8" name="Rectangle 7"/>
            <p:cNvSpPr/>
            <p:nvPr/>
          </p:nvSpPr>
          <p:spPr>
            <a:xfrm>
              <a:off x="3546403" y="2635882"/>
              <a:ext cx="2086255" cy="625958"/>
            </a:xfrm>
            <a:prstGeom prst="rect">
              <a:avLst/>
            </a:prstGeom>
            <a:gradFill>
              <a:gsLst>
                <a:gs pos="0">
                  <a:schemeClr val="bg1">
                    <a:alpha val="46000"/>
                  </a:schemeClr>
                </a:gs>
                <a:gs pos="77000">
                  <a:schemeClr val="tx2">
                    <a:lumMod val="20000"/>
                    <a:lumOff val="80000"/>
                    <a:alpha val="77000"/>
                  </a:schemeClr>
                </a:gs>
              </a:gsLst>
              <a:lin ang="2700000" scaled="0"/>
            </a:gra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62167" y="2718029"/>
              <a:ext cx="145472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Task 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05182" y="2634852"/>
            <a:ext cx="2086255" cy="625958"/>
            <a:chOff x="5905182" y="2634852"/>
            <a:chExt cx="2086255" cy="625958"/>
          </a:xfrm>
        </p:grpSpPr>
        <p:sp>
          <p:nvSpPr>
            <p:cNvPr id="10" name="Rectangle 9"/>
            <p:cNvSpPr/>
            <p:nvPr/>
          </p:nvSpPr>
          <p:spPr>
            <a:xfrm>
              <a:off x="5905182" y="2634852"/>
              <a:ext cx="2086255" cy="625958"/>
            </a:xfrm>
            <a:prstGeom prst="rect">
              <a:avLst/>
            </a:prstGeom>
            <a:gradFill>
              <a:gsLst>
                <a:gs pos="0">
                  <a:schemeClr val="bg1">
                    <a:alpha val="46000"/>
                  </a:schemeClr>
                </a:gs>
                <a:gs pos="77000">
                  <a:schemeClr val="tx2">
                    <a:lumMod val="20000"/>
                    <a:lumOff val="80000"/>
                    <a:alpha val="77000"/>
                  </a:schemeClr>
                </a:gs>
              </a:gsLst>
              <a:lin ang="2700000" scaled="0"/>
            </a:gra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20946" y="2716999"/>
              <a:ext cx="145472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Task 3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87623" y="3811154"/>
            <a:ext cx="2086255" cy="625958"/>
            <a:chOff x="1187624" y="3811154"/>
            <a:chExt cx="2086255" cy="625958"/>
          </a:xfrm>
        </p:grpSpPr>
        <p:sp>
          <p:nvSpPr>
            <p:cNvPr id="12" name="Rectangle 11"/>
            <p:cNvSpPr/>
            <p:nvPr/>
          </p:nvSpPr>
          <p:spPr>
            <a:xfrm>
              <a:off x="1187624" y="3811154"/>
              <a:ext cx="2086255" cy="625958"/>
            </a:xfrm>
            <a:prstGeom prst="rect">
              <a:avLst/>
            </a:prstGeom>
            <a:gradFill>
              <a:gsLst>
                <a:gs pos="0">
                  <a:schemeClr val="bg1">
                    <a:alpha val="46000"/>
                  </a:schemeClr>
                </a:gs>
                <a:gs pos="77000">
                  <a:schemeClr val="tx2">
                    <a:lumMod val="20000"/>
                    <a:lumOff val="80000"/>
                    <a:alpha val="77000"/>
                  </a:schemeClr>
                </a:gs>
              </a:gsLst>
              <a:lin ang="2700000" scaled="0"/>
            </a:gra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3388" y="3954855"/>
              <a:ext cx="145472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Sub Task 1.1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6403" y="3810124"/>
            <a:ext cx="2086255" cy="625958"/>
            <a:chOff x="3546403" y="3810124"/>
            <a:chExt cx="2086255" cy="625958"/>
          </a:xfrm>
        </p:grpSpPr>
        <p:sp>
          <p:nvSpPr>
            <p:cNvPr id="14" name="Rectangle 13"/>
            <p:cNvSpPr/>
            <p:nvPr/>
          </p:nvSpPr>
          <p:spPr>
            <a:xfrm>
              <a:off x="3546403" y="3810124"/>
              <a:ext cx="2086255" cy="625958"/>
            </a:xfrm>
            <a:prstGeom prst="rect">
              <a:avLst/>
            </a:prstGeom>
            <a:gradFill>
              <a:gsLst>
                <a:gs pos="0">
                  <a:schemeClr val="bg1">
                    <a:alpha val="46000"/>
                  </a:schemeClr>
                </a:gs>
                <a:gs pos="77000">
                  <a:schemeClr val="tx2">
                    <a:lumMod val="20000"/>
                    <a:lumOff val="80000"/>
                    <a:alpha val="77000"/>
                  </a:schemeClr>
                </a:gs>
              </a:gsLst>
              <a:lin ang="2700000" scaled="0"/>
            </a:gra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62167" y="3953825"/>
              <a:ext cx="145472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Sub Task 1.2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05182" y="3809094"/>
            <a:ext cx="2086255" cy="625958"/>
            <a:chOff x="5905182" y="3809094"/>
            <a:chExt cx="2086255" cy="625958"/>
          </a:xfrm>
        </p:grpSpPr>
        <p:sp>
          <p:nvSpPr>
            <p:cNvPr id="16" name="Rectangle 15"/>
            <p:cNvSpPr/>
            <p:nvPr/>
          </p:nvSpPr>
          <p:spPr>
            <a:xfrm>
              <a:off x="5905182" y="3809094"/>
              <a:ext cx="2086255" cy="625958"/>
            </a:xfrm>
            <a:prstGeom prst="rect">
              <a:avLst/>
            </a:prstGeom>
            <a:gradFill>
              <a:gsLst>
                <a:gs pos="0">
                  <a:schemeClr val="bg1">
                    <a:alpha val="46000"/>
                  </a:schemeClr>
                </a:gs>
                <a:gs pos="77000">
                  <a:schemeClr val="tx2">
                    <a:lumMod val="20000"/>
                    <a:lumOff val="80000"/>
                    <a:alpha val="77000"/>
                  </a:schemeClr>
                </a:gs>
              </a:gsLst>
              <a:lin ang="2700000" scaled="0"/>
            </a:gra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20946" y="3952795"/>
              <a:ext cx="145472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Sub Task 1.3</a:t>
              </a:r>
            </a:p>
          </p:txBody>
        </p:sp>
      </p:grpSp>
      <p:cxnSp>
        <p:nvCxnSpPr>
          <p:cNvPr id="25" name="Elbow Connector 24"/>
          <p:cNvCxnSpPr>
            <a:stCxn id="3" idx="2"/>
            <a:endCxn id="6" idx="0"/>
          </p:cNvCxnSpPr>
          <p:nvPr/>
        </p:nvCxnSpPr>
        <p:spPr>
          <a:xfrm rot="5400000">
            <a:off x="3215356" y="1260016"/>
            <a:ext cx="392292" cy="23615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" idx="2"/>
            <a:endCxn id="10" idx="0"/>
          </p:cNvCxnSpPr>
          <p:nvPr/>
        </p:nvCxnSpPr>
        <p:spPr>
          <a:xfrm rot="16200000" flipH="1">
            <a:off x="5575165" y="1261707"/>
            <a:ext cx="390232" cy="23560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" idx="2"/>
            <a:endCxn id="8" idx="0"/>
          </p:cNvCxnSpPr>
          <p:nvPr/>
        </p:nvCxnSpPr>
        <p:spPr>
          <a:xfrm rot="5400000">
            <a:off x="4395261" y="2438891"/>
            <a:ext cx="391262" cy="27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" idx="2"/>
            <a:endCxn id="12" idx="0"/>
          </p:cNvCxnSpPr>
          <p:nvPr/>
        </p:nvCxnSpPr>
        <p:spPr>
          <a:xfrm rot="5400000">
            <a:off x="1956610" y="3537012"/>
            <a:ext cx="54828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14" idx="0"/>
          </p:cNvCxnSpPr>
          <p:nvPr/>
        </p:nvCxnSpPr>
        <p:spPr>
          <a:xfrm rot="16200000" flipH="1">
            <a:off x="3136514" y="2357107"/>
            <a:ext cx="547254" cy="23587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" idx="2"/>
            <a:endCxn id="16" idx="0"/>
          </p:cNvCxnSpPr>
          <p:nvPr/>
        </p:nvCxnSpPr>
        <p:spPr>
          <a:xfrm rot="16200000" flipH="1">
            <a:off x="4316419" y="1177203"/>
            <a:ext cx="546224" cy="47175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948309" y="2439735"/>
            <a:ext cx="165613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929427" y="3535982"/>
            <a:ext cx="165613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165817" y="4861461"/>
            <a:ext cx="2129866" cy="830997"/>
            <a:chOff x="1165818" y="3708634"/>
            <a:chExt cx="2129866" cy="830997"/>
          </a:xfrm>
        </p:grpSpPr>
        <p:sp>
          <p:nvSpPr>
            <p:cNvPr id="46" name="Rectangle 45"/>
            <p:cNvSpPr/>
            <p:nvPr/>
          </p:nvSpPr>
          <p:spPr>
            <a:xfrm>
              <a:off x="1187624" y="3811154"/>
              <a:ext cx="2086255" cy="625958"/>
            </a:xfrm>
            <a:prstGeom prst="rect">
              <a:avLst/>
            </a:prstGeom>
            <a:gradFill>
              <a:gsLst>
                <a:gs pos="0">
                  <a:schemeClr val="bg1">
                    <a:alpha val="46000"/>
                  </a:schemeClr>
                </a:gs>
                <a:gs pos="77000">
                  <a:schemeClr val="tx2">
                    <a:lumMod val="20000"/>
                    <a:lumOff val="80000"/>
                    <a:alpha val="77000"/>
                  </a:schemeClr>
                </a:gs>
              </a:gsLst>
              <a:lin ang="2700000" scaled="0"/>
            </a:gra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65818" y="3708634"/>
              <a:ext cx="212986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Work Package 1.1.1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524597" y="4962951"/>
            <a:ext cx="2129866" cy="625958"/>
            <a:chOff x="3524597" y="3810124"/>
            <a:chExt cx="2129866" cy="625958"/>
          </a:xfrm>
        </p:grpSpPr>
        <p:sp>
          <p:nvSpPr>
            <p:cNvPr id="49" name="Rectangle 48"/>
            <p:cNvSpPr/>
            <p:nvPr/>
          </p:nvSpPr>
          <p:spPr>
            <a:xfrm>
              <a:off x="3546403" y="3810124"/>
              <a:ext cx="2086255" cy="625958"/>
            </a:xfrm>
            <a:prstGeom prst="rect">
              <a:avLst/>
            </a:prstGeom>
            <a:gradFill>
              <a:gsLst>
                <a:gs pos="0">
                  <a:schemeClr val="bg1">
                    <a:alpha val="46000"/>
                  </a:schemeClr>
                </a:gs>
                <a:gs pos="77000">
                  <a:schemeClr val="tx2">
                    <a:lumMod val="20000"/>
                    <a:lumOff val="80000"/>
                    <a:alpha val="77000"/>
                  </a:schemeClr>
                </a:gs>
              </a:gsLst>
              <a:lin ang="2700000" scaled="0"/>
            </a:gra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524597" y="3953825"/>
              <a:ext cx="212986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Work Package 1.1.2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883376" y="4961921"/>
            <a:ext cx="2129866" cy="625958"/>
            <a:chOff x="5883376" y="3809094"/>
            <a:chExt cx="2129866" cy="625958"/>
          </a:xfrm>
        </p:grpSpPr>
        <p:sp>
          <p:nvSpPr>
            <p:cNvPr id="52" name="Rectangle 51"/>
            <p:cNvSpPr/>
            <p:nvPr/>
          </p:nvSpPr>
          <p:spPr>
            <a:xfrm>
              <a:off x="5905182" y="3809094"/>
              <a:ext cx="2086255" cy="625958"/>
            </a:xfrm>
            <a:prstGeom prst="rect">
              <a:avLst/>
            </a:prstGeom>
            <a:gradFill>
              <a:gsLst>
                <a:gs pos="0">
                  <a:schemeClr val="bg1">
                    <a:alpha val="46000"/>
                  </a:schemeClr>
                </a:gs>
                <a:gs pos="77000">
                  <a:schemeClr val="tx2">
                    <a:lumMod val="20000"/>
                    <a:lumOff val="80000"/>
                    <a:alpha val="77000"/>
                  </a:schemeClr>
                </a:gs>
              </a:gsLst>
              <a:lin ang="2700000" scaled="0"/>
            </a:gra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83376" y="3952795"/>
              <a:ext cx="212986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Work Package 1.1.3</a:t>
              </a:r>
            </a:p>
          </p:txBody>
        </p:sp>
      </p:grpSp>
      <p:cxnSp>
        <p:nvCxnSpPr>
          <p:cNvPr id="54" name="Elbow Connector 53"/>
          <p:cNvCxnSpPr>
            <a:endCxn id="46" idx="0"/>
          </p:cNvCxnSpPr>
          <p:nvPr/>
        </p:nvCxnSpPr>
        <p:spPr>
          <a:xfrm rot="5400000">
            <a:off x="1956610" y="4689839"/>
            <a:ext cx="54828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endCxn id="49" idx="0"/>
          </p:cNvCxnSpPr>
          <p:nvPr/>
        </p:nvCxnSpPr>
        <p:spPr>
          <a:xfrm rot="16200000" flipH="1">
            <a:off x="3136514" y="3509934"/>
            <a:ext cx="547254" cy="23587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52" idx="0"/>
          </p:cNvCxnSpPr>
          <p:nvPr/>
        </p:nvCxnSpPr>
        <p:spPr>
          <a:xfrm rot="16200000" flipH="1">
            <a:off x="4316419" y="2330030"/>
            <a:ext cx="546224" cy="47175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929427" y="4688809"/>
            <a:ext cx="165613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320265" y="5949280"/>
            <a:ext cx="1820975" cy="288071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28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679042" y="5957644"/>
            <a:ext cx="1820975" cy="288071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28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037819" y="5966008"/>
            <a:ext cx="1820975" cy="288071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28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387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A61D5B3-D05B-2945-B0B3-F1C0D1AAAE1F}"/>
              </a:ext>
            </a:extLst>
          </p:cNvPr>
          <p:cNvSpPr/>
          <p:nvPr/>
        </p:nvSpPr>
        <p:spPr>
          <a:xfrm>
            <a:off x="0" y="2228537"/>
            <a:ext cx="9144000" cy="30869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363704-37D5-3747-8089-E0F6843D31B3}"/>
              </a:ext>
            </a:extLst>
          </p:cNvPr>
          <p:cNvCxnSpPr/>
          <p:nvPr/>
        </p:nvCxnSpPr>
        <p:spPr>
          <a:xfrm>
            <a:off x="1495815" y="3319322"/>
            <a:ext cx="6152371" cy="0"/>
          </a:xfrm>
          <a:prstGeom prst="line">
            <a:avLst/>
          </a:prstGeom>
          <a:ln w="38100">
            <a:gradFill>
              <a:gsLst>
                <a:gs pos="25000">
                  <a:schemeClr val="accent2"/>
                </a:gs>
                <a:gs pos="0">
                  <a:schemeClr val="accent1"/>
                </a:gs>
                <a:gs pos="50000">
                  <a:schemeClr val="accent3"/>
                </a:gs>
                <a:gs pos="7500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2647025" y="1086279"/>
            <a:ext cx="3849965" cy="438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51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3F3FF-B79E-BE40-B783-ADB5618202DD}"/>
              </a:ext>
            </a:extLst>
          </p:cNvPr>
          <p:cNvSpPr txBox="1"/>
          <p:nvPr/>
        </p:nvSpPr>
        <p:spPr>
          <a:xfrm>
            <a:off x="3638923" y="1447428"/>
            <a:ext cx="18661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113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9213BC01-FA8B-CF48-AC87-A1FAA8BDD0F1}"/>
              </a:ext>
            </a:extLst>
          </p:cNvPr>
          <p:cNvSpPr/>
          <p:nvPr/>
        </p:nvSpPr>
        <p:spPr>
          <a:xfrm rot="5400000">
            <a:off x="1120051" y="2995388"/>
            <a:ext cx="751528" cy="64786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4D3196C5-662E-B844-A3CC-FCAE29081D54}"/>
              </a:ext>
            </a:extLst>
          </p:cNvPr>
          <p:cNvSpPr/>
          <p:nvPr/>
        </p:nvSpPr>
        <p:spPr>
          <a:xfrm rot="5400000">
            <a:off x="4196236" y="2995388"/>
            <a:ext cx="751528" cy="647869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78151ADC-DD2F-5444-9A45-608DB7222623}"/>
              </a:ext>
            </a:extLst>
          </p:cNvPr>
          <p:cNvSpPr/>
          <p:nvPr/>
        </p:nvSpPr>
        <p:spPr>
          <a:xfrm rot="5400000">
            <a:off x="2658143" y="2995388"/>
            <a:ext cx="751528" cy="647869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22DCEE99-613F-A443-88B1-8B5D7D5BBA59}"/>
              </a:ext>
            </a:extLst>
          </p:cNvPr>
          <p:cNvSpPr/>
          <p:nvPr/>
        </p:nvSpPr>
        <p:spPr>
          <a:xfrm rot="5400000">
            <a:off x="7272421" y="2995388"/>
            <a:ext cx="751528" cy="647869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10205845-B182-B84A-ACF6-3C68E2EA0B8E}"/>
              </a:ext>
            </a:extLst>
          </p:cNvPr>
          <p:cNvSpPr/>
          <p:nvPr/>
        </p:nvSpPr>
        <p:spPr>
          <a:xfrm rot="5400000">
            <a:off x="5734329" y="2995388"/>
            <a:ext cx="751528" cy="647869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9B7B4-7A2F-F141-9B3E-3F8A03467F9C}"/>
              </a:ext>
            </a:extLst>
          </p:cNvPr>
          <p:cNvSpPr txBox="1"/>
          <p:nvPr/>
        </p:nvSpPr>
        <p:spPr>
          <a:xfrm>
            <a:off x="1330545" y="3099967"/>
            <a:ext cx="330540" cy="438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51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0D0813-8C26-444B-8E09-2B2AAE059DD9}"/>
              </a:ext>
            </a:extLst>
          </p:cNvPr>
          <p:cNvSpPr txBox="1"/>
          <p:nvPr/>
        </p:nvSpPr>
        <p:spPr>
          <a:xfrm>
            <a:off x="2868637" y="3099967"/>
            <a:ext cx="330540" cy="438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51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7B62C-6AF3-D944-BF1C-09F941E370A9}"/>
              </a:ext>
            </a:extLst>
          </p:cNvPr>
          <p:cNvSpPr txBox="1"/>
          <p:nvPr/>
        </p:nvSpPr>
        <p:spPr>
          <a:xfrm>
            <a:off x="4406730" y="3099967"/>
            <a:ext cx="330540" cy="438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51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128D0E-BEC0-2648-BF1A-A24FA541C58C}"/>
              </a:ext>
            </a:extLst>
          </p:cNvPr>
          <p:cNvSpPr txBox="1"/>
          <p:nvPr/>
        </p:nvSpPr>
        <p:spPr>
          <a:xfrm>
            <a:off x="5944823" y="3099967"/>
            <a:ext cx="330540" cy="438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51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6DB55-32E0-0446-A511-242168AAF874}"/>
              </a:ext>
            </a:extLst>
          </p:cNvPr>
          <p:cNvSpPr txBox="1"/>
          <p:nvPr/>
        </p:nvSpPr>
        <p:spPr>
          <a:xfrm>
            <a:off x="7482916" y="3099967"/>
            <a:ext cx="330540" cy="438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51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72E692D1-5BD3-0F45-8F01-C8E1444A8579}"/>
              </a:ext>
            </a:extLst>
          </p:cNvPr>
          <p:cNvSpPr/>
          <p:nvPr/>
        </p:nvSpPr>
        <p:spPr>
          <a:xfrm>
            <a:off x="929238" y="4112393"/>
            <a:ext cx="118078" cy="118078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7D04E8-B8E6-DE40-BA21-D1CA03C33ECE}"/>
              </a:ext>
            </a:extLst>
          </p:cNvPr>
          <p:cNvSpPr txBox="1"/>
          <p:nvPr/>
        </p:nvSpPr>
        <p:spPr>
          <a:xfrm>
            <a:off x="1136056" y="4078690"/>
            <a:ext cx="926334" cy="2435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313"/>
              </a:lnSpc>
            </a:pPr>
            <a:r>
              <a:rPr lang="en-US" sz="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charter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DAFA80-EE81-7649-91F3-1B6FC33AE927}"/>
              </a:ext>
            </a:extLst>
          </p:cNvPr>
          <p:cNvSpPr txBox="1"/>
          <p:nvPr/>
        </p:nvSpPr>
        <p:spPr>
          <a:xfrm>
            <a:off x="1049635" y="2548283"/>
            <a:ext cx="892360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INITIATION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B7B32-A284-6C40-8B0D-C8AE7673F684}"/>
              </a:ext>
            </a:extLst>
          </p:cNvPr>
          <p:cNvSpPr txBox="1"/>
          <p:nvPr/>
        </p:nvSpPr>
        <p:spPr>
          <a:xfrm>
            <a:off x="2600136" y="2548283"/>
            <a:ext cx="86754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0F7616-8806-C64F-9694-66029017BABD}"/>
              </a:ext>
            </a:extLst>
          </p:cNvPr>
          <p:cNvSpPr txBox="1"/>
          <p:nvPr/>
        </p:nvSpPr>
        <p:spPr>
          <a:xfrm>
            <a:off x="4109695" y="2548283"/>
            <a:ext cx="924612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EXECUTION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B6B9C3-EEAE-C64A-8BF7-405101975954}"/>
              </a:ext>
            </a:extLst>
          </p:cNvPr>
          <p:cNvSpPr txBox="1"/>
          <p:nvPr/>
        </p:nvSpPr>
        <p:spPr>
          <a:xfrm>
            <a:off x="5708895" y="2548283"/>
            <a:ext cx="802399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CONTROL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342F45-0BA3-8942-9368-4C93E0308428}"/>
              </a:ext>
            </a:extLst>
          </p:cNvPr>
          <p:cNvSpPr txBox="1"/>
          <p:nvPr/>
        </p:nvSpPr>
        <p:spPr>
          <a:xfrm>
            <a:off x="7263849" y="2548283"/>
            <a:ext cx="768673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CLOSURE</a:t>
            </a: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AB1985C1-44F8-1541-8A7F-4BF8383AC9E9}"/>
              </a:ext>
            </a:extLst>
          </p:cNvPr>
          <p:cNvSpPr/>
          <p:nvPr/>
        </p:nvSpPr>
        <p:spPr>
          <a:xfrm>
            <a:off x="7081609" y="4112393"/>
            <a:ext cx="118078" cy="118078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9492C5-1BD5-9F4F-A9CD-43BB0D232D0F}"/>
              </a:ext>
            </a:extLst>
          </p:cNvPr>
          <p:cNvSpPr txBox="1"/>
          <p:nvPr/>
        </p:nvSpPr>
        <p:spPr>
          <a:xfrm>
            <a:off x="7288427" y="4078690"/>
            <a:ext cx="926334" cy="4102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313"/>
              </a:lnSpc>
            </a:pPr>
            <a:r>
              <a:rPr lang="en-US" sz="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analysis</a:t>
            </a:r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C0D82DCF-E306-C14B-80DE-FC1CD40333DB}"/>
              </a:ext>
            </a:extLst>
          </p:cNvPr>
          <p:cNvSpPr/>
          <p:nvPr/>
        </p:nvSpPr>
        <p:spPr>
          <a:xfrm>
            <a:off x="7081609" y="4489541"/>
            <a:ext cx="118078" cy="118078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6A5F5D-7CA6-CE42-B133-869F2D779A3A}"/>
              </a:ext>
            </a:extLst>
          </p:cNvPr>
          <p:cNvSpPr txBox="1"/>
          <p:nvPr/>
        </p:nvSpPr>
        <p:spPr>
          <a:xfrm>
            <a:off x="7288427" y="4455838"/>
            <a:ext cx="926334" cy="2435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313"/>
              </a:lnSpc>
            </a:pPr>
            <a:r>
              <a:rPr lang="en-US" sz="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report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F868EFF9-20C5-C347-A27F-6298D277CD14}"/>
              </a:ext>
            </a:extLst>
          </p:cNvPr>
          <p:cNvSpPr/>
          <p:nvPr/>
        </p:nvSpPr>
        <p:spPr>
          <a:xfrm>
            <a:off x="2467331" y="4112393"/>
            <a:ext cx="118078" cy="11807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CE777B-E14C-7744-B53C-306B390B4D5C}"/>
              </a:ext>
            </a:extLst>
          </p:cNvPr>
          <p:cNvSpPr txBox="1"/>
          <p:nvPr/>
        </p:nvSpPr>
        <p:spPr>
          <a:xfrm>
            <a:off x="2674149" y="4078690"/>
            <a:ext cx="926335" cy="4102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313"/>
              </a:lnSpc>
            </a:pPr>
            <a:r>
              <a:rPr lang="en-US" sz="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scope statement</a:t>
            </a: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89CDC487-DB64-214B-B99D-E87C993FE3B2}"/>
              </a:ext>
            </a:extLst>
          </p:cNvPr>
          <p:cNvSpPr/>
          <p:nvPr/>
        </p:nvSpPr>
        <p:spPr>
          <a:xfrm>
            <a:off x="2467331" y="4489541"/>
            <a:ext cx="118078" cy="11807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CF35C0-5D1D-A34E-8CA1-3118697612F4}"/>
              </a:ext>
            </a:extLst>
          </p:cNvPr>
          <p:cNvSpPr txBox="1"/>
          <p:nvPr/>
        </p:nvSpPr>
        <p:spPr>
          <a:xfrm>
            <a:off x="2674149" y="4455838"/>
            <a:ext cx="926335" cy="5769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313"/>
              </a:lnSpc>
            </a:pPr>
            <a:r>
              <a:rPr lang="en-US" sz="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 breakdown structure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B7A6EF8C-C147-3B4A-825E-75204C116880}"/>
              </a:ext>
            </a:extLst>
          </p:cNvPr>
          <p:cNvSpPr/>
          <p:nvPr/>
        </p:nvSpPr>
        <p:spPr>
          <a:xfrm>
            <a:off x="2467331" y="4883844"/>
            <a:ext cx="118078" cy="11807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2D6914-787B-9E46-973F-F745A37DC97D}"/>
              </a:ext>
            </a:extLst>
          </p:cNvPr>
          <p:cNvSpPr txBox="1"/>
          <p:nvPr/>
        </p:nvSpPr>
        <p:spPr>
          <a:xfrm>
            <a:off x="2674149" y="4850141"/>
            <a:ext cx="926335" cy="2435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313"/>
              </a:lnSpc>
            </a:pPr>
            <a:r>
              <a:rPr lang="en-US" sz="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Gantt chart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AFADB74B-0B36-0E4B-BB35-CB87042D4442}"/>
              </a:ext>
            </a:extLst>
          </p:cNvPr>
          <p:cNvSpPr/>
          <p:nvPr/>
        </p:nvSpPr>
        <p:spPr>
          <a:xfrm>
            <a:off x="4005424" y="4112393"/>
            <a:ext cx="118078" cy="11807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739DA2-11D7-654A-B91D-A828C97B033F}"/>
              </a:ext>
            </a:extLst>
          </p:cNvPr>
          <p:cNvSpPr txBox="1"/>
          <p:nvPr/>
        </p:nvSpPr>
        <p:spPr>
          <a:xfrm>
            <a:off x="4212242" y="4078690"/>
            <a:ext cx="926334" cy="2435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313"/>
              </a:lnSpc>
            </a:pPr>
            <a:r>
              <a:rPr lang="en-US" sz="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Forecasts</a:t>
            </a:r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76C6729F-E42B-F44E-AD47-84FC2F500383}"/>
              </a:ext>
            </a:extLst>
          </p:cNvPr>
          <p:cNvSpPr/>
          <p:nvPr/>
        </p:nvSpPr>
        <p:spPr>
          <a:xfrm>
            <a:off x="4005424" y="4489541"/>
            <a:ext cx="118078" cy="11807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03CC7C-1ECA-5F4D-95C7-A5C118CA2EAB}"/>
              </a:ext>
            </a:extLst>
          </p:cNvPr>
          <p:cNvSpPr txBox="1"/>
          <p:nvPr/>
        </p:nvSpPr>
        <p:spPr>
          <a:xfrm>
            <a:off x="4212241" y="4455838"/>
            <a:ext cx="926334" cy="2435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313"/>
              </a:lnSpc>
            </a:pPr>
            <a:r>
              <a:rPr lang="en-US" sz="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status</a:t>
            </a:r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3B7BB359-1B4A-3947-9D2B-B3169BC2A643}"/>
              </a:ext>
            </a:extLst>
          </p:cNvPr>
          <p:cNvSpPr/>
          <p:nvPr/>
        </p:nvSpPr>
        <p:spPr>
          <a:xfrm>
            <a:off x="4005424" y="4883844"/>
            <a:ext cx="118078" cy="11807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2A31F8-1679-5A44-9B61-A6D71F395D48}"/>
              </a:ext>
            </a:extLst>
          </p:cNvPr>
          <p:cNvSpPr txBox="1"/>
          <p:nvPr/>
        </p:nvSpPr>
        <p:spPr>
          <a:xfrm>
            <a:off x="4212241" y="4850141"/>
            <a:ext cx="926334" cy="4102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313"/>
              </a:lnSpc>
            </a:pPr>
            <a:r>
              <a:rPr lang="en-US" sz="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Progress tracking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0766B1B9-5F6B-2844-A8C4-6A3EDFAFB454}"/>
              </a:ext>
            </a:extLst>
          </p:cNvPr>
          <p:cNvSpPr/>
          <p:nvPr/>
        </p:nvSpPr>
        <p:spPr>
          <a:xfrm>
            <a:off x="5543517" y="4112393"/>
            <a:ext cx="118078" cy="11807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BC863A-5146-4F40-A798-D5D8B8E8CC96}"/>
              </a:ext>
            </a:extLst>
          </p:cNvPr>
          <p:cNvSpPr txBox="1"/>
          <p:nvPr/>
        </p:nvSpPr>
        <p:spPr>
          <a:xfrm>
            <a:off x="5750334" y="4078690"/>
            <a:ext cx="926334" cy="4102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313"/>
              </a:lnSpc>
            </a:pPr>
            <a:r>
              <a:rPr lang="en-US" sz="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Activity tracking</a:t>
            </a:r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AD434CD2-C5BA-1848-A0ED-CCEB27375297}"/>
              </a:ext>
            </a:extLst>
          </p:cNvPr>
          <p:cNvSpPr/>
          <p:nvPr/>
        </p:nvSpPr>
        <p:spPr>
          <a:xfrm>
            <a:off x="5543517" y="4489541"/>
            <a:ext cx="118078" cy="11807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FFCBFB-A0BB-4D45-B2B4-8B7F86D7515E}"/>
              </a:ext>
            </a:extLst>
          </p:cNvPr>
          <p:cNvSpPr txBox="1"/>
          <p:nvPr/>
        </p:nvSpPr>
        <p:spPr>
          <a:xfrm>
            <a:off x="5750334" y="4455838"/>
            <a:ext cx="926334" cy="2435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313"/>
              </a:lnSpc>
            </a:pPr>
            <a:r>
              <a:rPr lang="en-US" sz="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Goal tracking</a:t>
            </a:r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E9F8DF9A-38E4-E845-8008-8D061C6DA382}"/>
              </a:ext>
            </a:extLst>
          </p:cNvPr>
          <p:cNvSpPr/>
          <p:nvPr/>
        </p:nvSpPr>
        <p:spPr>
          <a:xfrm>
            <a:off x="5543517" y="4883844"/>
            <a:ext cx="118078" cy="11807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FD7195-8D9A-994F-9FBF-988C0822AD4B}"/>
              </a:ext>
            </a:extLst>
          </p:cNvPr>
          <p:cNvSpPr txBox="1"/>
          <p:nvPr/>
        </p:nvSpPr>
        <p:spPr>
          <a:xfrm>
            <a:off x="5750334" y="4850141"/>
            <a:ext cx="926333" cy="4102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313"/>
              </a:lnSpc>
            </a:pPr>
            <a:r>
              <a:rPr lang="en-US" sz="9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Budget tracking</a:t>
            </a:r>
          </a:p>
        </p:txBody>
      </p:sp>
    </p:spTree>
    <p:extLst>
      <p:ext uri="{BB962C8B-B14F-4D97-AF65-F5344CB8AC3E}">
        <p14:creationId xmlns:p14="http://schemas.microsoft.com/office/powerpoint/2010/main" val="18793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8F8DC1-E4A9-C049-9D2E-BAEE0D62FACE}"/>
              </a:ext>
            </a:extLst>
          </p:cNvPr>
          <p:cNvSpPr txBox="1"/>
          <p:nvPr/>
        </p:nvSpPr>
        <p:spPr>
          <a:xfrm>
            <a:off x="2647025" y="1086279"/>
            <a:ext cx="3849965" cy="438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51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85C6A-4A1C-0148-999F-806A088E61C0}"/>
              </a:ext>
            </a:extLst>
          </p:cNvPr>
          <p:cNvSpPr txBox="1"/>
          <p:nvPr/>
        </p:nvSpPr>
        <p:spPr>
          <a:xfrm>
            <a:off x="3638923" y="1447428"/>
            <a:ext cx="18661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113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 useBgFill="1">
        <p:nvSpPr>
          <p:cNvPr id="4" name="Hexagon 3">
            <a:extLst>
              <a:ext uri="{FF2B5EF4-FFF2-40B4-BE49-F238E27FC236}">
                <a16:creationId xmlns:a16="http://schemas.microsoft.com/office/drawing/2014/main" id="{F90D7589-1F38-A646-9B25-05D1F9FD3F83}"/>
              </a:ext>
            </a:extLst>
          </p:cNvPr>
          <p:cNvSpPr/>
          <p:nvPr/>
        </p:nvSpPr>
        <p:spPr>
          <a:xfrm>
            <a:off x="630797" y="2586771"/>
            <a:ext cx="1787246" cy="1540729"/>
          </a:xfrm>
          <a:prstGeom prst="hexagon">
            <a:avLst/>
          </a:prstGeom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 useBgFill="1">
        <p:nvSpPr>
          <p:cNvPr id="5" name="Hexagon 4">
            <a:extLst>
              <a:ext uri="{FF2B5EF4-FFF2-40B4-BE49-F238E27FC236}">
                <a16:creationId xmlns:a16="http://schemas.microsoft.com/office/drawing/2014/main" id="{8336B28D-8A2B-EC4B-AEA7-903B8580B30D}"/>
              </a:ext>
            </a:extLst>
          </p:cNvPr>
          <p:cNvSpPr/>
          <p:nvPr/>
        </p:nvSpPr>
        <p:spPr>
          <a:xfrm>
            <a:off x="3683140" y="2586771"/>
            <a:ext cx="1787246" cy="1540729"/>
          </a:xfrm>
          <a:prstGeom prst="hexagon">
            <a:avLst/>
          </a:prstGeom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 useBgFill="1">
        <p:nvSpPr>
          <p:cNvPr id="6" name="Hexagon 5">
            <a:extLst>
              <a:ext uri="{FF2B5EF4-FFF2-40B4-BE49-F238E27FC236}">
                <a16:creationId xmlns:a16="http://schemas.microsoft.com/office/drawing/2014/main" id="{B14E58BD-AE02-484C-A39B-CDE0BB9B1DCF}"/>
              </a:ext>
            </a:extLst>
          </p:cNvPr>
          <p:cNvSpPr/>
          <p:nvPr/>
        </p:nvSpPr>
        <p:spPr>
          <a:xfrm>
            <a:off x="2156969" y="3405046"/>
            <a:ext cx="1787246" cy="1540729"/>
          </a:xfrm>
          <a:prstGeom prst="hexagon">
            <a:avLst/>
          </a:pr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 useBgFill="1">
        <p:nvSpPr>
          <p:cNvPr id="7" name="Hexagon 6">
            <a:extLst>
              <a:ext uri="{FF2B5EF4-FFF2-40B4-BE49-F238E27FC236}">
                <a16:creationId xmlns:a16="http://schemas.microsoft.com/office/drawing/2014/main" id="{2348EC0E-6BD0-D549-999D-D112FEA68BE8}"/>
              </a:ext>
            </a:extLst>
          </p:cNvPr>
          <p:cNvSpPr/>
          <p:nvPr/>
        </p:nvSpPr>
        <p:spPr>
          <a:xfrm>
            <a:off x="5209312" y="3405046"/>
            <a:ext cx="1787246" cy="1540729"/>
          </a:xfrm>
          <a:prstGeom prst="hexagon">
            <a:avLst/>
          </a:prstGeom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 useBgFill="1">
        <p:nvSpPr>
          <p:cNvPr id="8" name="Hexagon 7">
            <a:extLst>
              <a:ext uri="{FF2B5EF4-FFF2-40B4-BE49-F238E27FC236}">
                <a16:creationId xmlns:a16="http://schemas.microsoft.com/office/drawing/2014/main" id="{7D44EC50-1154-5944-B593-2524D1C8A72B}"/>
              </a:ext>
            </a:extLst>
          </p:cNvPr>
          <p:cNvSpPr/>
          <p:nvPr/>
        </p:nvSpPr>
        <p:spPr>
          <a:xfrm>
            <a:off x="6735483" y="2586771"/>
            <a:ext cx="1787246" cy="1540729"/>
          </a:xfrm>
          <a:prstGeom prst="hexagon">
            <a:avLst/>
          </a:prstGeom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D671A-D7C8-C141-B0B2-7BFB0567E535}"/>
              </a:ext>
            </a:extLst>
          </p:cNvPr>
          <p:cNvSpPr txBox="1"/>
          <p:nvPr/>
        </p:nvSpPr>
        <p:spPr>
          <a:xfrm>
            <a:off x="915538" y="3576303"/>
            <a:ext cx="1217769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IDENTIFICATION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81810A-73E2-F24A-8F91-C7CA9CFAF530}"/>
              </a:ext>
            </a:extLst>
          </p:cNvPr>
          <p:cNvSpPr txBox="1"/>
          <p:nvPr/>
        </p:nvSpPr>
        <p:spPr>
          <a:xfrm>
            <a:off x="2604412" y="4440445"/>
            <a:ext cx="892360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INITIATION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B01762-59DD-6843-B6A7-09D6C9ADE32C}"/>
              </a:ext>
            </a:extLst>
          </p:cNvPr>
          <p:cNvSpPr txBox="1"/>
          <p:nvPr/>
        </p:nvSpPr>
        <p:spPr>
          <a:xfrm>
            <a:off x="4138229" y="3576303"/>
            <a:ext cx="86754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4080C-6E89-3449-BFB3-C3F5615F110D}"/>
              </a:ext>
            </a:extLst>
          </p:cNvPr>
          <p:cNvSpPr txBox="1"/>
          <p:nvPr/>
        </p:nvSpPr>
        <p:spPr>
          <a:xfrm>
            <a:off x="5568495" y="4350153"/>
            <a:ext cx="106888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EXECUTION &amp;</a:t>
            </a:r>
          </a:p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6A3DC-AAA9-014D-B975-71043A3D6AA0}"/>
              </a:ext>
            </a:extLst>
          </p:cNvPr>
          <p:cNvSpPr txBox="1"/>
          <p:nvPr/>
        </p:nvSpPr>
        <p:spPr>
          <a:xfrm>
            <a:off x="7198796" y="3576303"/>
            <a:ext cx="86062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CLOSEOUT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2FEED9-CFFB-064E-BF8F-102DF4E04DF2}"/>
              </a:ext>
            </a:extLst>
          </p:cNvPr>
          <p:cNvSpPr/>
          <p:nvPr/>
        </p:nvSpPr>
        <p:spPr>
          <a:xfrm>
            <a:off x="1257674" y="2913520"/>
            <a:ext cx="533492" cy="5334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692D1-6A6A-4748-9884-C59819035AB8}"/>
              </a:ext>
            </a:extLst>
          </p:cNvPr>
          <p:cNvSpPr txBox="1"/>
          <p:nvPr/>
        </p:nvSpPr>
        <p:spPr>
          <a:xfrm>
            <a:off x="1359150" y="2960911"/>
            <a:ext cx="330540" cy="438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51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57A795-62DC-A64A-A7B7-9A557FC5F0DF}"/>
              </a:ext>
            </a:extLst>
          </p:cNvPr>
          <p:cNvSpPr/>
          <p:nvPr/>
        </p:nvSpPr>
        <p:spPr>
          <a:xfrm>
            <a:off x="4310017" y="2913520"/>
            <a:ext cx="533492" cy="5334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D70E75-D6DF-D042-A349-5E2CF890EE83}"/>
              </a:ext>
            </a:extLst>
          </p:cNvPr>
          <p:cNvSpPr txBox="1"/>
          <p:nvPr/>
        </p:nvSpPr>
        <p:spPr>
          <a:xfrm>
            <a:off x="4411494" y="2960911"/>
            <a:ext cx="330540" cy="438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51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90FC5E-E897-E849-8F29-AE3470CE53D0}"/>
              </a:ext>
            </a:extLst>
          </p:cNvPr>
          <p:cNvSpPr/>
          <p:nvPr/>
        </p:nvSpPr>
        <p:spPr>
          <a:xfrm>
            <a:off x="7352834" y="2913520"/>
            <a:ext cx="533492" cy="5334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DA1C49-7071-F24C-A185-B67B3E887214}"/>
              </a:ext>
            </a:extLst>
          </p:cNvPr>
          <p:cNvSpPr txBox="1"/>
          <p:nvPr/>
        </p:nvSpPr>
        <p:spPr>
          <a:xfrm>
            <a:off x="7454311" y="2960911"/>
            <a:ext cx="330540" cy="438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51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0B308A-182C-1840-B562-5FC91672C0C7}"/>
              </a:ext>
            </a:extLst>
          </p:cNvPr>
          <p:cNvSpPr/>
          <p:nvPr/>
        </p:nvSpPr>
        <p:spPr>
          <a:xfrm>
            <a:off x="2783846" y="3777663"/>
            <a:ext cx="533492" cy="5334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2815DF-2B75-A748-A535-07E953E789B2}"/>
              </a:ext>
            </a:extLst>
          </p:cNvPr>
          <p:cNvSpPr txBox="1"/>
          <p:nvPr/>
        </p:nvSpPr>
        <p:spPr>
          <a:xfrm>
            <a:off x="2885322" y="3825054"/>
            <a:ext cx="330540" cy="438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51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4691E8F-B81D-3F4E-BB77-4D478D8F60E9}"/>
              </a:ext>
            </a:extLst>
          </p:cNvPr>
          <p:cNvSpPr/>
          <p:nvPr/>
        </p:nvSpPr>
        <p:spPr>
          <a:xfrm>
            <a:off x="5838469" y="3777663"/>
            <a:ext cx="533492" cy="5334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9C7FC-5AB6-6240-A04A-AFA6406A1030}"/>
              </a:ext>
            </a:extLst>
          </p:cNvPr>
          <p:cNvSpPr txBox="1"/>
          <p:nvPr/>
        </p:nvSpPr>
        <p:spPr>
          <a:xfrm>
            <a:off x="5939945" y="3825054"/>
            <a:ext cx="330540" cy="4387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251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5896D9C4-EC31-B941-9C32-F3AF8F7CD6E3}"/>
              </a:ext>
            </a:extLst>
          </p:cNvPr>
          <p:cNvSpPr txBox="1">
            <a:spLocks/>
          </p:cNvSpPr>
          <p:nvPr/>
        </p:nvSpPr>
        <p:spPr>
          <a:xfrm>
            <a:off x="876177" y="4327583"/>
            <a:ext cx="1296488" cy="852677"/>
          </a:xfrm>
          <a:prstGeom prst="rect">
            <a:avLst/>
          </a:prstGeom>
        </p:spPr>
        <p:txBody>
          <a:bodyPr vert="horz" wrap="square" lIns="34299" tIns="17149" rIns="34299" bIns="17149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9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A8B5A412-9FDB-634D-BB09-12F9C56D88D0}"/>
              </a:ext>
            </a:extLst>
          </p:cNvPr>
          <p:cNvSpPr txBox="1">
            <a:spLocks/>
          </p:cNvSpPr>
          <p:nvPr/>
        </p:nvSpPr>
        <p:spPr>
          <a:xfrm>
            <a:off x="3934689" y="4327583"/>
            <a:ext cx="1296488" cy="852677"/>
          </a:xfrm>
          <a:prstGeom prst="rect">
            <a:avLst/>
          </a:prstGeom>
        </p:spPr>
        <p:txBody>
          <a:bodyPr vert="horz" wrap="square" lIns="34299" tIns="17149" rIns="34299" bIns="17149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9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92314E8F-12F2-E34F-9CCE-C0630CFF2AC9}"/>
              </a:ext>
            </a:extLst>
          </p:cNvPr>
          <p:cNvSpPr txBox="1">
            <a:spLocks/>
          </p:cNvSpPr>
          <p:nvPr/>
        </p:nvSpPr>
        <p:spPr>
          <a:xfrm>
            <a:off x="6980862" y="4327583"/>
            <a:ext cx="1296488" cy="852677"/>
          </a:xfrm>
          <a:prstGeom prst="rect">
            <a:avLst/>
          </a:prstGeom>
        </p:spPr>
        <p:txBody>
          <a:bodyPr vert="horz" wrap="square" lIns="34299" tIns="17149" rIns="34299" bIns="17149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9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D55386B9-9F9F-BA4C-8318-B20A38F30925}"/>
              </a:ext>
            </a:extLst>
          </p:cNvPr>
          <p:cNvSpPr txBox="1">
            <a:spLocks/>
          </p:cNvSpPr>
          <p:nvPr/>
        </p:nvSpPr>
        <p:spPr>
          <a:xfrm>
            <a:off x="2402348" y="2346043"/>
            <a:ext cx="1296488" cy="852677"/>
          </a:xfrm>
          <a:prstGeom prst="rect">
            <a:avLst/>
          </a:prstGeom>
        </p:spPr>
        <p:txBody>
          <a:bodyPr vert="horz" wrap="square" lIns="34299" tIns="17149" rIns="34299" bIns="17149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9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9B6C3C2E-80AB-EE48-800E-AF31A843DC36}"/>
              </a:ext>
            </a:extLst>
          </p:cNvPr>
          <p:cNvSpPr txBox="1">
            <a:spLocks/>
          </p:cNvSpPr>
          <p:nvPr/>
        </p:nvSpPr>
        <p:spPr>
          <a:xfrm>
            <a:off x="5470387" y="2346043"/>
            <a:ext cx="1296488" cy="852677"/>
          </a:xfrm>
          <a:prstGeom prst="rect">
            <a:avLst/>
          </a:prstGeom>
        </p:spPr>
        <p:txBody>
          <a:bodyPr vert="horz" wrap="square" lIns="34299" tIns="17149" rIns="34299" bIns="17149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9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360074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68079F-D524-E443-98AE-3ECDF1FD71DB}"/>
              </a:ext>
            </a:extLst>
          </p:cNvPr>
          <p:cNvSpPr txBox="1"/>
          <p:nvPr/>
        </p:nvSpPr>
        <p:spPr>
          <a:xfrm>
            <a:off x="2647025" y="1086279"/>
            <a:ext cx="3849965" cy="438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51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1ECDF-41EE-5844-B44A-1808EF8A29B4}"/>
              </a:ext>
            </a:extLst>
          </p:cNvPr>
          <p:cNvSpPr txBox="1"/>
          <p:nvPr/>
        </p:nvSpPr>
        <p:spPr>
          <a:xfrm>
            <a:off x="3638923" y="1447428"/>
            <a:ext cx="18661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113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CE0AC2B6-2689-DE40-A507-3E081B33EBB4}"/>
              </a:ext>
            </a:extLst>
          </p:cNvPr>
          <p:cNvSpPr/>
          <p:nvPr/>
        </p:nvSpPr>
        <p:spPr>
          <a:xfrm>
            <a:off x="570458" y="2723139"/>
            <a:ext cx="1387433" cy="913120"/>
          </a:xfrm>
          <a:prstGeom prst="wave">
            <a:avLst>
              <a:gd name="adj1" fmla="val 5387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7" name="Wave 6">
            <a:extLst>
              <a:ext uri="{FF2B5EF4-FFF2-40B4-BE49-F238E27FC236}">
                <a16:creationId xmlns:a16="http://schemas.microsoft.com/office/drawing/2014/main" id="{8A0A69C1-5B07-2341-9495-32AA7CE6B8AC}"/>
              </a:ext>
            </a:extLst>
          </p:cNvPr>
          <p:cNvSpPr/>
          <p:nvPr/>
        </p:nvSpPr>
        <p:spPr>
          <a:xfrm>
            <a:off x="570458" y="3707717"/>
            <a:ext cx="1387433" cy="590704"/>
          </a:xfrm>
          <a:prstGeom prst="wave">
            <a:avLst>
              <a:gd name="adj1" fmla="val 786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0" name="Wave 9">
            <a:extLst>
              <a:ext uri="{FF2B5EF4-FFF2-40B4-BE49-F238E27FC236}">
                <a16:creationId xmlns:a16="http://schemas.microsoft.com/office/drawing/2014/main" id="{D5F80F65-7AFE-B24A-B90B-4A879BF79FEC}"/>
              </a:ext>
            </a:extLst>
          </p:cNvPr>
          <p:cNvSpPr/>
          <p:nvPr/>
        </p:nvSpPr>
        <p:spPr>
          <a:xfrm flipH="1">
            <a:off x="570458" y="2094112"/>
            <a:ext cx="493905" cy="447176"/>
          </a:xfrm>
          <a:prstGeom prst="wave">
            <a:avLst>
              <a:gd name="adj1" fmla="val 845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7D803F-B42B-0749-A45E-5B314B786FD5}"/>
              </a:ext>
            </a:extLst>
          </p:cNvPr>
          <p:cNvSpPr txBox="1"/>
          <p:nvPr/>
        </p:nvSpPr>
        <p:spPr>
          <a:xfrm>
            <a:off x="641721" y="2179201"/>
            <a:ext cx="35137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A6BCAD-0942-3F45-8A0E-06AB8804EB33}"/>
              </a:ext>
            </a:extLst>
          </p:cNvPr>
          <p:cNvSpPr txBox="1"/>
          <p:nvPr/>
        </p:nvSpPr>
        <p:spPr>
          <a:xfrm>
            <a:off x="705007" y="2948867"/>
            <a:ext cx="110730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INITIATE THE PROJECT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A2A9C9B-5642-BA41-A2CE-D982AFA9F0D2}"/>
              </a:ext>
            </a:extLst>
          </p:cNvPr>
          <p:cNvSpPr txBox="1">
            <a:spLocks/>
          </p:cNvSpPr>
          <p:nvPr/>
        </p:nvSpPr>
        <p:spPr>
          <a:xfrm>
            <a:off x="683480" y="3862674"/>
            <a:ext cx="1161389" cy="280791"/>
          </a:xfrm>
          <a:prstGeom prst="rect">
            <a:avLst/>
          </a:prstGeom>
        </p:spPr>
        <p:txBody>
          <a:bodyPr vert="horz" wrap="squar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975"/>
              </a:lnSpc>
            </a:pPr>
            <a:r>
              <a:rPr lang="en-US" sz="75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Get the project approved, sponsored and resourced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C26540C6-9F79-8743-A4DE-E699D4963F3F}"/>
              </a:ext>
            </a:extLst>
          </p:cNvPr>
          <p:cNvSpPr/>
          <p:nvPr/>
        </p:nvSpPr>
        <p:spPr>
          <a:xfrm>
            <a:off x="570458" y="4259802"/>
            <a:ext cx="1387433" cy="590704"/>
          </a:xfrm>
          <a:prstGeom prst="wave">
            <a:avLst>
              <a:gd name="adj1" fmla="val 786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52E1DB9-2DF2-424E-AA3F-F3CB481F51A0}"/>
              </a:ext>
            </a:extLst>
          </p:cNvPr>
          <p:cNvSpPr txBox="1">
            <a:spLocks/>
          </p:cNvSpPr>
          <p:nvPr/>
        </p:nvSpPr>
        <p:spPr>
          <a:xfrm>
            <a:off x="683480" y="4414759"/>
            <a:ext cx="1161389" cy="280791"/>
          </a:xfrm>
          <a:prstGeom prst="rect">
            <a:avLst/>
          </a:prstGeom>
        </p:spPr>
        <p:txBody>
          <a:bodyPr vert="horz" wrap="squar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975"/>
              </a:lnSpc>
            </a:pPr>
            <a:r>
              <a:rPr lang="en-US" sz="75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Decide a project management process</a:t>
            </a:r>
          </a:p>
        </p:txBody>
      </p:sp>
      <p:sp>
        <p:nvSpPr>
          <p:cNvPr id="16" name="Wave 15">
            <a:extLst>
              <a:ext uri="{FF2B5EF4-FFF2-40B4-BE49-F238E27FC236}">
                <a16:creationId xmlns:a16="http://schemas.microsoft.com/office/drawing/2014/main" id="{9C467567-FC00-BF4B-A213-41C64A2CB7C1}"/>
              </a:ext>
            </a:extLst>
          </p:cNvPr>
          <p:cNvSpPr/>
          <p:nvPr/>
        </p:nvSpPr>
        <p:spPr>
          <a:xfrm>
            <a:off x="570458" y="4810154"/>
            <a:ext cx="1387433" cy="590704"/>
          </a:xfrm>
          <a:prstGeom prst="wave">
            <a:avLst>
              <a:gd name="adj1" fmla="val 786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0D67198-4A51-FA41-8E56-CEF06923D639}"/>
              </a:ext>
            </a:extLst>
          </p:cNvPr>
          <p:cNvSpPr txBox="1">
            <a:spLocks/>
          </p:cNvSpPr>
          <p:nvPr/>
        </p:nvSpPr>
        <p:spPr>
          <a:xfrm>
            <a:off x="683480" y="4965111"/>
            <a:ext cx="1161389" cy="280791"/>
          </a:xfrm>
          <a:prstGeom prst="rect">
            <a:avLst/>
          </a:prstGeom>
        </p:spPr>
        <p:txBody>
          <a:bodyPr vert="horz" wrap="squar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975"/>
              </a:lnSpc>
            </a:pPr>
            <a:r>
              <a:rPr lang="en-US" sz="75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Create a collaborative project site</a:t>
            </a:r>
          </a:p>
        </p:txBody>
      </p:sp>
      <p:sp>
        <p:nvSpPr>
          <p:cNvPr id="18" name="Wave 17">
            <a:extLst>
              <a:ext uri="{FF2B5EF4-FFF2-40B4-BE49-F238E27FC236}">
                <a16:creationId xmlns:a16="http://schemas.microsoft.com/office/drawing/2014/main" id="{C4870F00-A85E-3244-ACBB-7C04BB1D10BA}"/>
              </a:ext>
            </a:extLst>
          </p:cNvPr>
          <p:cNvSpPr/>
          <p:nvPr/>
        </p:nvSpPr>
        <p:spPr>
          <a:xfrm>
            <a:off x="2230625" y="2723139"/>
            <a:ext cx="1387433" cy="913120"/>
          </a:xfrm>
          <a:prstGeom prst="wave">
            <a:avLst>
              <a:gd name="adj1" fmla="val 5387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9" name="Wave 18">
            <a:extLst>
              <a:ext uri="{FF2B5EF4-FFF2-40B4-BE49-F238E27FC236}">
                <a16:creationId xmlns:a16="http://schemas.microsoft.com/office/drawing/2014/main" id="{6E71BD95-B378-E74F-8611-456C88FFF6A5}"/>
              </a:ext>
            </a:extLst>
          </p:cNvPr>
          <p:cNvSpPr/>
          <p:nvPr/>
        </p:nvSpPr>
        <p:spPr>
          <a:xfrm>
            <a:off x="2230625" y="3707717"/>
            <a:ext cx="1387433" cy="590704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0" name="Wave 19">
            <a:extLst>
              <a:ext uri="{FF2B5EF4-FFF2-40B4-BE49-F238E27FC236}">
                <a16:creationId xmlns:a16="http://schemas.microsoft.com/office/drawing/2014/main" id="{86AE6A86-4FF2-F840-AEC1-49D40C1303FE}"/>
              </a:ext>
            </a:extLst>
          </p:cNvPr>
          <p:cNvSpPr/>
          <p:nvPr/>
        </p:nvSpPr>
        <p:spPr>
          <a:xfrm flipH="1">
            <a:off x="2230624" y="2094112"/>
            <a:ext cx="493905" cy="447176"/>
          </a:xfrm>
          <a:prstGeom prst="wave">
            <a:avLst>
              <a:gd name="adj1" fmla="val 845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9F92F6-E3DF-5842-BF8E-8F94E0F833D2}"/>
              </a:ext>
            </a:extLst>
          </p:cNvPr>
          <p:cNvSpPr txBox="1"/>
          <p:nvPr/>
        </p:nvSpPr>
        <p:spPr>
          <a:xfrm>
            <a:off x="2301888" y="2179201"/>
            <a:ext cx="35137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07C23F-6669-BF44-9878-1B99BCCC18FA}"/>
              </a:ext>
            </a:extLst>
          </p:cNvPr>
          <p:cNvSpPr txBox="1"/>
          <p:nvPr/>
        </p:nvSpPr>
        <p:spPr>
          <a:xfrm>
            <a:off x="2343647" y="2856534"/>
            <a:ext cx="1161389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 AND  SET UP THE PROJECT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A0179CF-DBB8-7541-AC51-03145BBDB2BB}"/>
              </a:ext>
            </a:extLst>
          </p:cNvPr>
          <p:cNvSpPr txBox="1">
            <a:spLocks/>
          </p:cNvSpPr>
          <p:nvPr/>
        </p:nvSpPr>
        <p:spPr>
          <a:xfrm>
            <a:off x="2343647" y="3926794"/>
            <a:ext cx="1161389" cy="152550"/>
          </a:xfrm>
          <a:prstGeom prst="rect">
            <a:avLst/>
          </a:prstGeom>
        </p:spPr>
        <p:txBody>
          <a:bodyPr vert="horz" wrap="squar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975"/>
              </a:lnSpc>
            </a:pPr>
            <a:r>
              <a:rPr lang="en-US" sz="75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Plan the project</a:t>
            </a:r>
          </a:p>
        </p:txBody>
      </p:sp>
      <p:sp>
        <p:nvSpPr>
          <p:cNvPr id="24" name="Wave 23">
            <a:extLst>
              <a:ext uri="{FF2B5EF4-FFF2-40B4-BE49-F238E27FC236}">
                <a16:creationId xmlns:a16="http://schemas.microsoft.com/office/drawing/2014/main" id="{CBEF15C9-0269-0149-A4D9-7BDD98FF088A}"/>
              </a:ext>
            </a:extLst>
          </p:cNvPr>
          <p:cNvSpPr/>
          <p:nvPr/>
        </p:nvSpPr>
        <p:spPr>
          <a:xfrm>
            <a:off x="2230625" y="4259802"/>
            <a:ext cx="1387433" cy="590704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7FDCD8FC-1CD4-3340-9BFC-0F5313A4B671}"/>
              </a:ext>
            </a:extLst>
          </p:cNvPr>
          <p:cNvSpPr txBox="1">
            <a:spLocks/>
          </p:cNvSpPr>
          <p:nvPr/>
        </p:nvSpPr>
        <p:spPr>
          <a:xfrm>
            <a:off x="2343647" y="4414759"/>
            <a:ext cx="1161389" cy="280791"/>
          </a:xfrm>
          <a:prstGeom prst="rect">
            <a:avLst/>
          </a:prstGeom>
        </p:spPr>
        <p:txBody>
          <a:bodyPr vert="horz" wrap="squar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975"/>
              </a:lnSpc>
            </a:pPr>
            <a:r>
              <a:rPr lang="en-US" sz="75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Desk check the project plan</a:t>
            </a:r>
          </a:p>
        </p:txBody>
      </p:sp>
      <p:sp>
        <p:nvSpPr>
          <p:cNvPr id="26" name="Wave 25">
            <a:extLst>
              <a:ext uri="{FF2B5EF4-FFF2-40B4-BE49-F238E27FC236}">
                <a16:creationId xmlns:a16="http://schemas.microsoft.com/office/drawing/2014/main" id="{38B463B5-D8C3-E240-B230-CDCD4D202833}"/>
              </a:ext>
            </a:extLst>
          </p:cNvPr>
          <p:cNvSpPr/>
          <p:nvPr/>
        </p:nvSpPr>
        <p:spPr>
          <a:xfrm>
            <a:off x="2230625" y="4810154"/>
            <a:ext cx="1387433" cy="590704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655BE2F0-7D12-914F-905F-AA8DF4AF0C1C}"/>
              </a:ext>
            </a:extLst>
          </p:cNvPr>
          <p:cNvSpPr txBox="1">
            <a:spLocks/>
          </p:cNvSpPr>
          <p:nvPr/>
        </p:nvSpPr>
        <p:spPr>
          <a:xfrm>
            <a:off x="2343647" y="4965111"/>
            <a:ext cx="1161389" cy="280791"/>
          </a:xfrm>
          <a:prstGeom prst="rect">
            <a:avLst/>
          </a:prstGeom>
        </p:spPr>
        <p:txBody>
          <a:bodyPr vert="horz" wrap="squar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975"/>
              </a:lnSpc>
            </a:pPr>
            <a:r>
              <a:rPr lang="en-US" sz="75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Notify the team of their responsibilities</a:t>
            </a:r>
          </a:p>
        </p:txBody>
      </p:sp>
      <p:sp>
        <p:nvSpPr>
          <p:cNvPr id="28" name="Wave 27">
            <a:extLst>
              <a:ext uri="{FF2B5EF4-FFF2-40B4-BE49-F238E27FC236}">
                <a16:creationId xmlns:a16="http://schemas.microsoft.com/office/drawing/2014/main" id="{3B723242-F49E-244E-89A0-B0F2E3633FD6}"/>
              </a:ext>
            </a:extLst>
          </p:cNvPr>
          <p:cNvSpPr/>
          <p:nvPr/>
        </p:nvSpPr>
        <p:spPr>
          <a:xfrm>
            <a:off x="3878284" y="2723139"/>
            <a:ext cx="1387433" cy="913120"/>
          </a:xfrm>
          <a:prstGeom prst="wave">
            <a:avLst>
              <a:gd name="adj1" fmla="val 5387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9" name="Wave 28">
            <a:extLst>
              <a:ext uri="{FF2B5EF4-FFF2-40B4-BE49-F238E27FC236}">
                <a16:creationId xmlns:a16="http://schemas.microsoft.com/office/drawing/2014/main" id="{6B09A54E-B807-1740-9660-04AEE0D12740}"/>
              </a:ext>
            </a:extLst>
          </p:cNvPr>
          <p:cNvSpPr/>
          <p:nvPr/>
        </p:nvSpPr>
        <p:spPr>
          <a:xfrm>
            <a:off x="3878284" y="3707717"/>
            <a:ext cx="1387433" cy="590704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0" name="Wave 29">
            <a:extLst>
              <a:ext uri="{FF2B5EF4-FFF2-40B4-BE49-F238E27FC236}">
                <a16:creationId xmlns:a16="http://schemas.microsoft.com/office/drawing/2014/main" id="{1F40DBD8-22CE-4048-9F71-5AC7BB4A25FF}"/>
              </a:ext>
            </a:extLst>
          </p:cNvPr>
          <p:cNvSpPr/>
          <p:nvPr/>
        </p:nvSpPr>
        <p:spPr>
          <a:xfrm flipH="1">
            <a:off x="3878283" y="2094112"/>
            <a:ext cx="493905" cy="447176"/>
          </a:xfrm>
          <a:prstGeom prst="wave">
            <a:avLst>
              <a:gd name="adj1" fmla="val 845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495BFE-BDBD-2246-A59C-6A90CA32B0E1}"/>
              </a:ext>
            </a:extLst>
          </p:cNvPr>
          <p:cNvSpPr txBox="1"/>
          <p:nvPr/>
        </p:nvSpPr>
        <p:spPr>
          <a:xfrm>
            <a:off x="3949547" y="2179201"/>
            <a:ext cx="35137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213124-8A2D-E747-9765-077405AFB19D}"/>
              </a:ext>
            </a:extLst>
          </p:cNvPr>
          <p:cNvSpPr txBox="1"/>
          <p:nvPr/>
        </p:nvSpPr>
        <p:spPr>
          <a:xfrm>
            <a:off x="3991305" y="2948867"/>
            <a:ext cx="1128835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WORK THE PROJECT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EFDBE8FE-AD18-D449-A095-19BA52D6F94F}"/>
              </a:ext>
            </a:extLst>
          </p:cNvPr>
          <p:cNvSpPr txBox="1">
            <a:spLocks/>
          </p:cNvSpPr>
          <p:nvPr/>
        </p:nvSpPr>
        <p:spPr>
          <a:xfrm>
            <a:off x="3991306" y="3926794"/>
            <a:ext cx="1161389" cy="152550"/>
          </a:xfrm>
          <a:prstGeom prst="rect">
            <a:avLst/>
          </a:prstGeom>
        </p:spPr>
        <p:txBody>
          <a:bodyPr vert="horz" wrap="squar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975"/>
              </a:lnSpc>
            </a:pPr>
            <a:r>
              <a:rPr lang="en-US" sz="75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Find work</a:t>
            </a:r>
          </a:p>
        </p:txBody>
      </p:sp>
      <p:sp>
        <p:nvSpPr>
          <p:cNvPr id="34" name="Wave 33">
            <a:extLst>
              <a:ext uri="{FF2B5EF4-FFF2-40B4-BE49-F238E27FC236}">
                <a16:creationId xmlns:a16="http://schemas.microsoft.com/office/drawing/2014/main" id="{B125050A-A395-0643-B107-48683751EB7C}"/>
              </a:ext>
            </a:extLst>
          </p:cNvPr>
          <p:cNvSpPr/>
          <p:nvPr/>
        </p:nvSpPr>
        <p:spPr>
          <a:xfrm>
            <a:off x="3878284" y="4259802"/>
            <a:ext cx="1387433" cy="590704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5288D4D5-6F36-B64F-B3F1-8793B50311C5}"/>
              </a:ext>
            </a:extLst>
          </p:cNvPr>
          <p:cNvSpPr txBox="1">
            <a:spLocks/>
          </p:cNvSpPr>
          <p:nvPr/>
        </p:nvSpPr>
        <p:spPr>
          <a:xfrm>
            <a:off x="3991306" y="4478879"/>
            <a:ext cx="1161389" cy="152550"/>
          </a:xfrm>
          <a:prstGeom prst="rect">
            <a:avLst/>
          </a:prstGeom>
        </p:spPr>
        <p:txBody>
          <a:bodyPr vert="horz" wrap="squar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975"/>
              </a:lnSpc>
            </a:pPr>
            <a:r>
              <a:rPr lang="en-US" sz="75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Do work</a:t>
            </a:r>
          </a:p>
        </p:txBody>
      </p:sp>
      <p:sp>
        <p:nvSpPr>
          <p:cNvPr id="36" name="Wave 35">
            <a:extLst>
              <a:ext uri="{FF2B5EF4-FFF2-40B4-BE49-F238E27FC236}">
                <a16:creationId xmlns:a16="http://schemas.microsoft.com/office/drawing/2014/main" id="{B48069D7-0D01-8B48-9E4D-37C48B559153}"/>
              </a:ext>
            </a:extLst>
          </p:cNvPr>
          <p:cNvSpPr/>
          <p:nvPr/>
        </p:nvSpPr>
        <p:spPr>
          <a:xfrm>
            <a:off x="3878284" y="4810154"/>
            <a:ext cx="1387433" cy="590704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F5D864AE-FEAD-DC43-8E8E-7B344734E7BB}"/>
              </a:ext>
            </a:extLst>
          </p:cNvPr>
          <p:cNvSpPr txBox="1">
            <a:spLocks/>
          </p:cNvSpPr>
          <p:nvPr/>
        </p:nvSpPr>
        <p:spPr>
          <a:xfrm>
            <a:off x="3991306" y="4965111"/>
            <a:ext cx="1161389" cy="280791"/>
          </a:xfrm>
          <a:prstGeom prst="rect">
            <a:avLst/>
          </a:prstGeom>
        </p:spPr>
        <p:txBody>
          <a:bodyPr vert="horz" wrap="squar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975"/>
              </a:lnSpc>
            </a:pPr>
            <a:r>
              <a:rPr lang="en-US" sz="75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Update progress on the work</a:t>
            </a:r>
          </a:p>
        </p:txBody>
      </p:sp>
      <p:sp>
        <p:nvSpPr>
          <p:cNvPr id="38" name="Wave 37">
            <a:extLst>
              <a:ext uri="{FF2B5EF4-FFF2-40B4-BE49-F238E27FC236}">
                <a16:creationId xmlns:a16="http://schemas.microsoft.com/office/drawing/2014/main" id="{552D6BF9-B4C5-8640-B101-E3D66CD4B1A3}"/>
              </a:ext>
            </a:extLst>
          </p:cNvPr>
          <p:cNvSpPr/>
          <p:nvPr/>
        </p:nvSpPr>
        <p:spPr>
          <a:xfrm>
            <a:off x="5525943" y="2723139"/>
            <a:ext cx="1387433" cy="913120"/>
          </a:xfrm>
          <a:prstGeom prst="wave">
            <a:avLst>
              <a:gd name="adj1" fmla="val 5387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9" name="Wave 38">
            <a:extLst>
              <a:ext uri="{FF2B5EF4-FFF2-40B4-BE49-F238E27FC236}">
                <a16:creationId xmlns:a16="http://schemas.microsoft.com/office/drawing/2014/main" id="{712A9D61-FABC-884F-B540-11F6EB03DB76}"/>
              </a:ext>
            </a:extLst>
          </p:cNvPr>
          <p:cNvSpPr/>
          <p:nvPr/>
        </p:nvSpPr>
        <p:spPr>
          <a:xfrm>
            <a:off x="5525943" y="3707717"/>
            <a:ext cx="1387433" cy="590704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0" name="Wave 39">
            <a:extLst>
              <a:ext uri="{FF2B5EF4-FFF2-40B4-BE49-F238E27FC236}">
                <a16:creationId xmlns:a16="http://schemas.microsoft.com/office/drawing/2014/main" id="{225F3DAD-4E3B-3B41-A0DD-3984A35C8AE6}"/>
              </a:ext>
            </a:extLst>
          </p:cNvPr>
          <p:cNvSpPr/>
          <p:nvPr/>
        </p:nvSpPr>
        <p:spPr>
          <a:xfrm flipH="1">
            <a:off x="5525943" y="2094112"/>
            <a:ext cx="493905" cy="447176"/>
          </a:xfrm>
          <a:prstGeom prst="wave">
            <a:avLst>
              <a:gd name="adj1" fmla="val 845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D42921-4333-5D4C-A03B-ACAB97FE8007}"/>
              </a:ext>
            </a:extLst>
          </p:cNvPr>
          <p:cNvSpPr txBox="1"/>
          <p:nvPr/>
        </p:nvSpPr>
        <p:spPr>
          <a:xfrm>
            <a:off x="5597207" y="2179201"/>
            <a:ext cx="35137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594B9E-5891-9546-96DB-EC4AC0EB9DB6}"/>
              </a:ext>
            </a:extLst>
          </p:cNvPr>
          <p:cNvSpPr txBox="1"/>
          <p:nvPr/>
        </p:nvSpPr>
        <p:spPr>
          <a:xfrm>
            <a:off x="5638965" y="2856534"/>
            <a:ext cx="112883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TRACK AND RE-PLAN THE PROJECT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88DF4317-1B73-C14F-89C0-8CC9A8032AC4}"/>
              </a:ext>
            </a:extLst>
          </p:cNvPr>
          <p:cNvSpPr txBox="1">
            <a:spLocks/>
          </p:cNvSpPr>
          <p:nvPr/>
        </p:nvSpPr>
        <p:spPr>
          <a:xfrm>
            <a:off x="5638965" y="3862674"/>
            <a:ext cx="1161389" cy="280791"/>
          </a:xfrm>
          <a:prstGeom prst="rect">
            <a:avLst/>
          </a:prstGeom>
        </p:spPr>
        <p:txBody>
          <a:bodyPr vert="horz" wrap="squar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975"/>
              </a:lnSpc>
            </a:pPr>
            <a:r>
              <a:rPr lang="en-US" sz="75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Check and understand the project’s progress</a:t>
            </a:r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300DF966-DF84-C24A-A331-E452B50E6E59}"/>
              </a:ext>
            </a:extLst>
          </p:cNvPr>
          <p:cNvSpPr/>
          <p:nvPr/>
        </p:nvSpPr>
        <p:spPr>
          <a:xfrm>
            <a:off x="5525943" y="4259802"/>
            <a:ext cx="1387433" cy="590704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B5BED207-C8B2-194F-BE5B-D7AD19374444}"/>
              </a:ext>
            </a:extLst>
          </p:cNvPr>
          <p:cNvSpPr txBox="1">
            <a:spLocks/>
          </p:cNvSpPr>
          <p:nvPr/>
        </p:nvSpPr>
        <p:spPr>
          <a:xfrm>
            <a:off x="5638965" y="4414759"/>
            <a:ext cx="1161389" cy="280791"/>
          </a:xfrm>
          <a:prstGeom prst="rect">
            <a:avLst/>
          </a:prstGeom>
        </p:spPr>
        <p:txBody>
          <a:bodyPr vert="horz" wrap="squar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975"/>
              </a:lnSpc>
            </a:pPr>
            <a:r>
              <a:rPr lang="en-US" sz="75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Find and manage exceptions</a:t>
            </a:r>
          </a:p>
        </p:txBody>
      </p:sp>
      <p:sp>
        <p:nvSpPr>
          <p:cNvPr id="46" name="Wave 45">
            <a:extLst>
              <a:ext uri="{FF2B5EF4-FFF2-40B4-BE49-F238E27FC236}">
                <a16:creationId xmlns:a16="http://schemas.microsoft.com/office/drawing/2014/main" id="{349BFC5A-B2E7-CC4B-A858-F7231E1730FA}"/>
              </a:ext>
            </a:extLst>
          </p:cNvPr>
          <p:cNvSpPr/>
          <p:nvPr/>
        </p:nvSpPr>
        <p:spPr>
          <a:xfrm>
            <a:off x="5525943" y="4810154"/>
            <a:ext cx="1387433" cy="590704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7FD2976E-607A-604D-AAF0-3472E24E05BC}"/>
              </a:ext>
            </a:extLst>
          </p:cNvPr>
          <p:cNvSpPr txBox="1">
            <a:spLocks/>
          </p:cNvSpPr>
          <p:nvPr/>
        </p:nvSpPr>
        <p:spPr>
          <a:xfrm>
            <a:off x="5638965" y="5029231"/>
            <a:ext cx="1161389" cy="152550"/>
          </a:xfrm>
          <a:prstGeom prst="rect">
            <a:avLst/>
          </a:prstGeom>
        </p:spPr>
        <p:txBody>
          <a:bodyPr vert="horz" wrap="squar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975"/>
              </a:lnSpc>
            </a:pPr>
            <a:r>
              <a:rPr lang="en-US" sz="75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Re-plan the project</a:t>
            </a:r>
          </a:p>
        </p:txBody>
      </p:sp>
      <p:sp>
        <p:nvSpPr>
          <p:cNvPr id="48" name="Wave 47">
            <a:extLst>
              <a:ext uri="{FF2B5EF4-FFF2-40B4-BE49-F238E27FC236}">
                <a16:creationId xmlns:a16="http://schemas.microsoft.com/office/drawing/2014/main" id="{8D8C5246-0420-3440-A491-A6DACEC4A2E6}"/>
              </a:ext>
            </a:extLst>
          </p:cNvPr>
          <p:cNvSpPr/>
          <p:nvPr/>
        </p:nvSpPr>
        <p:spPr>
          <a:xfrm>
            <a:off x="7186109" y="2723139"/>
            <a:ext cx="1387433" cy="913120"/>
          </a:xfrm>
          <a:prstGeom prst="wave">
            <a:avLst>
              <a:gd name="adj1" fmla="val 538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9" name="Wave 48">
            <a:extLst>
              <a:ext uri="{FF2B5EF4-FFF2-40B4-BE49-F238E27FC236}">
                <a16:creationId xmlns:a16="http://schemas.microsoft.com/office/drawing/2014/main" id="{70AA0D93-620B-0944-83FA-7723062FE9AA}"/>
              </a:ext>
            </a:extLst>
          </p:cNvPr>
          <p:cNvSpPr/>
          <p:nvPr/>
        </p:nvSpPr>
        <p:spPr>
          <a:xfrm>
            <a:off x="7186109" y="3707717"/>
            <a:ext cx="1387433" cy="590704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50" name="Wave 49">
            <a:extLst>
              <a:ext uri="{FF2B5EF4-FFF2-40B4-BE49-F238E27FC236}">
                <a16:creationId xmlns:a16="http://schemas.microsoft.com/office/drawing/2014/main" id="{15657945-09A4-1A4D-A208-912AA2BA3CE1}"/>
              </a:ext>
            </a:extLst>
          </p:cNvPr>
          <p:cNvSpPr/>
          <p:nvPr/>
        </p:nvSpPr>
        <p:spPr>
          <a:xfrm flipH="1">
            <a:off x="7186109" y="2094112"/>
            <a:ext cx="493905" cy="447176"/>
          </a:xfrm>
          <a:prstGeom prst="wave">
            <a:avLst>
              <a:gd name="adj1" fmla="val 845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5F94C4-CA8D-C441-A069-C0107C805A23}"/>
              </a:ext>
            </a:extLst>
          </p:cNvPr>
          <p:cNvSpPr txBox="1"/>
          <p:nvPr/>
        </p:nvSpPr>
        <p:spPr>
          <a:xfrm>
            <a:off x="7257372" y="2179201"/>
            <a:ext cx="35137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D4A94A-6EEA-F646-A031-3034201F9575}"/>
              </a:ext>
            </a:extLst>
          </p:cNvPr>
          <p:cNvSpPr txBox="1"/>
          <p:nvPr/>
        </p:nvSpPr>
        <p:spPr>
          <a:xfrm>
            <a:off x="7299131" y="2948867"/>
            <a:ext cx="1128835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CLOSE THE PROJECT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0C54BC15-084C-6C41-8C4A-2E496F274A84}"/>
              </a:ext>
            </a:extLst>
          </p:cNvPr>
          <p:cNvSpPr txBox="1">
            <a:spLocks/>
          </p:cNvSpPr>
          <p:nvPr/>
        </p:nvSpPr>
        <p:spPr>
          <a:xfrm>
            <a:off x="7299131" y="3862674"/>
            <a:ext cx="1161389" cy="280791"/>
          </a:xfrm>
          <a:prstGeom prst="rect">
            <a:avLst/>
          </a:prstGeom>
        </p:spPr>
        <p:txBody>
          <a:bodyPr vert="horz" wrap="squar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975"/>
              </a:lnSpc>
            </a:pPr>
            <a:r>
              <a:rPr lang="en-US" sz="75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Document “lessons learned”</a:t>
            </a:r>
          </a:p>
        </p:txBody>
      </p:sp>
      <p:sp>
        <p:nvSpPr>
          <p:cNvPr id="54" name="Wave 53">
            <a:extLst>
              <a:ext uri="{FF2B5EF4-FFF2-40B4-BE49-F238E27FC236}">
                <a16:creationId xmlns:a16="http://schemas.microsoft.com/office/drawing/2014/main" id="{DC9C10A8-3576-BB42-93AB-BCC9B092E2E3}"/>
              </a:ext>
            </a:extLst>
          </p:cNvPr>
          <p:cNvSpPr/>
          <p:nvPr/>
        </p:nvSpPr>
        <p:spPr>
          <a:xfrm>
            <a:off x="7186109" y="4259802"/>
            <a:ext cx="1387433" cy="590704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50B4579-A11B-8048-8C69-1C5EDB1A47F8}"/>
              </a:ext>
            </a:extLst>
          </p:cNvPr>
          <p:cNvSpPr txBox="1">
            <a:spLocks/>
          </p:cNvSpPr>
          <p:nvPr/>
        </p:nvSpPr>
        <p:spPr>
          <a:xfrm>
            <a:off x="7299131" y="4478879"/>
            <a:ext cx="1161389" cy="152550"/>
          </a:xfrm>
          <a:prstGeom prst="rect">
            <a:avLst/>
          </a:prstGeom>
        </p:spPr>
        <p:txBody>
          <a:bodyPr vert="horz" wrap="squar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975"/>
              </a:lnSpc>
            </a:pPr>
            <a:r>
              <a:rPr lang="en-US" sz="75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Close the project site</a:t>
            </a:r>
          </a:p>
        </p:txBody>
      </p:sp>
    </p:spTree>
    <p:extLst>
      <p:ext uri="{BB962C8B-B14F-4D97-AF65-F5344CB8AC3E}">
        <p14:creationId xmlns:p14="http://schemas.microsoft.com/office/powerpoint/2010/main" val="251435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DC1051-FE98-1F48-A83B-AC35046120B3}"/>
              </a:ext>
            </a:extLst>
          </p:cNvPr>
          <p:cNvSpPr/>
          <p:nvPr/>
        </p:nvSpPr>
        <p:spPr>
          <a:xfrm>
            <a:off x="5908267" y="3691152"/>
            <a:ext cx="3235733" cy="85747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0360A5-089B-EF49-B749-BA8445A6898C}"/>
              </a:ext>
            </a:extLst>
          </p:cNvPr>
          <p:cNvSpPr/>
          <p:nvPr/>
        </p:nvSpPr>
        <p:spPr>
          <a:xfrm>
            <a:off x="5908267" y="2753118"/>
            <a:ext cx="3235733" cy="85747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74EDB-8AD1-F946-A5C2-6AD875F482DA}"/>
              </a:ext>
            </a:extLst>
          </p:cNvPr>
          <p:cNvSpPr/>
          <p:nvPr/>
        </p:nvSpPr>
        <p:spPr>
          <a:xfrm>
            <a:off x="5908267" y="1815083"/>
            <a:ext cx="3235733" cy="85747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8288-DCD3-914D-8551-77445CF5F279}"/>
              </a:ext>
            </a:extLst>
          </p:cNvPr>
          <p:cNvSpPr txBox="1"/>
          <p:nvPr/>
        </p:nvSpPr>
        <p:spPr>
          <a:xfrm>
            <a:off x="2647025" y="1086279"/>
            <a:ext cx="3849965" cy="438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51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A1F3F-0F24-DF4D-9368-E5D255692637}"/>
              </a:ext>
            </a:extLst>
          </p:cNvPr>
          <p:cNvSpPr txBox="1"/>
          <p:nvPr/>
        </p:nvSpPr>
        <p:spPr>
          <a:xfrm>
            <a:off x="3638923" y="1447428"/>
            <a:ext cx="18661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113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B968AD-8906-6A41-98C2-30FF125FAF21}"/>
              </a:ext>
            </a:extLst>
          </p:cNvPr>
          <p:cNvSpPr/>
          <p:nvPr/>
        </p:nvSpPr>
        <p:spPr>
          <a:xfrm>
            <a:off x="570458" y="2191372"/>
            <a:ext cx="1311411" cy="3809631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B0DD6F-6590-064B-841B-BB6FAC51E211}"/>
              </a:ext>
            </a:extLst>
          </p:cNvPr>
          <p:cNvSpPr/>
          <p:nvPr/>
        </p:nvSpPr>
        <p:spPr>
          <a:xfrm>
            <a:off x="1977309" y="2191372"/>
            <a:ext cx="1545806" cy="3809631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FC9C24-DF51-D24F-92AC-C064E91E67E1}"/>
              </a:ext>
            </a:extLst>
          </p:cNvPr>
          <p:cNvSpPr/>
          <p:nvPr/>
        </p:nvSpPr>
        <p:spPr>
          <a:xfrm>
            <a:off x="3618555" y="2038026"/>
            <a:ext cx="1337658" cy="396297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74963-4854-8E44-BABD-29CFD1C5EA26}"/>
              </a:ext>
            </a:extLst>
          </p:cNvPr>
          <p:cNvSpPr/>
          <p:nvPr/>
        </p:nvSpPr>
        <p:spPr>
          <a:xfrm>
            <a:off x="5051652" y="2038026"/>
            <a:ext cx="1234762" cy="396297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DD85E-580C-4942-9BD0-0E0052A86A59}"/>
              </a:ext>
            </a:extLst>
          </p:cNvPr>
          <p:cNvSpPr/>
          <p:nvPr/>
        </p:nvSpPr>
        <p:spPr>
          <a:xfrm>
            <a:off x="6381853" y="2038026"/>
            <a:ext cx="1157054" cy="396297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B8B5EC-6B07-6A45-A322-58A7EF56C320}"/>
              </a:ext>
            </a:extLst>
          </p:cNvPr>
          <p:cNvSpPr txBox="1"/>
          <p:nvPr/>
        </p:nvSpPr>
        <p:spPr>
          <a:xfrm>
            <a:off x="712048" y="5503089"/>
            <a:ext cx="1028230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PRE-PROJECT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25AA5D-20F4-8D4C-9A7F-812729316689}"/>
              </a:ext>
            </a:extLst>
          </p:cNvPr>
          <p:cNvSpPr txBox="1"/>
          <p:nvPr/>
        </p:nvSpPr>
        <p:spPr>
          <a:xfrm>
            <a:off x="2286399" y="5318423"/>
            <a:ext cx="927626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INITIATION </a:t>
            </a:r>
          </a:p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9A36E-F8CC-1246-9922-5A15F4227DD1}"/>
              </a:ext>
            </a:extLst>
          </p:cNvPr>
          <p:cNvSpPr txBox="1"/>
          <p:nvPr/>
        </p:nvSpPr>
        <p:spPr>
          <a:xfrm>
            <a:off x="3938282" y="5503089"/>
            <a:ext cx="698204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F97369-054B-1D43-89C4-1E32781BDFD7}"/>
              </a:ext>
            </a:extLst>
          </p:cNvPr>
          <p:cNvSpPr txBox="1"/>
          <p:nvPr/>
        </p:nvSpPr>
        <p:spPr>
          <a:xfrm>
            <a:off x="5319931" y="5503089"/>
            <a:ext cx="698204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EF33C-64CB-A64C-B551-1558AAEC9ED9}"/>
              </a:ext>
            </a:extLst>
          </p:cNvPr>
          <p:cNvSpPr txBox="1"/>
          <p:nvPr/>
        </p:nvSpPr>
        <p:spPr>
          <a:xfrm>
            <a:off x="6611279" y="5503089"/>
            <a:ext cx="698204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FA4248-4BF7-3F46-A3D2-64750640F089}"/>
              </a:ext>
            </a:extLst>
          </p:cNvPr>
          <p:cNvSpPr txBox="1"/>
          <p:nvPr/>
        </p:nvSpPr>
        <p:spPr>
          <a:xfrm rot="16200000">
            <a:off x="8137096" y="3889055"/>
            <a:ext cx="598241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TEAM</a:t>
            </a:r>
          </a:p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0A90F0-1458-A147-8F15-ACD8E4E40A0B}"/>
              </a:ext>
            </a:extLst>
          </p:cNvPr>
          <p:cNvSpPr txBox="1"/>
          <p:nvPr/>
        </p:nvSpPr>
        <p:spPr>
          <a:xfrm rot="16200000">
            <a:off x="8137096" y="2951021"/>
            <a:ext cx="598241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</a:t>
            </a:r>
          </a:p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F30659-2674-0346-AA56-08E9FF009E6A}"/>
              </a:ext>
            </a:extLst>
          </p:cNvPr>
          <p:cNvSpPr txBox="1"/>
          <p:nvPr/>
        </p:nvSpPr>
        <p:spPr>
          <a:xfrm rot="16200000">
            <a:off x="8067174" y="2012987"/>
            <a:ext cx="738087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</a:t>
            </a:r>
          </a:p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B2EEC4-C7AB-5B41-85C7-5839B4020FFB}"/>
              </a:ext>
            </a:extLst>
          </p:cNvPr>
          <p:cNvSpPr/>
          <p:nvPr/>
        </p:nvSpPr>
        <p:spPr>
          <a:xfrm>
            <a:off x="6381853" y="4629186"/>
            <a:ext cx="1157054" cy="5211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2C2EFF-5C04-884C-9F46-4ACDF1F6BBC9}"/>
              </a:ext>
            </a:extLst>
          </p:cNvPr>
          <p:cNvSpPr/>
          <p:nvPr/>
        </p:nvSpPr>
        <p:spPr>
          <a:xfrm>
            <a:off x="5051652" y="4629186"/>
            <a:ext cx="1234762" cy="5211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D4B97D-84B3-C943-B5FB-5A54F57B6248}"/>
              </a:ext>
            </a:extLst>
          </p:cNvPr>
          <p:cNvSpPr/>
          <p:nvPr/>
        </p:nvSpPr>
        <p:spPr>
          <a:xfrm>
            <a:off x="3618554" y="4629186"/>
            <a:ext cx="1337659" cy="5211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80CF1288-28E9-EF4A-8E0B-AA3E34016102}"/>
              </a:ext>
            </a:extLst>
          </p:cNvPr>
          <p:cNvSpPr txBox="1">
            <a:spLocks/>
          </p:cNvSpPr>
          <p:nvPr/>
        </p:nvSpPr>
        <p:spPr>
          <a:xfrm>
            <a:off x="6480112" y="4808335"/>
            <a:ext cx="960538" cy="162873"/>
          </a:xfrm>
          <a:prstGeom prst="rect">
            <a:avLst/>
          </a:prstGeom>
        </p:spPr>
        <p:txBody>
          <a:bodyPr vert="horz" wrap="non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975"/>
              </a:lnSpc>
            </a:pPr>
            <a:r>
              <a:rPr lang="en-US" sz="9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Executing stage 3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C25AF4D5-9AD6-DE49-87A9-242B2DA4359B}"/>
              </a:ext>
            </a:extLst>
          </p:cNvPr>
          <p:cNvSpPr txBox="1">
            <a:spLocks/>
          </p:cNvSpPr>
          <p:nvPr/>
        </p:nvSpPr>
        <p:spPr>
          <a:xfrm>
            <a:off x="5188764" y="4808335"/>
            <a:ext cx="960538" cy="162873"/>
          </a:xfrm>
          <a:prstGeom prst="rect">
            <a:avLst/>
          </a:prstGeom>
        </p:spPr>
        <p:txBody>
          <a:bodyPr vert="horz" wrap="non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975"/>
              </a:lnSpc>
            </a:pPr>
            <a:r>
              <a:rPr lang="en-US" sz="9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Executing stage 2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022AE90B-9B5A-864E-8971-DA374D5A3081}"/>
              </a:ext>
            </a:extLst>
          </p:cNvPr>
          <p:cNvSpPr txBox="1">
            <a:spLocks/>
          </p:cNvSpPr>
          <p:nvPr/>
        </p:nvSpPr>
        <p:spPr>
          <a:xfrm>
            <a:off x="3807115" y="4808335"/>
            <a:ext cx="960538" cy="162873"/>
          </a:xfrm>
          <a:prstGeom prst="rect">
            <a:avLst/>
          </a:prstGeom>
        </p:spPr>
        <p:txBody>
          <a:bodyPr vert="horz" wrap="non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975"/>
              </a:lnSpc>
            </a:pPr>
            <a:r>
              <a:rPr lang="en-US" sz="9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Executing stage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B088AF-7BE1-574C-B2A5-1E2F8008882F}"/>
              </a:ext>
            </a:extLst>
          </p:cNvPr>
          <p:cNvSpPr/>
          <p:nvPr/>
        </p:nvSpPr>
        <p:spPr>
          <a:xfrm>
            <a:off x="6381853" y="4171337"/>
            <a:ext cx="1157054" cy="377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17A1A6-86C6-FC4A-98A0-1A4C6A239019}"/>
              </a:ext>
            </a:extLst>
          </p:cNvPr>
          <p:cNvSpPr/>
          <p:nvPr/>
        </p:nvSpPr>
        <p:spPr>
          <a:xfrm>
            <a:off x="5051652" y="4171337"/>
            <a:ext cx="1234762" cy="377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1A9756-D054-E145-AB91-42869B3E6962}"/>
              </a:ext>
            </a:extLst>
          </p:cNvPr>
          <p:cNvSpPr/>
          <p:nvPr/>
        </p:nvSpPr>
        <p:spPr>
          <a:xfrm>
            <a:off x="3618554" y="4171337"/>
            <a:ext cx="1337659" cy="377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10A2DB-CD79-334E-B0E1-33A9F5347037}"/>
              </a:ext>
            </a:extLst>
          </p:cNvPr>
          <p:cNvSpPr/>
          <p:nvPr/>
        </p:nvSpPr>
        <p:spPr>
          <a:xfrm>
            <a:off x="3618554" y="3693418"/>
            <a:ext cx="158412" cy="377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A40B43F4-618B-DC41-A249-8FD22AAB389B}"/>
              </a:ext>
            </a:extLst>
          </p:cNvPr>
          <p:cNvSpPr txBox="1">
            <a:spLocks/>
          </p:cNvSpPr>
          <p:nvPr/>
        </p:nvSpPr>
        <p:spPr>
          <a:xfrm>
            <a:off x="6419197" y="4201822"/>
            <a:ext cx="1082366" cy="318813"/>
          </a:xfrm>
          <a:prstGeom prst="rect">
            <a:avLst/>
          </a:prstGeom>
        </p:spPr>
        <p:txBody>
          <a:bodyPr vert="horz" wrap="non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975"/>
              </a:lnSpc>
            </a:pPr>
            <a:r>
              <a:rPr lang="en-US" sz="9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Revising team plans</a:t>
            </a:r>
          </a:p>
          <a:p>
            <a:pPr>
              <a:lnSpc>
                <a:spcPts val="975"/>
              </a:lnSpc>
            </a:pPr>
            <a:r>
              <a:rPr lang="en-US" sz="9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of stage 3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BE8B3AC8-DDD0-1B46-89C4-705EBE83A7B5}"/>
              </a:ext>
            </a:extLst>
          </p:cNvPr>
          <p:cNvSpPr txBox="1">
            <a:spLocks/>
          </p:cNvSpPr>
          <p:nvPr/>
        </p:nvSpPr>
        <p:spPr>
          <a:xfrm>
            <a:off x="5059722" y="4201822"/>
            <a:ext cx="1218622" cy="318813"/>
          </a:xfrm>
          <a:prstGeom prst="rect">
            <a:avLst/>
          </a:prstGeom>
        </p:spPr>
        <p:txBody>
          <a:bodyPr vert="horz" wrap="non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975"/>
              </a:lnSpc>
            </a:pPr>
            <a:r>
              <a:rPr lang="en-US" sz="9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Revising team plans of</a:t>
            </a:r>
          </a:p>
          <a:p>
            <a:pPr>
              <a:lnSpc>
                <a:spcPts val="975"/>
              </a:lnSpc>
            </a:pPr>
            <a:r>
              <a:rPr lang="en-US" sz="9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stage 2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44B79C4C-8524-2747-A394-E2D1D23CF93C}"/>
              </a:ext>
            </a:extLst>
          </p:cNvPr>
          <p:cNvSpPr txBox="1">
            <a:spLocks/>
          </p:cNvSpPr>
          <p:nvPr/>
        </p:nvSpPr>
        <p:spPr>
          <a:xfrm>
            <a:off x="3678074" y="4201822"/>
            <a:ext cx="1218622" cy="318813"/>
          </a:xfrm>
          <a:prstGeom prst="rect">
            <a:avLst/>
          </a:prstGeom>
        </p:spPr>
        <p:txBody>
          <a:bodyPr vert="horz" wrap="non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975"/>
              </a:lnSpc>
            </a:pPr>
            <a:r>
              <a:rPr lang="en-US" sz="9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Revising team plans of</a:t>
            </a:r>
          </a:p>
          <a:p>
            <a:pPr>
              <a:lnSpc>
                <a:spcPts val="975"/>
              </a:lnSpc>
            </a:pPr>
            <a:r>
              <a:rPr lang="en-US" sz="9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stage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07DCB5-A447-0D49-B975-C3899ABE6356}"/>
              </a:ext>
            </a:extLst>
          </p:cNvPr>
          <p:cNvSpPr/>
          <p:nvPr/>
        </p:nvSpPr>
        <p:spPr>
          <a:xfrm>
            <a:off x="3826466" y="3693418"/>
            <a:ext cx="158412" cy="377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8EF63E-9020-6841-97FB-7D85DA3D5C5C}"/>
              </a:ext>
            </a:extLst>
          </p:cNvPr>
          <p:cNvSpPr/>
          <p:nvPr/>
        </p:nvSpPr>
        <p:spPr>
          <a:xfrm>
            <a:off x="4034378" y="3693418"/>
            <a:ext cx="268797" cy="377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CFB87D-28BC-D74B-9625-5D3219F3C92E}"/>
              </a:ext>
            </a:extLst>
          </p:cNvPr>
          <p:cNvSpPr/>
          <p:nvPr/>
        </p:nvSpPr>
        <p:spPr>
          <a:xfrm>
            <a:off x="4352675" y="3693418"/>
            <a:ext cx="119568" cy="377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8357E9-91D8-8F4C-AB63-218DECD27D02}"/>
              </a:ext>
            </a:extLst>
          </p:cNvPr>
          <p:cNvSpPr/>
          <p:nvPr/>
        </p:nvSpPr>
        <p:spPr>
          <a:xfrm>
            <a:off x="4521147" y="3693418"/>
            <a:ext cx="190873" cy="377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2D8B31-0D58-6C4F-823C-6E3C6995BED9}"/>
              </a:ext>
            </a:extLst>
          </p:cNvPr>
          <p:cNvSpPr/>
          <p:nvPr/>
        </p:nvSpPr>
        <p:spPr>
          <a:xfrm>
            <a:off x="4760923" y="3693418"/>
            <a:ext cx="195290" cy="377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76D483-16CC-6444-8A58-2C1D9E0D2599}"/>
              </a:ext>
            </a:extLst>
          </p:cNvPr>
          <p:cNvSpPr/>
          <p:nvPr/>
        </p:nvSpPr>
        <p:spPr>
          <a:xfrm>
            <a:off x="5051652" y="3693418"/>
            <a:ext cx="158412" cy="377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657022-8ABA-D645-8AA9-D4B909763FEC}"/>
              </a:ext>
            </a:extLst>
          </p:cNvPr>
          <p:cNvSpPr/>
          <p:nvPr/>
        </p:nvSpPr>
        <p:spPr>
          <a:xfrm>
            <a:off x="5259564" y="3693418"/>
            <a:ext cx="158412" cy="377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276C02-5FE3-054A-B177-0A89EA4B0A25}"/>
              </a:ext>
            </a:extLst>
          </p:cNvPr>
          <p:cNvSpPr/>
          <p:nvPr/>
        </p:nvSpPr>
        <p:spPr>
          <a:xfrm>
            <a:off x="5467476" y="3693418"/>
            <a:ext cx="268797" cy="377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85B0BD9-67C7-0B40-844E-82515C39A91E}"/>
              </a:ext>
            </a:extLst>
          </p:cNvPr>
          <p:cNvSpPr/>
          <p:nvPr/>
        </p:nvSpPr>
        <p:spPr>
          <a:xfrm>
            <a:off x="5785774" y="3693418"/>
            <a:ext cx="119568" cy="377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E88102-B447-E64F-837C-DFACCF448ADE}"/>
              </a:ext>
            </a:extLst>
          </p:cNvPr>
          <p:cNvSpPr/>
          <p:nvPr/>
        </p:nvSpPr>
        <p:spPr>
          <a:xfrm>
            <a:off x="5954245" y="3693418"/>
            <a:ext cx="190873" cy="377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387D51-687B-554D-A2B6-2FC2E30F8787}"/>
              </a:ext>
            </a:extLst>
          </p:cNvPr>
          <p:cNvSpPr/>
          <p:nvPr/>
        </p:nvSpPr>
        <p:spPr>
          <a:xfrm>
            <a:off x="6194021" y="3693418"/>
            <a:ext cx="92393" cy="377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4535CE0-C4FA-434E-ADC9-CF2F1F6D62D5}"/>
              </a:ext>
            </a:extLst>
          </p:cNvPr>
          <p:cNvSpPr/>
          <p:nvPr/>
        </p:nvSpPr>
        <p:spPr>
          <a:xfrm>
            <a:off x="6381853" y="3693418"/>
            <a:ext cx="158412" cy="377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896F48-0969-3845-A477-61B2EAB8FD54}"/>
              </a:ext>
            </a:extLst>
          </p:cNvPr>
          <p:cNvSpPr/>
          <p:nvPr/>
        </p:nvSpPr>
        <p:spPr>
          <a:xfrm>
            <a:off x="6589765" y="3693418"/>
            <a:ext cx="158412" cy="377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DBB9A2-F535-1A45-9DB9-D466B42972F6}"/>
              </a:ext>
            </a:extLst>
          </p:cNvPr>
          <p:cNvSpPr/>
          <p:nvPr/>
        </p:nvSpPr>
        <p:spPr>
          <a:xfrm>
            <a:off x="6797677" y="3693418"/>
            <a:ext cx="268797" cy="377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3F76ECD-F8EB-A142-B615-E36BD317FD13}"/>
              </a:ext>
            </a:extLst>
          </p:cNvPr>
          <p:cNvSpPr/>
          <p:nvPr/>
        </p:nvSpPr>
        <p:spPr>
          <a:xfrm>
            <a:off x="7115975" y="3693418"/>
            <a:ext cx="119568" cy="377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B035B5-E879-AC42-AA86-927CB3A71312}"/>
              </a:ext>
            </a:extLst>
          </p:cNvPr>
          <p:cNvSpPr/>
          <p:nvPr/>
        </p:nvSpPr>
        <p:spPr>
          <a:xfrm>
            <a:off x="7284446" y="3693418"/>
            <a:ext cx="254461" cy="377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FB6E413-A338-2642-A9F0-15C6540D2484}"/>
              </a:ext>
            </a:extLst>
          </p:cNvPr>
          <p:cNvSpPr/>
          <p:nvPr/>
        </p:nvSpPr>
        <p:spPr>
          <a:xfrm>
            <a:off x="6381853" y="3233303"/>
            <a:ext cx="1157054" cy="3772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AD274412-5408-9D45-91FD-28A3BA492343}"/>
              </a:ext>
            </a:extLst>
          </p:cNvPr>
          <p:cNvSpPr txBox="1">
            <a:spLocks/>
          </p:cNvSpPr>
          <p:nvPr/>
        </p:nvSpPr>
        <p:spPr>
          <a:xfrm>
            <a:off x="6462478" y="3263788"/>
            <a:ext cx="995805" cy="318813"/>
          </a:xfrm>
          <a:prstGeom prst="rect">
            <a:avLst/>
          </a:prstGeom>
        </p:spPr>
        <p:txBody>
          <a:bodyPr vert="horz" wrap="non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975"/>
              </a:lnSpc>
            </a:pPr>
            <a:r>
              <a:rPr lang="en-US" sz="9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Revising the stage</a:t>
            </a:r>
          </a:p>
          <a:p>
            <a:pPr>
              <a:lnSpc>
                <a:spcPts val="975"/>
              </a:lnSpc>
            </a:pPr>
            <a:r>
              <a:rPr lang="en-US" sz="9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plan 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7932C9-8B9A-B543-80FD-E26770B209EA}"/>
              </a:ext>
            </a:extLst>
          </p:cNvPr>
          <p:cNvSpPr/>
          <p:nvPr/>
        </p:nvSpPr>
        <p:spPr>
          <a:xfrm>
            <a:off x="5051652" y="3233303"/>
            <a:ext cx="1234762" cy="3772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83F80311-03F6-084E-BA70-96C01D380438}"/>
              </a:ext>
            </a:extLst>
          </p:cNvPr>
          <p:cNvSpPr txBox="1">
            <a:spLocks/>
          </p:cNvSpPr>
          <p:nvPr/>
        </p:nvSpPr>
        <p:spPr>
          <a:xfrm>
            <a:off x="5171130" y="3263788"/>
            <a:ext cx="995805" cy="318813"/>
          </a:xfrm>
          <a:prstGeom prst="rect">
            <a:avLst/>
          </a:prstGeom>
        </p:spPr>
        <p:txBody>
          <a:bodyPr vert="horz" wrap="non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975"/>
              </a:lnSpc>
            </a:pPr>
            <a:r>
              <a:rPr lang="en-US" sz="9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Revising the stage</a:t>
            </a:r>
          </a:p>
          <a:p>
            <a:pPr>
              <a:lnSpc>
                <a:spcPts val="975"/>
              </a:lnSpc>
            </a:pPr>
            <a:r>
              <a:rPr lang="en-US" sz="9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plan 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0E3AD9C-F2B8-F54C-A033-CA3E14C5C80B}"/>
              </a:ext>
            </a:extLst>
          </p:cNvPr>
          <p:cNvSpPr/>
          <p:nvPr/>
        </p:nvSpPr>
        <p:spPr>
          <a:xfrm>
            <a:off x="5541183" y="2755384"/>
            <a:ext cx="745231" cy="3772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AF8F119-374D-9642-976C-B8F1AF0A967F}"/>
              </a:ext>
            </a:extLst>
          </p:cNvPr>
          <p:cNvSpPr/>
          <p:nvPr/>
        </p:nvSpPr>
        <p:spPr>
          <a:xfrm>
            <a:off x="3618554" y="3233303"/>
            <a:ext cx="1337658" cy="3772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12642D90-C75A-C54D-A2B3-08EE519120BA}"/>
              </a:ext>
            </a:extLst>
          </p:cNvPr>
          <p:cNvSpPr txBox="1">
            <a:spLocks/>
          </p:cNvSpPr>
          <p:nvPr/>
        </p:nvSpPr>
        <p:spPr>
          <a:xfrm>
            <a:off x="3786811" y="3263788"/>
            <a:ext cx="995805" cy="318813"/>
          </a:xfrm>
          <a:prstGeom prst="rect">
            <a:avLst/>
          </a:prstGeom>
        </p:spPr>
        <p:txBody>
          <a:bodyPr vert="horz" wrap="non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975"/>
              </a:lnSpc>
            </a:pPr>
            <a:r>
              <a:rPr lang="en-US" sz="9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Revising the stage</a:t>
            </a:r>
          </a:p>
          <a:p>
            <a:pPr>
              <a:lnSpc>
                <a:spcPts val="975"/>
              </a:lnSpc>
            </a:pPr>
            <a:r>
              <a:rPr lang="en-US" sz="9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plan 1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E1D1A62F-6FD2-7C4D-8E51-87CD9AC94473}"/>
              </a:ext>
            </a:extLst>
          </p:cNvPr>
          <p:cNvSpPr txBox="1">
            <a:spLocks/>
          </p:cNvSpPr>
          <p:nvPr/>
        </p:nvSpPr>
        <p:spPr>
          <a:xfrm>
            <a:off x="5558643" y="2786815"/>
            <a:ext cx="699249" cy="318813"/>
          </a:xfrm>
          <a:prstGeom prst="rect">
            <a:avLst/>
          </a:prstGeom>
        </p:spPr>
        <p:txBody>
          <a:bodyPr vert="horz" wrap="non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975"/>
              </a:lnSpc>
            </a:pPr>
            <a:r>
              <a:rPr lang="en-US" sz="9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Preparing</a:t>
            </a:r>
          </a:p>
          <a:p>
            <a:pPr>
              <a:lnSpc>
                <a:spcPts val="975"/>
              </a:lnSpc>
            </a:pPr>
            <a:r>
              <a:rPr lang="en-US" sz="9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Stage Plan 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4EFC03-6445-1D4F-B312-E47A9160FE4A}"/>
              </a:ext>
            </a:extLst>
          </p:cNvPr>
          <p:cNvSpPr/>
          <p:nvPr/>
        </p:nvSpPr>
        <p:spPr>
          <a:xfrm>
            <a:off x="4212904" y="2753118"/>
            <a:ext cx="745231" cy="3772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DEA071FA-E8F9-F448-8552-2D3615939FAB}"/>
              </a:ext>
            </a:extLst>
          </p:cNvPr>
          <p:cNvSpPr txBox="1">
            <a:spLocks/>
          </p:cNvSpPr>
          <p:nvPr/>
        </p:nvSpPr>
        <p:spPr>
          <a:xfrm>
            <a:off x="4230364" y="2784549"/>
            <a:ext cx="699249" cy="318813"/>
          </a:xfrm>
          <a:prstGeom prst="rect">
            <a:avLst/>
          </a:prstGeom>
        </p:spPr>
        <p:txBody>
          <a:bodyPr vert="horz" wrap="non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975"/>
              </a:lnSpc>
            </a:pPr>
            <a:r>
              <a:rPr lang="en-US" sz="9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Preparing</a:t>
            </a:r>
          </a:p>
          <a:p>
            <a:pPr>
              <a:lnSpc>
                <a:spcPts val="975"/>
              </a:lnSpc>
            </a:pPr>
            <a:r>
              <a:rPr lang="en-US" sz="9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Stage Plan 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7D8958B-A22D-A04A-A667-3331B17BD82A}"/>
              </a:ext>
            </a:extLst>
          </p:cNvPr>
          <p:cNvSpPr/>
          <p:nvPr/>
        </p:nvSpPr>
        <p:spPr>
          <a:xfrm>
            <a:off x="1977309" y="3233303"/>
            <a:ext cx="1543148" cy="3772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1F3A761B-339F-5241-B5EB-8DCE005481A1}"/>
              </a:ext>
            </a:extLst>
          </p:cNvPr>
          <p:cNvSpPr txBox="1">
            <a:spLocks/>
          </p:cNvSpPr>
          <p:nvPr/>
        </p:nvSpPr>
        <p:spPr>
          <a:xfrm>
            <a:off x="2042316" y="3341758"/>
            <a:ext cx="1415791" cy="162873"/>
          </a:xfrm>
          <a:prstGeom prst="rect">
            <a:avLst/>
          </a:prstGeom>
        </p:spPr>
        <p:txBody>
          <a:bodyPr vert="horz" wrap="non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975"/>
              </a:lnSpc>
            </a:pPr>
            <a:r>
              <a:rPr lang="en-US" sz="9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Revising the initiation plan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975385-EA21-264D-9183-0E723B1D3E34}"/>
              </a:ext>
            </a:extLst>
          </p:cNvPr>
          <p:cNvSpPr/>
          <p:nvPr/>
        </p:nvSpPr>
        <p:spPr>
          <a:xfrm>
            <a:off x="2777148" y="2753118"/>
            <a:ext cx="745231" cy="3772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8DC0A515-046C-CA4E-B3EE-3BFED701A968}"/>
              </a:ext>
            </a:extLst>
          </p:cNvPr>
          <p:cNvSpPr txBox="1">
            <a:spLocks/>
          </p:cNvSpPr>
          <p:nvPr/>
        </p:nvSpPr>
        <p:spPr>
          <a:xfrm>
            <a:off x="2794608" y="2784549"/>
            <a:ext cx="699249" cy="318813"/>
          </a:xfrm>
          <a:prstGeom prst="rect">
            <a:avLst/>
          </a:prstGeom>
        </p:spPr>
        <p:txBody>
          <a:bodyPr vert="horz" wrap="non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975"/>
              </a:lnSpc>
            </a:pPr>
            <a:r>
              <a:rPr lang="en-US" sz="9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Preparing</a:t>
            </a:r>
          </a:p>
          <a:p>
            <a:pPr>
              <a:lnSpc>
                <a:spcPts val="975"/>
              </a:lnSpc>
            </a:pPr>
            <a:r>
              <a:rPr lang="en-US" sz="9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Stage Plan 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C72BDF0-E74C-5245-9C24-20BBE581FBB5}"/>
              </a:ext>
            </a:extLst>
          </p:cNvPr>
          <p:cNvSpPr/>
          <p:nvPr/>
        </p:nvSpPr>
        <p:spPr>
          <a:xfrm>
            <a:off x="570458" y="2753118"/>
            <a:ext cx="1311411" cy="3772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694B0FF3-96E8-8442-B1F4-E651E932034F}"/>
              </a:ext>
            </a:extLst>
          </p:cNvPr>
          <p:cNvSpPr txBox="1">
            <a:spLocks/>
          </p:cNvSpPr>
          <p:nvPr/>
        </p:nvSpPr>
        <p:spPr>
          <a:xfrm>
            <a:off x="635775" y="2784549"/>
            <a:ext cx="1184958" cy="318813"/>
          </a:xfrm>
          <a:prstGeom prst="rect">
            <a:avLst/>
          </a:prstGeom>
        </p:spPr>
        <p:txBody>
          <a:bodyPr vert="horz" wrap="non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975"/>
              </a:lnSpc>
            </a:pPr>
            <a:r>
              <a:rPr lang="en-US" sz="9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Planning the initiation</a:t>
            </a:r>
          </a:p>
          <a:p>
            <a:pPr>
              <a:lnSpc>
                <a:spcPts val="975"/>
              </a:lnSpc>
            </a:pPr>
            <a:r>
              <a:rPr lang="en-US" sz="9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2FA5738-615E-5F41-80F2-857BDD74A934}"/>
              </a:ext>
            </a:extLst>
          </p:cNvPr>
          <p:cNvSpPr/>
          <p:nvPr/>
        </p:nvSpPr>
        <p:spPr>
          <a:xfrm>
            <a:off x="2777148" y="2295269"/>
            <a:ext cx="4761760" cy="377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66326B33-13C9-3644-8547-DFD7FD5E16EC}"/>
              </a:ext>
            </a:extLst>
          </p:cNvPr>
          <p:cNvSpPr txBox="1">
            <a:spLocks/>
          </p:cNvSpPr>
          <p:nvPr/>
        </p:nvSpPr>
        <p:spPr>
          <a:xfrm>
            <a:off x="4495016" y="2403724"/>
            <a:ext cx="1326023" cy="162873"/>
          </a:xfrm>
          <a:prstGeom prst="rect">
            <a:avLst/>
          </a:prstGeom>
        </p:spPr>
        <p:txBody>
          <a:bodyPr vert="horz" wrap="non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975"/>
              </a:lnSpc>
            </a:pPr>
            <a:r>
              <a:rPr lang="en-US" sz="9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Revising the project plan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71977AA-0763-E64E-80B4-82105161B6B9}"/>
              </a:ext>
            </a:extLst>
          </p:cNvPr>
          <p:cNvSpPr/>
          <p:nvPr/>
        </p:nvSpPr>
        <p:spPr>
          <a:xfrm>
            <a:off x="1975387" y="1860442"/>
            <a:ext cx="801761" cy="377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CD958760-937C-8B43-A554-AD638A7559DE}"/>
              </a:ext>
            </a:extLst>
          </p:cNvPr>
          <p:cNvSpPr txBox="1">
            <a:spLocks/>
          </p:cNvSpPr>
          <p:nvPr/>
        </p:nvSpPr>
        <p:spPr>
          <a:xfrm>
            <a:off x="2014184" y="1889679"/>
            <a:ext cx="729705" cy="318813"/>
          </a:xfrm>
          <a:prstGeom prst="rect">
            <a:avLst/>
          </a:prstGeom>
        </p:spPr>
        <p:txBody>
          <a:bodyPr vert="horz" wrap="non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975"/>
              </a:lnSpc>
            </a:pPr>
            <a:r>
              <a:rPr lang="en-US" sz="9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Creating the </a:t>
            </a:r>
          </a:p>
          <a:p>
            <a:pPr>
              <a:lnSpc>
                <a:spcPts val="975"/>
              </a:lnSpc>
            </a:pPr>
            <a:r>
              <a:rPr lang="en-US" sz="9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plan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8EA962D-8371-A241-B3B2-A49CB5A20694}"/>
              </a:ext>
            </a:extLst>
          </p:cNvPr>
          <p:cNvCxnSpPr>
            <a:cxnSpLocks/>
          </p:cNvCxnSpPr>
          <p:nvPr/>
        </p:nvCxnSpPr>
        <p:spPr>
          <a:xfrm>
            <a:off x="570458" y="1860442"/>
            <a:ext cx="813052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ubtitle 2">
            <a:extLst>
              <a:ext uri="{FF2B5EF4-FFF2-40B4-BE49-F238E27FC236}">
                <a16:creationId xmlns:a16="http://schemas.microsoft.com/office/drawing/2014/main" id="{7B827469-80E4-2F49-A97F-26C90936539E}"/>
              </a:ext>
            </a:extLst>
          </p:cNvPr>
          <p:cNvSpPr txBox="1">
            <a:spLocks/>
          </p:cNvSpPr>
          <p:nvPr/>
        </p:nvSpPr>
        <p:spPr>
          <a:xfrm>
            <a:off x="570458" y="1639793"/>
            <a:ext cx="397884" cy="219299"/>
          </a:xfrm>
          <a:prstGeom prst="rect">
            <a:avLst/>
          </a:prstGeom>
        </p:spPr>
        <p:txBody>
          <a:bodyPr vert="horz" wrap="none" lIns="34299" tIns="17149" rIns="34299" bIns="17149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b="1" dirty="0">
                <a:solidFill>
                  <a:schemeClr val="tx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8442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56EFFE-5880-2E42-A889-598D7AA612B2}"/>
              </a:ext>
            </a:extLst>
          </p:cNvPr>
          <p:cNvSpPr txBox="1"/>
          <p:nvPr/>
        </p:nvSpPr>
        <p:spPr>
          <a:xfrm>
            <a:off x="2647025" y="1086279"/>
            <a:ext cx="3849965" cy="438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51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32B29-756E-F64A-A4B1-4412E5BCAADD}"/>
              </a:ext>
            </a:extLst>
          </p:cNvPr>
          <p:cNvSpPr txBox="1"/>
          <p:nvPr/>
        </p:nvSpPr>
        <p:spPr>
          <a:xfrm>
            <a:off x="3638923" y="1447428"/>
            <a:ext cx="18661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pc="113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79784212-1756-6E4A-9771-EAFFA93065DC}"/>
              </a:ext>
            </a:extLst>
          </p:cNvPr>
          <p:cNvSpPr/>
          <p:nvPr/>
        </p:nvSpPr>
        <p:spPr>
          <a:xfrm>
            <a:off x="570458" y="2219010"/>
            <a:ext cx="8003084" cy="1209990"/>
          </a:xfrm>
          <a:prstGeom prst="rightArrow">
            <a:avLst>
              <a:gd name="adj1" fmla="val 59449"/>
              <a:gd name="adj2" fmla="val 5787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DE859DC5-2638-7F43-917C-19076DC44C12}"/>
              </a:ext>
            </a:extLst>
          </p:cNvPr>
          <p:cNvSpPr/>
          <p:nvPr/>
        </p:nvSpPr>
        <p:spPr>
          <a:xfrm>
            <a:off x="570458" y="4416537"/>
            <a:ext cx="8003084" cy="1209990"/>
          </a:xfrm>
          <a:prstGeom prst="rightArrow">
            <a:avLst>
              <a:gd name="adj1" fmla="val 59449"/>
              <a:gd name="adj2" fmla="val 57874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D8AE58-7EFA-F147-B0A8-7BFE4CD813E1}"/>
              </a:ext>
            </a:extLst>
          </p:cNvPr>
          <p:cNvSpPr/>
          <p:nvPr/>
        </p:nvSpPr>
        <p:spPr>
          <a:xfrm>
            <a:off x="570458" y="3738745"/>
            <a:ext cx="2435224" cy="3680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AFB5D-F692-314B-BECE-439C8D4A87E4}"/>
              </a:ext>
            </a:extLst>
          </p:cNvPr>
          <p:cNvSpPr/>
          <p:nvPr/>
        </p:nvSpPr>
        <p:spPr>
          <a:xfrm>
            <a:off x="3005682" y="3738745"/>
            <a:ext cx="2435224" cy="368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EAF75D-F0AE-1B49-8BC6-D569ACB0427D}"/>
              </a:ext>
            </a:extLst>
          </p:cNvPr>
          <p:cNvSpPr/>
          <p:nvPr/>
        </p:nvSpPr>
        <p:spPr>
          <a:xfrm>
            <a:off x="5440906" y="3738745"/>
            <a:ext cx="2435224" cy="368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94AB0-6E0B-CF4F-B424-1D9B221DACD0}"/>
              </a:ext>
            </a:extLst>
          </p:cNvPr>
          <p:cNvSpPr txBox="1"/>
          <p:nvPr/>
        </p:nvSpPr>
        <p:spPr>
          <a:xfrm>
            <a:off x="1189188" y="3784270"/>
            <a:ext cx="119776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CURRENT 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DC862A-8989-FC49-A351-1672111278C2}"/>
              </a:ext>
            </a:extLst>
          </p:cNvPr>
          <p:cNvSpPr txBox="1"/>
          <p:nvPr/>
        </p:nvSpPr>
        <p:spPr>
          <a:xfrm>
            <a:off x="3531439" y="3784270"/>
            <a:ext cx="1383712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TRANSITION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44E31E-F57E-844D-8FA3-2FCA5B573955}"/>
              </a:ext>
            </a:extLst>
          </p:cNvPr>
          <p:cNvSpPr txBox="1"/>
          <p:nvPr/>
        </p:nvSpPr>
        <p:spPr>
          <a:xfrm>
            <a:off x="6108528" y="3784270"/>
            <a:ext cx="109998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FUTURE 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B666A7-A2AB-474F-AEAF-5F1959B6CCFA}"/>
              </a:ext>
            </a:extLst>
          </p:cNvPr>
          <p:cNvSpPr/>
          <p:nvPr/>
        </p:nvSpPr>
        <p:spPr>
          <a:xfrm>
            <a:off x="712618" y="2325620"/>
            <a:ext cx="1213691" cy="9967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5B57DA-A575-5E4B-9667-E36A96909CFE}"/>
              </a:ext>
            </a:extLst>
          </p:cNvPr>
          <p:cNvSpPr/>
          <p:nvPr/>
        </p:nvSpPr>
        <p:spPr>
          <a:xfrm>
            <a:off x="2041403" y="2325620"/>
            <a:ext cx="1213691" cy="9967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A2617C-5E79-404B-8E73-A1D9DC25DC15}"/>
              </a:ext>
            </a:extLst>
          </p:cNvPr>
          <p:cNvSpPr/>
          <p:nvPr/>
        </p:nvSpPr>
        <p:spPr>
          <a:xfrm>
            <a:off x="5166966" y="2325620"/>
            <a:ext cx="1213691" cy="9967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E531BE-17F8-124E-AA45-E0D291737533}"/>
              </a:ext>
            </a:extLst>
          </p:cNvPr>
          <p:cNvSpPr/>
          <p:nvPr/>
        </p:nvSpPr>
        <p:spPr>
          <a:xfrm>
            <a:off x="6495751" y="2325620"/>
            <a:ext cx="1213691" cy="99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D0F1F1-F9FC-9242-BA18-9922AA537140}"/>
              </a:ext>
            </a:extLst>
          </p:cNvPr>
          <p:cNvSpPr/>
          <p:nvPr/>
        </p:nvSpPr>
        <p:spPr>
          <a:xfrm>
            <a:off x="3616449" y="2325620"/>
            <a:ext cx="1213691" cy="9967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66A99A-F12C-0B4E-9E41-0410DA13BA0D}"/>
              </a:ext>
            </a:extLst>
          </p:cNvPr>
          <p:cNvSpPr txBox="1"/>
          <p:nvPr/>
        </p:nvSpPr>
        <p:spPr>
          <a:xfrm>
            <a:off x="959044" y="2685506"/>
            <a:ext cx="720839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INITIATE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DB88C8-6258-0B44-9810-676DCB3D1547}"/>
              </a:ext>
            </a:extLst>
          </p:cNvPr>
          <p:cNvSpPr txBox="1"/>
          <p:nvPr/>
        </p:nvSpPr>
        <p:spPr>
          <a:xfrm>
            <a:off x="2385197" y="2685506"/>
            <a:ext cx="52610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E5BA67-0AE2-934F-B043-BEF068D2EAAF}"/>
              </a:ext>
            </a:extLst>
          </p:cNvPr>
          <p:cNvSpPr txBox="1"/>
          <p:nvPr/>
        </p:nvSpPr>
        <p:spPr>
          <a:xfrm>
            <a:off x="3846749" y="2685506"/>
            <a:ext cx="75309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EXECUTE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E8FFE4-BB68-A847-9CCC-E118CD38EEB1}"/>
              </a:ext>
            </a:extLst>
          </p:cNvPr>
          <p:cNvSpPr txBox="1"/>
          <p:nvPr/>
        </p:nvSpPr>
        <p:spPr>
          <a:xfrm>
            <a:off x="5358922" y="2500839"/>
            <a:ext cx="829779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MONITOR</a:t>
            </a:r>
          </a:p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AND </a:t>
            </a:r>
          </a:p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CONTROL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C35225-8AC3-E144-8D7D-163B46E0C4B9}"/>
              </a:ext>
            </a:extLst>
          </p:cNvPr>
          <p:cNvSpPr txBox="1"/>
          <p:nvPr/>
        </p:nvSpPr>
        <p:spPr>
          <a:xfrm>
            <a:off x="6812036" y="2685506"/>
            <a:ext cx="58112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CLOSE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70EB45-8451-AA45-99CB-7F663AF48BE8}"/>
              </a:ext>
            </a:extLst>
          </p:cNvPr>
          <p:cNvSpPr/>
          <p:nvPr/>
        </p:nvSpPr>
        <p:spPr>
          <a:xfrm>
            <a:off x="712618" y="4521595"/>
            <a:ext cx="1678778" cy="99676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C6574B-9F1D-6F4A-AF4A-527CB3053DF9}"/>
              </a:ext>
            </a:extLst>
          </p:cNvPr>
          <p:cNvSpPr txBox="1"/>
          <p:nvPr/>
        </p:nvSpPr>
        <p:spPr>
          <a:xfrm>
            <a:off x="1288955" y="4881481"/>
            <a:ext cx="52610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0A8AAD-7074-1148-90D0-7E6D092D8CD5}"/>
              </a:ext>
            </a:extLst>
          </p:cNvPr>
          <p:cNvSpPr/>
          <p:nvPr/>
        </p:nvSpPr>
        <p:spPr>
          <a:xfrm>
            <a:off x="3151362" y="4521595"/>
            <a:ext cx="1678778" cy="9967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7D9B6A-3AD8-144F-9905-547057F3C2A2}"/>
              </a:ext>
            </a:extLst>
          </p:cNvPr>
          <p:cNvSpPr txBox="1"/>
          <p:nvPr/>
        </p:nvSpPr>
        <p:spPr>
          <a:xfrm>
            <a:off x="3601991" y="4881481"/>
            <a:ext cx="777522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MANAGE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C86A64-C5A9-3F4B-81DD-5EAB2A8A39CD}"/>
              </a:ext>
            </a:extLst>
          </p:cNvPr>
          <p:cNvSpPr/>
          <p:nvPr/>
        </p:nvSpPr>
        <p:spPr>
          <a:xfrm>
            <a:off x="5590105" y="4521595"/>
            <a:ext cx="1678778" cy="9967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74647C-E429-DE49-B799-BBE92C83B64C}"/>
              </a:ext>
            </a:extLst>
          </p:cNvPr>
          <p:cNvSpPr txBox="1"/>
          <p:nvPr/>
        </p:nvSpPr>
        <p:spPr>
          <a:xfrm>
            <a:off x="5976839" y="4881481"/>
            <a:ext cx="905312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REINFORCE</a:t>
            </a:r>
          </a:p>
        </p:txBody>
      </p:sp>
    </p:spTree>
    <p:extLst>
      <p:ext uri="{BB962C8B-B14F-4D97-AF65-F5344CB8AC3E}">
        <p14:creationId xmlns:p14="http://schemas.microsoft.com/office/powerpoint/2010/main" val="211923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406</Words>
  <Application>Microsoft Office PowerPoint</Application>
  <PresentationFormat>On-screen Show (4:3)</PresentationFormat>
  <Paragraphs>147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Lato Light</vt:lpstr>
      <vt:lpstr>Poppins</vt:lpstr>
      <vt:lpstr>Poppins Light</vt:lpstr>
      <vt:lpstr>Office Theme</vt:lpstr>
      <vt:lpstr>Simple Work Breakdown Structure</vt:lpstr>
      <vt:lpstr>Simple Work Breakdown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Work Breakdown Structure</dc:title>
  <dc:creator>FPPT</dc:creator>
  <cp:lastModifiedBy>Goh Ong Sing</cp:lastModifiedBy>
  <cp:revision>3</cp:revision>
  <dcterms:created xsi:type="dcterms:W3CDTF">2014-06-04T21:04:36Z</dcterms:created>
  <dcterms:modified xsi:type="dcterms:W3CDTF">2020-10-21T12:05:36Z</dcterms:modified>
</cp:coreProperties>
</file>