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7" d="100"/>
          <a:sy n="57" d="100"/>
        </p:scale>
        <p:origin x="4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013-09A2-413B-9757-B9A6C81129D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7160-CF39-4A2E-9AF3-8E0EB92C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6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013-09A2-413B-9757-B9A6C81129D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7160-CF39-4A2E-9AF3-8E0EB92C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0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013-09A2-413B-9757-B9A6C81129D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7160-CF39-4A2E-9AF3-8E0EB92C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95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013-09A2-413B-9757-B9A6C81129D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7160-CF39-4A2E-9AF3-8E0EB92C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10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013-09A2-413B-9757-B9A6C81129D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7160-CF39-4A2E-9AF3-8E0EB92C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67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013-09A2-413B-9757-B9A6C81129D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7160-CF39-4A2E-9AF3-8E0EB92C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8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013-09A2-413B-9757-B9A6C81129D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7160-CF39-4A2E-9AF3-8E0EB92C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2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013-09A2-413B-9757-B9A6C81129D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7160-CF39-4A2E-9AF3-8E0EB92C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7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013-09A2-413B-9757-B9A6C81129D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7160-CF39-4A2E-9AF3-8E0EB92C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013-09A2-413B-9757-B9A6C81129D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7160-CF39-4A2E-9AF3-8E0EB92C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7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013-09A2-413B-9757-B9A6C81129D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7160-CF39-4A2E-9AF3-8E0EB92C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6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73013-09A2-413B-9757-B9A6C81129D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D7160-CF39-4A2E-9AF3-8E0EB92C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8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0" y="0"/>
            <a:ext cx="2337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Persona: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10321" y="724703"/>
            <a:ext cx="798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“I constantly look for talents to benefit my company’s growth.”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24018" y="1288285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Jacob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0949" y="3811012"/>
            <a:ext cx="52964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Occupation: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Recruiter                                         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Income: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$195,500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Marital Status: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Married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Interests: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Investment, jogging, dancing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Profile: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Comfortable with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laptops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only, Blackberry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smartphone user.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Alternate Mobile Device User: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40611" y="2683934"/>
            <a:ext cx="645843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got my eyes on you. Do a good job in your final project that my</a:t>
            </a:r>
          </a:p>
          <a:p>
            <a:r>
              <a:rPr lang="en-US" dirty="0" smtClean="0"/>
              <a:t>company sponsored and the reward will be great.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 reach out to local universities each year and work with your </a:t>
            </a:r>
          </a:p>
          <a:p>
            <a:r>
              <a:rPr lang="en-US" dirty="0" smtClean="0"/>
              <a:t>faculty to coordinate</a:t>
            </a:r>
            <a:r>
              <a:rPr lang="en-US" dirty="0" smtClean="0"/>
              <a:t> senior projects with my company’s theme.</a:t>
            </a:r>
          </a:p>
          <a:p>
            <a:r>
              <a:rPr lang="en-US" dirty="0" smtClean="0"/>
              <a:t>each university portal is different, but your university portal is</a:t>
            </a:r>
          </a:p>
          <a:p>
            <a:r>
              <a:rPr lang="en-US" dirty="0" smtClean="0"/>
              <a:t>one of the most user unfriendly one.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Therefore, I am looking forward to a better user experience this </a:t>
            </a:r>
          </a:p>
          <a:p>
            <a:r>
              <a:rPr lang="en-US" dirty="0" smtClean="0"/>
              <a:t>year when I revisit your university portal.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 </a:t>
            </a:r>
            <a:r>
              <a:rPr lang="en-US" dirty="0" smtClean="0"/>
              <a:t>will leave my feedback </a:t>
            </a:r>
            <a:r>
              <a:rPr lang="en-US" dirty="0" smtClean="0"/>
              <a:t>and suggestion on possible improvements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49" y="1684303"/>
            <a:ext cx="16192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0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159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Hieu Pham</dc:creator>
  <cp:lastModifiedBy>Hieu Pham</cp:lastModifiedBy>
  <cp:revision>8</cp:revision>
  <dcterms:created xsi:type="dcterms:W3CDTF">2015-10-29T19:53:16Z</dcterms:created>
  <dcterms:modified xsi:type="dcterms:W3CDTF">2015-10-29T23:47:12Z</dcterms:modified>
</cp:coreProperties>
</file>