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6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0" y="0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Persona: 1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955536"/>
            <a:ext cx="1933575" cy="2662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0321" y="724703"/>
            <a:ext cx="7908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“My daily schedule is tight everyday, including my weekends.”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4018" y="128828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949" y="3811012"/>
            <a:ext cx="5296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 Cook                                          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$35,000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Single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development, reading, swimming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Profile: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Comfortable with PC laptops only,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Android smartphone user.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Mobile Device User: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155" y="2514600"/>
            <a:ext cx="61739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 cook for a busy restaurant in Puerto Rico and a senior</a:t>
            </a:r>
          </a:p>
          <a:p>
            <a:r>
              <a:rPr lang="en-US" dirty="0" smtClean="0"/>
              <a:t>university student, my time is spent entirely on working and </a:t>
            </a:r>
          </a:p>
          <a:p>
            <a:r>
              <a:rPr lang="en-US" dirty="0" smtClean="0"/>
              <a:t>schooling at this moment. I barely have enough time to rest.</a:t>
            </a:r>
          </a:p>
          <a:p>
            <a:endParaRPr lang="en-US" dirty="0"/>
          </a:p>
          <a:p>
            <a:r>
              <a:rPr lang="en-US" dirty="0" smtClean="0"/>
              <a:t>I love finishing my senior capstone project, but I don’t want to </a:t>
            </a:r>
          </a:p>
          <a:p>
            <a:r>
              <a:rPr lang="en-US" dirty="0" smtClean="0"/>
              <a:t>spend my only available time entirely on the project due to </a:t>
            </a:r>
          </a:p>
          <a:p>
            <a:r>
              <a:rPr lang="en-US" dirty="0" smtClean="0"/>
              <a:t>other personal commitments.</a:t>
            </a:r>
          </a:p>
          <a:p>
            <a:endParaRPr lang="en-US" dirty="0"/>
          </a:p>
          <a:p>
            <a:r>
              <a:rPr lang="en-US" dirty="0" smtClean="0"/>
              <a:t>Thus, teaming for me must require less of face-to-face meetings</a:t>
            </a:r>
          </a:p>
          <a:p>
            <a:r>
              <a:rPr lang="en-US" dirty="0" smtClean="0"/>
              <a:t>while optimizing the use of online technologies.</a:t>
            </a:r>
          </a:p>
          <a:p>
            <a:endParaRPr lang="en-US" dirty="0"/>
          </a:p>
          <a:p>
            <a:r>
              <a:rPr lang="en-US" dirty="0" smtClean="0"/>
              <a:t>I usually check my team’s online discussion board and other</a:t>
            </a:r>
          </a:p>
          <a:p>
            <a:r>
              <a:rPr lang="en-US" dirty="0" smtClean="0"/>
              <a:t>collaborative sites as soon as time permits.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Pham</dc:creator>
  <cp:lastModifiedBy>Hieu Pham</cp:lastModifiedBy>
  <cp:revision>6</cp:revision>
  <dcterms:created xsi:type="dcterms:W3CDTF">2015-10-29T19:53:16Z</dcterms:created>
  <dcterms:modified xsi:type="dcterms:W3CDTF">2015-10-29T23:08:53Z</dcterms:modified>
</cp:coreProperties>
</file>