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50" d="100"/>
          <a:sy n="50" d="100"/>
        </p:scale>
        <p:origin x="62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3013-09A2-413B-9757-B9A6C81129D2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7160-CF39-4A2E-9AF3-8E0EB92C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764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3013-09A2-413B-9757-B9A6C81129D2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7160-CF39-4A2E-9AF3-8E0EB92C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0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3013-09A2-413B-9757-B9A6C81129D2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7160-CF39-4A2E-9AF3-8E0EB92C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95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3013-09A2-413B-9757-B9A6C81129D2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7160-CF39-4A2E-9AF3-8E0EB92C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310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3013-09A2-413B-9757-B9A6C81129D2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7160-CF39-4A2E-9AF3-8E0EB92C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667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3013-09A2-413B-9757-B9A6C81129D2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7160-CF39-4A2E-9AF3-8E0EB92C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87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3013-09A2-413B-9757-B9A6C81129D2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7160-CF39-4A2E-9AF3-8E0EB92C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29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3013-09A2-413B-9757-B9A6C81129D2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7160-CF39-4A2E-9AF3-8E0EB92C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75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3013-09A2-413B-9757-B9A6C81129D2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7160-CF39-4A2E-9AF3-8E0EB92C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9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3013-09A2-413B-9757-B9A6C81129D2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7160-CF39-4A2E-9AF3-8E0EB92C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577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3013-09A2-413B-9757-B9A6C81129D2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7160-CF39-4A2E-9AF3-8E0EB92C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261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73013-09A2-413B-9757-B9A6C81129D2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D7160-CF39-4A2E-9AF3-8E0EB92C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281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0" y="0"/>
            <a:ext cx="23374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Persona: 1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4" y="955536"/>
            <a:ext cx="1933575" cy="26626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10321" y="724703"/>
            <a:ext cx="7908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“My daily schedule is tight everyday, including my weekends.”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24018" y="1288285"/>
            <a:ext cx="1895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Chola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0949" y="3811012"/>
            <a:ext cx="529640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22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Occupation: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Restaurant Cook                                           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Income: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 $35,000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Marital Status: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Single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Interests: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Game development, reading, swimming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Profile: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Comfortable with PC laptops only,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Android smartphone user.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Alternate Mobile Device User: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45155" y="2514600"/>
            <a:ext cx="617393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 a cook for a busy restaurant in Puerto Rico and a senior</a:t>
            </a:r>
          </a:p>
          <a:p>
            <a:r>
              <a:rPr lang="en-US" dirty="0" smtClean="0"/>
              <a:t>university student, my time is spent entirely on working and </a:t>
            </a:r>
          </a:p>
          <a:p>
            <a:r>
              <a:rPr lang="en-US" dirty="0" smtClean="0"/>
              <a:t>schooling at this moment. I barely have enough time to rest.</a:t>
            </a:r>
          </a:p>
          <a:p>
            <a:endParaRPr lang="en-US" dirty="0"/>
          </a:p>
          <a:p>
            <a:r>
              <a:rPr lang="en-US" dirty="0" smtClean="0"/>
              <a:t>I love finishing my senior capstone project, but I don’t want to </a:t>
            </a:r>
          </a:p>
          <a:p>
            <a:r>
              <a:rPr lang="en-US" dirty="0" smtClean="0"/>
              <a:t>spend my only available time entirely on the project due to </a:t>
            </a:r>
          </a:p>
          <a:p>
            <a:r>
              <a:rPr lang="en-US" dirty="0" smtClean="0"/>
              <a:t>other personal commitments.</a:t>
            </a:r>
          </a:p>
          <a:p>
            <a:endParaRPr lang="en-US" dirty="0"/>
          </a:p>
          <a:p>
            <a:r>
              <a:rPr lang="en-US" dirty="0" smtClean="0"/>
              <a:t>Thus, teaming for me must require less of face-to-face meetings</a:t>
            </a:r>
          </a:p>
          <a:p>
            <a:r>
              <a:rPr lang="en-US" dirty="0" smtClean="0"/>
              <a:t>while optimizing the use of online technologies.</a:t>
            </a:r>
          </a:p>
          <a:p>
            <a:endParaRPr lang="en-US" dirty="0"/>
          </a:p>
          <a:p>
            <a:r>
              <a:rPr lang="en-US" dirty="0" smtClean="0"/>
              <a:t>I usually check my team’s online discussion board and other</a:t>
            </a:r>
          </a:p>
          <a:p>
            <a:r>
              <a:rPr lang="en-US" dirty="0" smtClean="0"/>
              <a:t>collaborative sites as soon as time permits.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30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164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Hieu Pham</dc:creator>
  <cp:lastModifiedBy>Hieu Pham</cp:lastModifiedBy>
  <cp:revision>6</cp:revision>
  <dcterms:created xsi:type="dcterms:W3CDTF">2015-10-29T19:53:16Z</dcterms:created>
  <dcterms:modified xsi:type="dcterms:W3CDTF">2015-10-29T23:09:16Z</dcterms:modified>
</cp:coreProperties>
</file>