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5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BDE8-DCA4-4211-9661-E8F8BDB6473C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FCED-07C6-4DF7-A5D5-27122F07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34" y="2239043"/>
            <a:ext cx="5865592" cy="439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1" y="160086"/>
            <a:ext cx="5865592" cy="41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1</cp:revision>
  <dcterms:created xsi:type="dcterms:W3CDTF">2015-11-01T04:52:32Z</dcterms:created>
  <dcterms:modified xsi:type="dcterms:W3CDTF">2015-11-01T04:53:02Z</dcterms:modified>
</cp:coreProperties>
</file>