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0" autoAdjust="0"/>
    <p:restoredTop sz="86322" autoAdjust="0"/>
  </p:normalViewPr>
  <p:slideViewPr>
    <p:cSldViewPr>
      <p:cViewPr varScale="1">
        <p:scale>
          <a:sx n="65" d="100"/>
          <a:sy n="65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3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62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11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9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36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6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72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84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9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5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 to PLP Assembly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Assembly?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programming language</a:t>
            </a:r>
          </a:p>
          <a:p>
            <a:pPr lvl="1"/>
            <a:r>
              <a:rPr lang="en-US" dirty="0"/>
              <a:t>Directly translates into machine code</a:t>
            </a:r>
          </a:p>
          <a:p>
            <a:pPr lvl="1"/>
            <a:r>
              <a:rPr lang="en-US" dirty="0" smtClean="0"/>
              <a:t>No abstraction from computer instruction set</a:t>
            </a:r>
          </a:p>
          <a:p>
            <a:r>
              <a:rPr lang="en-US" dirty="0" smtClean="0"/>
              <a:t>Human readable</a:t>
            </a:r>
          </a:p>
        </p:txBody>
      </p:sp>
    </p:spTree>
    <p:extLst>
      <p:ext uri="{BB962C8B-B14F-4D97-AF65-F5344CB8AC3E}">
        <p14:creationId xmlns="" xmlns:p14="http://schemas.microsoft.com/office/powerpoint/2010/main" val="1174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PLP?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PLP – Progressive Learning Platform</a:t>
            </a:r>
          </a:p>
          <a:p>
            <a:pPr lvl="1"/>
            <a:r>
              <a:rPr lang="en-US" dirty="0" smtClean="0"/>
              <a:t>Subset of MIPS</a:t>
            </a:r>
          </a:p>
          <a:p>
            <a:pPr lvl="1"/>
            <a:r>
              <a:rPr lang="en-US" dirty="0" smtClean="0"/>
              <a:t>Designed specifically for education</a:t>
            </a:r>
          </a:p>
          <a:p>
            <a:r>
              <a:rPr lang="en-US" dirty="0" smtClean="0"/>
              <a:t>RISC architecture</a:t>
            </a:r>
          </a:p>
          <a:p>
            <a:pPr lvl="1"/>
            <a:r>
              <a:rPr lang="en-US" dirty="0" smtClean="0"/>
              <a:t>Reduced Instruction Set Computer</a:t>
            </a:r>
          </a:p>
          <a:p>
            <a:pPr lvl="1"/>
            <a:r>
              <a:rPr lang="en-US" dirty="0" smtClean="0"/>
              <a:t>PLP 5.1 has only 27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Doesn’t PLP Have?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abstract concepts added to high-level languages:</a:t>
            </a:r>
          </a:p>
          <a:p>
            <a:pPr lvl="1"/>
            <a:r>
              <a:rPr lang="en-US" dirty="0" smtClean="0"/>
              <a:t>Variables and Types</a:t>
            </a:r>
          </a:p>
          <a:p>
            <a:pPr lvl="1"/>
            <a:r>
              <a:rPr lang="en-US" dirty="0" smtClean="0"/>
              <a:t>Structs, Classes, and Objects</a:t>
            </a:r>
          </a:p>
          <a:p>
            <a:pPr lvl="1"/>
            <a:r>
              <a:rPr lang="en-US" dirty="0" smtClean="0"/>
              <a:t>Functions/Methods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 PLP</a:t>
            </a:r>
            <a:r>
              <a:rPr lang="en-US" b="1" baseline="0" dirty="0" smtClean="0"/>
              <a:t> Have?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Fast, volatile storage for values </a:t>
            </a:r>
          </a:p>
          <a:p>
            <a:r>
              <a:rPr lang="en-US" dirty="0" smtClean="0"/>
              <a:t>Arithmetic Operations</a:t>
            </a:r>
          </a:p>
          <a:p>
            <a:r>
              <a:rPr lang="en-US" dirty="0" smtClean="0"/>
              <a:t>Memory (RAM) Access Operations</a:t>
            </a:r>
          </a:p>
          <a:p>
            <a:pPr lvl="1"/>
            <a:r>
              <a:rPr lang="en-US" dirty="0" smtClean="0"/>
              <a:t>Read (load)</a:t>
            </a:r>
          </a:p>
          <a:p>
            <a:pPr lvl="1"/>
            <a:r>
              <a:rPr lang="en-US" dirty="0" smtClean="0"/>
              <a:t>Write (store)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PLP Have?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Go-To Operations</a:t>
            </a:r>
          </a:p>
          <a:p>
            <a:pPr lvl="1"/>
            <a:r>
              <a:rPr lang="en-US" dirty="0" smtClean="0"/>
              <a:t>Conditional (branch)</a:t>
            </a:r>
          </a:p>
          <a:p>
            <a:pPr lvl="1"/>
            <a:r>
              <a:rPr lang="en-US" dirty="0" smtClean="0"/>
              <a:t>Unconditional (jump)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 Instructions for Project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ASU Template (Image Bar - Gold)</vt:lpstr>
      <vt:lpstr>Intro to PLP Assembly</vt:lpstr>
      <vt:lpstr>What is Assembly?</vt:lpstr>
      <vt:lpstr>What is PLP?</vt:lpstr>
      <vt:lpstr>What Doesn’t PLP Have?</vt:lpstr>
      <vt:lpstr>What Does PLP Have?</vt:lpstr>
      <vt:lpstr>What Does PLP Have?</vt:lpstr>
      <vt:lpstr>PLP Instructions for Project 1</vt:lpstr>
    </vt:vector>
  </TitlesOfParts>
  <Company>Arizona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Gasser</dc:creator>
  <cp:lastModifiedBy>Christopher Mar</cp:lastModifiedBy>
  <cp:revision>73</cp:revision>
  <dcterms:created xsi:type="dcterms:W3CDTF">2003-05-15T15:12:58Z</dcterms:created>
  <dcterms:modified xsi:type="dcterms:W3CDTF">2015-08-24T04:55:29Z</dcterms:modified>
</cp:coreProperties>
</file>