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0" r:id="rId4"/>
    <p:sldId id="268" r:id="rId5"/>
    <p:sldId id="272" r:id="rId6"/>
    <p:sldId id="273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0" autoAdjust="0"/>
    <p:restoredTop sz="86322" autoAdjust="0"/>
  </p:normalViewPr>
  <p:slideViewPr>
    <p:cSldViewPr>
      <p:cViewPr varScale="1">
        <p:scale>
          <a:sx n="94" d="100"/>
          <a:sy n="94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0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7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Branches and Jumps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Mar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$a0 already contains some value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register $a0 contains a 1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$v0 </a:t>
            </a:r>
            <a:r>
              <a:rPr lang="en-US" dirty="0" smtClean="0"/>
              <a:t>to 2</a:t>
            </a:r>
          </a:p>
          <a:p>
            <a:r>
              <a:rPr lang="en-US" dirty="0" smtClean="0"/>
              <a:t>If register $a0 contains any other value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$v0 </a:t>
            </a:r>
            <a:r>
              <a:rPr lang="en-US" dirty="0" smtClean="0"/>
              <a:t>to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if($a0 == 1)	// if condition check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$v0 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= 2;		// if block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else			// else condition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$v0 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= 4;		// else block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4038600" cy="685800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If condition check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209800"/>
            <a:ext cx="3429000" cy="36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>
            <a:off x="4572000" y="2971800"/>
            <a:ext cx="304800" cy="533400"/>
          </a:xfrm>
          <a:prstGeom prst="leftBrac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657600"/>
            <a:ext cx="403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block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572000" y="3733800"/>
            <a:ext cx="304800" cy="533400"/>
          </a:xfrm>
          <a:prstGeom prst="leftBrac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4495800"/>
            <a:ext cx="403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block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572000" y="4572000"/>
            <a:ext cx="304800" cy="533400"/>
          </a:xfrm>
          <a:prstGeom prst="leftBrac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build="p"/>
      <p:bldP spid="8" grpId="0" animBg="1"/>
      <p:bldP spid="11" grpId="0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114800" cy="3352800"/>
          </a:xfrm>
        </p:spPr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$a0 is 0</a:t>
            </a:r>
          </a:p>
          <a:p>
            <a:pPr lvl="1"/>
            <a:r>
              <a:rPr lang="en-US" dirty="0" smtClean="0"/>
              <a:t>$t0 is </a:t>
            </a:r>
            <a:r>
              <a:rPr lang="en-US" dirty="0" smtClean="0"/>
              <a:t>1</a:t>
            </a:r>
          </a:p>
          <a:p>
            <a:r>
              <a:rPr lang="en-US" dirty="0" smtClean="0"/>
              <a:t>Expected Result</a:t>
            </a:r>
          </a:p>
          <a:p>
            <a:pPr lvl="1"/>
            <a:r>
              <a:rPr lang="en-US" dirty="0" smtClean="0"/>
              <a:t>$v0 set to 4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24753" b="1"/>
          <a:stretch/>
        </p:blipFill>
        <p:spPr bwMode="auto">
          <a:xfrm>
            <a:off x="5029200" y="2590800"/>
            <a:ext cx="3429000" cy="277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H="1">
            <a:off x="4572000" y="36576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657600"/>
            <a:ext cx="0" cy="12192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876800"/>
            <a:ext cx="457200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53000" y="2590800"/>
            <a:ext cx="0" cy="10668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114800" cy="3352800"/>
          </a:xfrm>
        </p:spPr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$a0 is 1</a:t>
            </a:r>
          </a:p>
          <a:p>
            <a:pPr lvl="1"/>
            <a:r>
              <a:rPr lang="en-US" dirty="0" smtClean="0"/>
              <a:t>$t0 is </a:t>
            </a:r>
            <a:r>
              <a:rPr lang="en-US" dirty="0" smtClean="0"/>
              <a:t>1</a:t>
            </a:r>
          </a:p>
          <a:p>
            <a:r>
              <a:rPr lang="en-US" dirty="0"/>
              <a:t>Expected Result</a:t>
            </a:r>
          </a:p>
          <a:p>
            <a:pPr lvl="1"/>
            <a:r>
              <a:rPr lang="en-US" dirty="0"/>
              <a:t>$v0 set </a:t>
            </a:r>
            <a:r>
              <a:rPr lang="en-US"/>
              <a:t>to </a:t>
            </a:r>
            <a:r>
              <a:rPr lang="en-US" smtClean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72000" y="2855976"/>
            <a:ext cx="381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2855976"/>
            <a:ext cx="0" cy="13716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227576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53000" y="2627376"/>
            <a:ext cx="0" cy="2286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 t="24753" b="1"/>
          <a:stretch/>
        </p:blipFill>
        <p:spPr bwMode="auto">
          <a:xfrm>
            <a:off x="5029200" y="2590800"/>
            <a:ext cx="3429000" cy="277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 of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113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103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ASU Template (Image Bar - Gold)</vt:lpstr>
      <vt:lpstr>Branches and Jumps</vt:lpstr>
      <vt:lpstr>Example Situation</vt:lpstr>
      <vt:lpstr>Example Pseudo Code</vt:lpstr>
      <vt:lpstr>Solution Breakdown</vt:lpstr>
      <vt:lpstr>Control Flow Visualization</vt:lpstr>
      <vt:lpstr>Control Flow Visualization</vt:lpstr>
      <vt:lpstr>Demo of Code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Gasser</dc:creator>
  <cp:lastModifiedBy>Christopher Mar</cp:lastModifiedBy>
  <cp:revision>116</cp:revision>
  <dcterms:created xsi:type="dcterms:W3CDTF">2003-05-15T15:12:58Z</dcterms:created>
  <dcterms:modified xsi:type="dcterms:W3CDTF">2015-08-30T04:52:03Z</dcterms:modified>
</cp:coreProperties>
</file>