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3"/>
  </p:notesMasterIdLst>
  <p:sldIdLst>
    <p:sldId id="256" r:id="rId2"/>
    <p:sldId id="268" r:id="rId3"/>
    <p:sldId id="271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5" r:id="rId17"/>
    <p:sldId id="276" r:id="rId18"/>
    <p:sldId id="277" r:id="rId19"/>
    <p:sldId id="280" r:id="rId20"/>
    <p:sldId id="281" r:id="rId21"/>
    <p:sldId id="278" r:id="rId2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58359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5146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UART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Christopher Mar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1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Typical Send Procedure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1148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735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500"/>
              <a:t>Wait for </a:t>
            </a:r>
            <a:r>
              <a:rPr lang="en" sz="2500" i="1"/>
              <a:t>clear to send</a:t>
            </a:r>
            <a:r>
              <a:rPr lang="en" sz="2500"/>
              <a:t> </a:t>
            </a:r>
            <a:r>
              <a:rPr lang="en" sz="2500" i="1"/>
              <a:t>bit</a:t>
            </a:r>
            <a:r>
              <a:rPr lang="en" sz="2500"/>
              <a:t> in status register to be 1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223851" y="2166787"/>
            <a:ext cx="3462899" cy="424013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------------------------------10</a:t>
            </a:r>
          </a:p>
        </p:txBody>
      </p:sp>
      <p:sp>
        <p:nvSpPr>
          <p:cNvPr id="81" name="Shape 81"/>
          <p:cNvSpPr/>
          <p:nvPr/>
        </p:nvSpPr>
        <p:spPr>
          <a:xfrm>
            <a:off x="7921775" y="2559100"/>
            <a:ext cx="1149900" cy="10132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3F3F3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Clear to Send bit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223851" y="1600201"/>
            <a:ext cx="3462899" cy="5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0xF0000004: </a:t>
            </a:r>
            <a:r>
              <a:rPr lang="en" b="1"/>
              <a:t>Status Register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1148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735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500" dirty="0"/>
              <a:t>Wait for </a:t>
            </a:r>
            <a:r>
              <a:rPr lang="en" sz="2500" i="1" dirty="0"/>
              <a:t>clear to send</a:t>
            </a:r>
            <a:r>
              <a:rPr lang="en" sz="2500" dirty="0"/>
              <a:t> </a:t>
            </a:r>
            <a:r>
              <a:rPr lang="en" sz="2500" i="1" dirty="0"/>
              <a:t>bit</a:t>
            </a:r>
            <a:r>
              <a:rPr lang="en" sz="2500" dirty="0"/>
              <a:t> in status register to be 1</a:t>
            </a:r>
          </a:p>
          <a:p>
            <a:pPr marL="457200" lvl="0" indent="-38735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500" dirty="0"/>
              <a:t>Store byte to be sent in </a:t>
            </a:r>
            <a:r>
              <a:rPr lang="en-US" sz="2500" dirty="0" smtClean="0"/>
              <a:t>send </a:t>
            </a:r>
            <a:r>
              <a:rPr lang="en" sz="2500" dirty="0" smtClean="0"/>
              <a:t>buffer</a:t>
            </a:r>
            <a:endParaRPr lang="en" sz="2500" dirty="0"/>
          </a:p>
        </p:txBody>
      </p:sp>
      <p:sp>
        <p:nvSpPr>
          <p:cNvPr id="89" name="Shape 89"/>
          <p:cNvSpPr txBox="1"/>
          <p:nvPr/>
        </p:nvSpPr>
        <p:spPr>
          <a:xfrm>
            <a:off x="5223851" y="2991987"/>
            <a:ext cx="3462899" cy="444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--------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----------------01001000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5223851" y="2590800"/>
            <a:ext cx="3462899" cy="5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0xF000000C: </a:t>
            </a:r>
            <a:r>
              <a:rPr lang="en" b="1"/>
              <a:t>Send Buffer</a:t>
            </a:r>
          </a:p>
        </p:txBody>
      </p:sp>
      <p:sp>
        <p:nvSpPr>
          <p:cNvPr id="7" name="Shape 78"/>
          <p:cNvSpPr txBox="1">
            <a:spLocks/>
          </p:cNvSpPr>
          <p:nvPr/>
        </p:nvSpPr>
        <p:spPr bwMode="auto">
          <a:xfrm>
            <a:off x="457200" y="1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Typical Send Procedure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1148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735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500" dirty="0"/>
              <a:t>Wait for </a:t>
            </a:r>
            <a:r>
              <a:rPr lang="en" sz="2500" i="1" dirty="0"/>
              <a:t>clear to send</a:t>
            </a:r>
            <a:r>
              <a:rPr lang="en" sz="2500" dirty="0"/>
              <a:t> </a:t>
            </a:r>
            <a:r>
              <a:rPr lang="en" sz="2500" i="1" dirty="0"/>
              <a:t>bit</a:t>
            </a:r>
            <a:r>
              <a:rPr lang="en" sz="2500" dirty="0"/>
              <a:t> in status register to be 1</a:t>
            </a:r>
          </a:p>
          <a:p>
            <a:pPr marL="457200" lvl="0" indent="-387350">
              <a:lnSpc>
                <a:spcPct val="115000"/>
              </a:lnSpc>
              <a:buSzPct val="100000"/>
              <a:buAutoNum type="arabicPeriod"/>
            </a:pPr>
            <a:r>
              <a:rPr lang="en" sz="2500" dirty="0"/>
              <a:t>Store byte to be sent in </a:t>
            </a:r>
            <a:r>
              <a:rPr lang="en-US" sz="2500" dirty="0"/>
              <a:t>send </a:t>
            </a:r>
            <a:r>
              <a:rPr lang="en" sz="2500" dirty="0" smtClean="0"/>
              <a:t>buffer</a:t>
            </a:r>
            <a:endParaRPr lang="en" sz="2500" dirty="0"/>
          </a:p>
          <a:p>
            <a:pPr marL="457200" lvl="0" indent="-38735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500" dirty="0"/>
              <a:t>Write a 1 to the </a:t>
            </a:r>
            <a:r>
              <a:rPr lang="en" sz="2500" i="1" dirty="0"/>
              <a:t>send</a:t>
            </a:r>
            <a:r>
              <a:rPr lang="en" sz="2500" dirty="0"/>
              <a:t> </a:t>
            </a:r>
            <a:r>
              <a:rPr lang="en" sz="2500" i="1" dirty="0"/>
              <a:t>bit </a:t>
            </a:r>
            <a:r>
              <a:rPr lang="en" sz="2500" dirty="0"/>
              <a:t>in the command register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223851" y="3429000"/>
            <a:ext cx="3462899" cy="5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0xF0000000: </a:t>
            </a:r>
            <a:r>
              <a:rPr lang="en" b="1"/>
              <a:t>Command Register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223851" y="3886200"/>
            <a:ext cx="3462899" cy="388199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--------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----------------------01</a:t>
            </a:r>
          </a:p>
        </p:txBody>
      </p:sp>
      <p:sp>
        <p:nvSpPr>
          <p:cNvPr id="99" name="Shape 99"/>
          <p:cNvSpPr/>
          <p:nvPr/>
        </p:nvSpPr>
        <p:spPr>
          <a:xfrm>
            <a:off x="7930825" y="4299299"/>
            <a:ext cx="1149900" cy="10132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3F3F3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Send bit</a:t>
            </a:r>
          </a:p>
        </p:txBody>
      </p:sp>
      <p:sp>
        <p:nvSpPr>
          <p:cNvPr id="8" name="Shape 78"/>
          <p:cNvSpPr txBox="1">
            <a:spLocks noGrp="1"/>
          </p:cNvSpPr>
          <p:nvPr>
            <p:ph type="title"/>
          </p:nvPr>
        </p:nvSpPr>
        <p:spPr>
          <a:xfrm>
            <a:off x="457200" y="1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Typical Send Procedure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1238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735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500"/>
              <a:t>Wait for </a:t>
            </a:r>
            <a:r>
              <a:rPr lang="en" sz="2500" i="1"/>
              <a:t>ready bit</a:t>
            </a:r>
            <a:r>
              <a:rPr lang="en" sz="2500"/>
              <a:t> in status register to be 1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223851" y="2151720"/>
            <a:ext cx="3462899" cy="424013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------------------------------10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223851" y="1694521"/>
            <a:ext cx="3462899" cy="5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0xF0000004: </a:t>
            </a:r>
            <a:r>
              <a:rPr lang="en" b="1"/>
              <a:t>Status Register</a:t>
            </a:r>
          </a:p>
        </p:txBody>
      </p:sp>
      <p:sp>
        <p:nvSpPr>
          <p:cNvPr id="108" name="Shape 108"/>
          <p:cNvSpPr/>
          <p:nvPr/>
        </p:nvSpPr>
        <p:spPr>
          <a:xfrm>
            <a:off x="7822175" y="2568200"/>
            <a:ext cx="1149900" cy="10132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3F3F3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Ready bit</a:t>
            </a:r>
          </a:p>
        </p:txBody>
      </p:sp>
      <p:sp>
        <p:nvSpPr>
          <p:cNvPr id="8" name="Shape 78"/>
          <p:cNvSpPr txBox="1">
            <a:spLocks noGrp="1"/>
          </p:cNvSpPr>
          <p:nvPr>
            <p:ph type="title"/>
          </p:nvPr>
        </p:nvSpPr>
        <p:spPr>
          <a:xfrm>
            <a:off x="457200" y="1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Typical </a:t>
            </a:r>
            <a:r>
              <a:rPr lang="en" dirty="0" smtClean="0"/>
              <a:t>Receive Procedure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1238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735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500"/>
              <a:t>Wait for </a:t>
            </a:r>
            <a:r>
              <a:rPr lang="en" sz="2500" i="1"/>
              <a:t>ready bit</a:t>
            </a:r>
            <a:r>
              <a:rPr lang="en" sz="2500"/>
              <a:t> in status register to be 1</a:t>
            </a:r>
          </a:p>
          <a:p>
            <a:pPr marL="457200" lvl="0" indent="-38735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500"/>
              <a:t>Read byte in receive buffer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223851" y="2875413"/>
            <a:ext cx="3462899" cy="5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0xF0000008: </a:t>
            </a:r>
            <a:r>
              <a:rPr lang="en" b="1"/>
              <a:t>Receive Buffer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223851" y="3442001"/>
            <a:ext cx="3462899" cy="444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--------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----------------01001000</a:t>
            </a:r>
          </a:p>
        </p:txBody>
      </p:sp>
      <p:sp>
        <p:nvSpPr>
          <p:cNvPr id="7" name="Shape 78"/>
          <p:cNvSpPr txBox="1">
            <a:spLocks/>
          </p:cNvSpPr>
          <p:nvPr/>
        </p:nvSpPr>
        <p:spPr bwMode="auto">
          <a:xfrm>
            <a:off x="457200" y="1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Typical Receive Procedure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1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Typical Receive Procedure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1238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735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500"/>
              <a:t>Wait for </a:t>
            </a:r>
            <a:r>
              <a:rPr lang="en" sz="2500" i="1"/>
              <a:t>ready bit</a:t>
            </a:r>
            <a:r>
              <a:rPr lang="en" sz="2500"/>
              <a:t> in status register to be 1</a:t>
            </a:r>
          </a:p>
          <a:p>
            <a:pPr marL="457200" lvl="0" indent="-38735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500"/>
              <a:t>Read byte in receive buffer</a:t>
            </a:r>
          </a:p>
          <a:p>
            <a:pPr marL="457200" lvl="0" indent="-387350" rtl="0">
              <a:lnSpc>
                <a:spcPct val="115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500"/>
              <a:t>Write a 1 to the </a:t>
            </a:r>
            <a:r>
              <a:rPr lang="en" sz="2500" i="1"/>
              <a:t>clear status bit </a:t>
            </a:r>
            <a:r>
              <a:rPr lang="en" sz="2500"/>
              <a:t>in the command register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223851" y="3505200"/>
            <a:ext cx="3462899" cy="5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0xF0000000: </a:t>
            </a:r>
            <a:r>
              <a:rPr lang="en" b="1"/>
              <a:t>Command Register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223851" y="4071788"/>
            <a:ext cx="3462899" cy="388199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--------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----------------------10</a:t>
            </a:r>
          </a:p>
        </p:txBody>
      </p:sp>
      <p:sp>
        <p:nvSpPr>
          <p:cNvPr id="125" name="Shape 125"/>
          <p:cNvSpPr/>
          <p:nvPr/>
        </p:nvSpPr>
        <p:spPr>
          <a:xfrm>
            <a:off x="7822150" y="4484887"/>
            <a:ext cx="1149900" cy="10132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3F3F3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Clear Status bit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access a single bit at a 32-bit register?</a:t>
            </a:r>
          </a:p>
          <a:p>
            <a:r>
              <a:rPr lang="en-US" dirty="0" smtClean="0"/>
              <a:t>Bit masking takes advantage of AND operation</a:t>
            </a:r>
          </a:p>
          <a:p>
            <a:pPr lvl="1"/>
            <a:r>
              <a:rPr lang="en-US" dirty="0" smtClean="0"/>
              <a:t>Only the bits set in your mask are the ones that will be kept</a:t>
            </a:r>
          </a:p>
        </p:txBody>
      </p:sp>
    </p:spTree>
    <p:extLst>
      <p:ext uri="{BB962C8B-B14F-4D97-AF65-F5344CB8AC3E}">
        <p14:creationId xmlns:p14="http://schemas.microsoft.com/office/powerpoint/2010/main" val="143979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7848600" cy="1219200"/>
          </a:xfrm>
        </p:spPr>
        <p:txBody>
          <a:bodyPr/>
          <a:lstStyle/>
          <a:p>
            <a:r>
              <a:rPr lang="en-US" dirty="0" smtClean="0"/>
              <a:t>Example: Find out if the third bit in a register $t0 set (place </a:t>
            </a:r>
            <a:r>
              <a:rPr lang="en-US" smtClean="0"/>
              <a:t>answer in $t2)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29200" y="4114800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 err="1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li</a:t>
            </a: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rPr>
              <a:t> $t1, 0b100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114800"/>
            <a:ext cx="449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Create a mask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684693"/>
            <a:ext cx="4415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US" sz="2800" dirty="0" smtClean="0"/>
              <a:t>AND value register with mask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4648200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 $t2, $t0, $t1</a:t>
            </a:r>
          </a:p>
        </p:txBody>
      </p:sp>
    </p:spTree>
    <p:extLst>
      <p:ext uri="{BB962C8B-B14F-4D97-AF65-F5344CB8AC3E}">
        <p14:creationId xmlns:p14="http://schemas.microsoft.com/office/powerpoint/2010/main" val="143979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word instruction</a:t>
            </a:r>
          </a:p>
          <a:p>
            <a:pPr lvl="1"/>
            <a:r>
              <a:rPr lang="en-US" dirty="0" smtClean="0"/>
              <a:t>Same format as load word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lw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sw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$t0, 0($t1)</a:t>
            </a:r>
          </a:p>
          <a:p>
            <a:pPr lvl="1"/>
            <a:r>
              <a:rPr lang="en-US" dirty="0" smtClean="0">
                <a:cs typeface="Consolas" pitchFamily="49" charset="0"/>
              </a:rPr>
              <a:t>$t0 is now the value being written to the calculated memory address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 Offset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Contents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0xF0000000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0xF0000004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0xF0000008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0xF000000C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4202668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$s0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441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66700" y="2514600"/>
            <a:ext cx="861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$s0, 0xF0000000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only “understand” binary so how are characters stored?</a:t>
            </a:r>
          </a:p>
          <a:p>
            <a:r>
              <a:rPr lang="en-US" dirty="0" smtClean="0"/>
              <a:t>ASCII</a:t>
            </a:r>
          </a:p>
          <a:p>
            <a:pPr lvl="1"/>
            <a:r>
              <a:rPr lang="en-US" dirty="0" smtClean="0"/>
              <a:t>American Standard Code of Information Exchange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 Offset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057858"/>
              </p:ext>
            </p:extLst>
          </p:nvPr>
        </p:nvGraphicFramePr>
        <p:xfrm>
          <a:off x="2895600" y="3886200"/>
          <a:ext cx="3352800" cy="1854200"/>
        </p:xfrm>
        <a:graphic>
          <a:graphicData uri="http://schemas.openxmlformats.org/drawingml/2006/table">
            <a:tbl>
              <a:tblPr firstRow="1" bandRow="1"/>
              <a:tblGrid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Contents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0xF0000000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0xF0000004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0x00000001</a:t>
                      </a:r>
                      <a:endParaRPr lang="en-US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0xF0000008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0xF000000C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0x00000000</a:t>
                      </a:r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4202668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$s0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441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6700" y="2514600"/>
            <a:ext cx="8610600" cy="12192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$s0, 0xF0000000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lw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$t1, 4($s0)	#UART Status Register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7600" y="4572000"/>
            <a:ext cx="6096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$t1</a:t>
            </a:r>
            <a:endParaRPr lang="en-US" sz="1800" dirty="0"/>
          </a:p>
        </p:txBody>
      </p:sp>
      <p:sp>
        <p:nvSpPr>
          <p:cNvPr id="12" name="Right Arrow 11"/>
          <p:cNvSpPr/>
          <p:nvPr/>
        </p:nvSpPr>
        <p:spPr>
          <a:xfrm>
            <a:off x="6400800" y="4572000"/>
            <a:ext cx="9906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Copied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PLP Microarchitecture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3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character is represented by 7-bit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Numbers start sequentially </a:t>
            </a:r>
            <a:r>
              <a:rPr lang="en-US" dirty="0" smtClean="0"/>
              <a:t>at </a:t>
            </a:r>
            <a:r>
              <a:rPr lang="en-US" dirty="0" smtClean="0"/>
              <a:t>48 (0x30)</a:t>
            </a:r>
          </a:p>
          <a:p>
            <a:pPr lvl="2"/>
            <a:r>
              <a:rPr lang="en-US" dirty="0" smtClean="0"/>
              <a:t>0 is 0x30</a:t>
            </a:r>
          </a:p>
          <a:p>
            <a:pPr lvl="2"/>
            <a:r>
              <a:rPr lang="en-US" dirty="0" smtClean="0"/>
              <a:t>9 is 0x39</a:t>
            </a:r>
          </a:p>
          <a:p>
            <a:pPr lvl="1"/>
            <a:r>
              <a:rPr lang="en-US" dirty="0"/>
              <a:t>‘=’ </a:t>
            </a:r>
            <a:r>
              <a:rPr lang="en-US" dirty="0" smtClean="0"/>
              <a:t>has the value 61 (0x3D)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an I/O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4572000" cy="3352800"/>
          </a:xfrm>
        </p:spPr>
        <p:txBody>
          <a:bodyPr/>
          <a:lstStyle/>
          <a:p>
            <a:r>
              <a:rPr lang="en-US" dirty="0" smtClean="0"/>
              <a:t>Project 1 used polling to read the switches</a:t>
            </a:r>
          </a:p>
          <a:p>
            <a:r>
              <a:rPr lang="en-US" dirty="0" smtClean="0"/>
              <a:t>Example uses polling to increment counter while switch is pressed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895600"/>
            <a:ext cx="3762375" cy="2324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1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UART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Universal Asynchronous Transmitter/Receiver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Used for serial communication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One bit at a time in each direction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Other common serial interfaces include: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 dirty="0"/>
              <a:t>SPI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 dirty="0"/>
              <a:t>I</a:t>
            </a:r>
            <a:r>
              <a:rPr lang="en" baseline="30000" dirty="0"/>
              <a:t>2</a:t>
            </a:r>
            <a:r>
              <a:rPr lang="en" dirty="0"/>
              <a:t>C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 dirty="0"/>
              <a:t>RS-232</a:t>
            </a:r>
          </a:p>
          <a:p>
            <a:pPr marL="1371600" lvl="2" indent="-228600">
              <a:spcBef>
                <a:spcPts val="0"/>
              </a:spcBef>
            </a:pPr>
            <a:r>
              <a:rPr lang="en" dirty="0" smtClean="0"/>
              <a:t>SATA</a:t>
            </a:r>
          </a:p>
          <a:p>
            <a:pPr marL="1371600" lvl="2" indent="-228600">
              <a:spcBef>
                <a:spcPts val="0"/>
              </a:spcBef>
            </a:pPr>
            <a:r>
              <a:rPr lang="en" dirty="0" smtClean="0"/>
              <a:t>USB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Interface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50" y="2819400"/>
            <a:ext cx="425585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239926" y="1403401"/>
            <a:ext cx="4219199" cy="65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b="1" u="sng"/>
              <a:t>PLPTool UART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5418326" y="1403401"/>
            <a:ext cx="3462899" cy="65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b="1" u="sng" dirty="0"/>
              <a:t>PLP UART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5418326" y="2209800"/>
            <a:ext cx="3497074" cy="408517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--------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----------------------00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5418326" y="1874095"/>
            <a:ext cx="3462899" cy="5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0xF0000000: </a:t>
            </a:r>
            <a:r>
              <a:rPr lang="en" b="1"/>
              <a:t>Command Register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5418326" y="3200400"/>
            <a:ext cx="3497074" cy="408517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------------------------------00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5418326" y="2776200"/>
            <a:ext cx="3462899" cy="5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dk1"/>
                </a:solidFill>
              </a:rPr>
              <a:t>0xF0000004: </a:t>
            </a:r>
            <a:r>
              <a:rPr lang="en" b="1" dirty="0"/>
              <a:t>Status Register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5418326" y="4267200"/>
            <a:ext cx="3497074" cy="408517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--------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----------------01001000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5418326" y="3810000"/>
            <a:ext cx="3462899" cy="5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dk1"/>
                </a:solidFill>
              </a:rPr>
              <a:t>0xF0000008: </a:t>
            </a:r>
            <a:r>
              <a:rPr lang="en" b="1" dirty="0"/>
              <a:t>Receive Buffer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5418326" y="5334000"/>
            <a:ext cx="3497074" cy="408517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--------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----------------01001000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5418326" y="4876800"/>
            <a:ext cx="3462899" cy="5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dk1"/>
                </a:solidFill>
              </a:rPr>
              <a:t>0xF000000C: </a:t>
            </a:r>
            <a:r>
              <a:rPr lang="en" b="1" dirty="0"/>
              <a:t>Send Buffer</a:t>
            </a:r>
          </a:p>
        </p:txBody>
      </p:sp>
      <p:cxnSp>
        <p:nvCxnSpPr>
          <p:cNvPr id="54" name="Shape 54"/>
          <p:cNvCxnSpPr/>
          <p:nvPr/>
        </p:nvCxnSpPr>
        <p:spPr>
          <a:xfrm flipV="1">
            <a:off x="4495800" y="4495800"/>
            <a:ext cx="851399" cy="45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" name="Shape 55"/>
          <p:cNvCxnSpPr/>
          <p:nvPr/>
        </p:nvCxnSpPr>
        <p:spPr>
          <a:xfrm>
            <a:off x="4495800" y="5105400"/>
            <a:ext cx="851399" cy="45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triangl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UART Registers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Command Register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Address: 0xF0000000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Write only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Bit 0: Send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Transmits byte currently in send buffer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Bit 1: Clear Status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Puts next byte into receive buffer</a:t>
            </a:r>
          </a:p>
          <a:p>
            <a:pPr marL="1371600" lvl="2" indent="-228600">
              <a:spcBef>
                <a:spcPts val="0"/>
              </a:spcBef>
            </a:pPr>
            <a:r>
              <a:rPr lang="en"/>
              <a:t>Clears status register </a:t>
            </a:r>
            <a:r>
              <a:rPr lang="en" i="1"/>
              <a:t>ready bit</a:t>
            </a:r>
            <a:r>
              <a:rPr lang="en"/>
              <a:t> if there are no more characters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UART Registers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Status Register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Address: 0xF0000004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Read only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Bit 0: CTS (Clear To Send)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 dirty="0"/>
              <a:t>If 1, UART is ready to transmit a byte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Bit 1: Ready Bit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 dirty="0"/>
              <a:t>If 1, a byte is in the receive buffer that hasn’t been used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1"/>
            <a:ext cx="82296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UART Buffers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Receive Buffer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Address: 0xF0000008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Contains byte received by UART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Send Buffer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Address: 0xF000000C</a:t>
            </a:r>
          </a:p>
          <a:p>
            <a:pPr marL="914400" lvl="1" indent="-228600">
              <a:spcBef>
                <a:spcPts val="0"/>
              </a:spcBef>
            </a:pPr>
            <a:r>
              <a:rPr lang="en"/>
              <a:t>Location where byte to be transmitted is stored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SU Template (Image Bar - Gold)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ASU Template (Image Bar - Gold, bold titles)</Template>
  <TotalTime>280</TotalTime>
  <Words>602</Words>
  <Application>Microsoft Macintosh PowerPoint</Application>
  <PresentationFormat>On-screen Show (4:3)</PresentationFormat>
  <Paragraphs>139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ASU Template (Image Bar - Gold)</vt:lpstr>
      <vt:lpstr>UART</vt:lpstr>
      <vt:lpstr>ASCII</vt:lpstr>
      <vt:lpstr>ASCII</vt:lpstr>
      <vt:lpstr>Polling an I/O Device</vt:lpstr>
      <vt:lpstr>UART</vt:lpstr>
      <vt:lpstr>Interface</vt:lpstr>
      <vt:lpstr>UART Registers</vt:lpstr>
      <vt:lpstr>UART Registers</vt:lpstr>
      <vt:lpstr>UART Buffers</vt:lpstr>
      <vt:lpstr>Typical Send Procedure</vt:lpstr>
      <vt:lpstr>PowerPoint Presentation</vt:lpstr>
      <vt:lpstr>Typical Send Procedure</vt:lpstr>
      <vt:lpstr>Typical Receive Procedure</vt:lpstr>
      <vt:lpstr>PowerPoint Presentation</vt:lpstr>
      <vt:lpstr>Typical Receive Procedure</vt:lpstr>
      <vt:lpstr>Bit Masking</vt:lpstr>
      <vt:lpstr>Bit Masking</vt:lpstr>
      <vt:lpstr>Writing to Memory</vt:lpstr>
      <vt:lpstr>Memory Access Offset</vt:lpstr>
      <vt:lpstr>Memory Access Offset</vt:lpstr>
      <vt:lpstr>PLP Microarchitecture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UART</dc:title>
  <cp:lastModifiedBy>Christopher Mar</cp:lastModifiedBy>
  <cp:revision>76</cp:revision>
  <dcterms:modified xsi:type="dcterms:W3CDTF">2015-10-23T02:22:35Z</dcterms:modified>
</cp:coreProperties>
</file>