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2"/>
  </p:notesMasterIdLst>
  <p:sldIdLst>
    <p:sldId id="256" r:id="rId2"/>
    <p:sldId id="268" r:id="rId3"/>
    <p:sldId id="269" r:id="rId4"/>
    <p:sldId id="278" r:id="rId5"/>
    <p:sldId id="273" r:id="rId6"/>
    <p:sldId id="274" r:id="rId7"/>
    <p:sldId id="275" r:id="rId8"/>
    <p:sldId id="277" r:id="rId9"/>
    <p:sldId id="272" r:id="rId10"/>
    <p:sldId id="276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2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58359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Polling vs. Interrupts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Christopher Mar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 smtClean="0"/>
              <a:t>The Choice is Yours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4114800" cy="3352800"/>
          </a:xfrm>
        </p:spPr>
        <p:txBody>
          <a:bodyPr/>
          <a:lstStyle/>
          <a:p>
            <a:r>
              <a:rPr lang="en-US" dirty="0" smtClean="0"/>
              <a:t>A loop that is exited when a condition is met</a:t>
            </a:r>
          </a:p>
          <a:p>
            <a:pPr lvl="1"/>
            <a:r>
              <a:rPr lang="en-US" dirty="0" smtClean="0"/>
              <a:t>Typically a while loop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1720" y="2667000"/>
            <a:ext cx="4317480" cy="2667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4040188" cy="639763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19399"/>
            <a:ext cx="4040188" cy="3306763"/>
          </a:xfrm>
        </p:spPr>
        <p:txBody>
          <a:bodyPr/>
          <a:lstStyle/>
          <a:p>
            <a:r>
              <a:rPr lang="en-US" dirty="0" smtClean="0"/>
              <a:t>Simple to Implement</a:t>
            </a:r>
          </a:p>
          <a:p>
            <a:r>
              <a:rPr lang="en-US" dirty="0" smtClean="0"/>
              <a:t>Easy to debug</a:t>
            </a:r>
          </a:p>
          <a:p>
            <a:pPr lvl="1"/>
            <a:r>
              <a:rPr lang="en-US" dirty="0" smtClean="0"/>
              <a:t>Step through waiting to exit a loop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2179637"/>
            <a:ext cx="4041775" cy="639763"/>
          </a:xfrm>
        </p:spPr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819399"/>
            <a:ext cx="4041775" cy="3306763"/>
          </a:xfrm>
        </p:spPr>
        <p:txBody>
          <a:bodyPr/>
          <a:lstStyle/>
          <a:p>
            <a:r>
              <a:rPr lang="en-US" dirty="0" smtClean="0"/>
              <a:t>Program cannot do anything else while polling</a:t>
            </a:r>
          </a:p>
          <a:p>
            <a:pPr lvl="1"/>
            <a:r>
              <a:rPr lang="en-US" dirty="0" smtClean="0"/>
              <a:t>Busy wait loop</a:t>
            </a:r>
          </a:p>
          <a:p>
            <a:pPr lvl="1"/>
            <a:r>
              <a:rPr lang="en-US" dirty="0" smtClean="0"/>
              <a:t>Not as big of a problem for Project 2 since we have nothing to do until we get all characters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Polling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to the processor that something needs to be attended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5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Service Routine (ISR)</a:t>
            </a:r>
          </a:p>
          <a:p>
            <a:pPr lvl="1"/>
            <a:r>
              <a:rPr lang="en-US" dirty="0" smtClean="0"/>
              <a:t>AKA Interrupt handler</a:t>
            </a:r>
          </a:p>
          <a:p>
            <a:pPr lvl="1"/>
            <a:r>
              <a:rPr lang="en-US" dirty="0" smtClean="0"/>
              <a:t>Section of code that is run when an interrupt occurs</a:t>
            </a:r>
          </a:p>
          <a:p>
            <a:r>
              <a:rPr lang="en-US" dirty="0" smtClean="0"/>
              <a:t>Interrupt Vector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$iv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Register that contains the address to jump to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Return Address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Register that contains the address of the instruction following the last executed instruction before the interrupt</a:t>
            </a:r>
          </a:p>
          <a:p>
            <a:pPr lvl="1"/>
            <a:r>
              <a:rPr lang="en-US" dirty="0" smtClean="0"/>
              <a:t>Used to determine where to jump to after the interrupt has been handled by ISR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PLP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Controller</a:t>
            </a:r>
          </a:p>
          <a:p>
            <a:pPr lvl="1"/>
            <a:r>
              <a:rPr lang="en-US" dirty="0" smtClean="0"/>
              <a:t>Mask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0xf0700000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Set bits to enable specific devices to cause interrupts</a:t>
            </a:r>
          </a:p>
          <a:p>
            <a:pPr lvl="1"/>
            <a:r>
              <a:rPr lang="en-US" dirty="0" smtClean="0"/>
              <a:t>Status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0xf0700004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Indicates which device(s) triggered an interrupt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Process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2514600"/>
            <a:ext cx="1219200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Instructions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32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86600" y="38862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86132" y="3810000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Interrupt Occurs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35814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$iv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4038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1828800" y="4191000"/>
            <a:ext cx="1524000" cy="14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24400" y="4191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86400" y="4191000"/>
            <a:ext cx="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86400" y="4724400"/>
            <a:ext cx="152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1"/>
          </p:cNvCxnSpPr>
          <p:nvPr/>
        </p:nvCxnSpPr>
        <p:spPr>
          <a:xfrm flipH="1" flipV="1">
            <a:off x="4724400" y="3962400"/>
            <a:ext cx="361732" cy="148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Down Arrow Callout 39"/>
          <p:cNvSpPr/>
          <p:nvPr/>
        </p:nvSpPr>
        <p:spPr>
          <a:xfrm>
            <a:off x="1752600" y="3048000"/>
            <a:ext cx="1600200" cy="990600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set to next instruction</a:t>
            </a:r>
            <a:endParaRPr lang="en-US" dirty="0"/>
          </a:p>
        </p:txBody>
      </p:sp>
      <p:sp>
        <p:nvSpPr>
          <p:cNvPr id="41" name="Down Arrow Callout 40"/>
          <p:cNvSpPr/>
          <p:nvPr/>
        </p:nvSpPr>
        <p:spPr>
          <a:xfrm>
            <a:off x="5943600" y="2819400"/>
            <a:ext cx="1600200" cy="990600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nsolas" pitchFamily="49" charset="0"/>
              </a:rPr>
              <a:t>Jump to address 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$iv</a:t>
            </a:r>
            <a:endParaRPr lang="en-US" dirty="0"/>
          </a:p>
        </p:txBody>
      </p:sp>
      <p:sp>
        <p:nvSpPr>
          <p:cNvPr id="42" name="Up Arrow Callout 41"/>
          <p:cNvSpPr/>
          <p:nvPr/>
        </p:nvSpPr>
        <p:spPr>
          <a:xfrm>
            <a:off x="5562600" y="4800600"/>
            <a:ext cx="1371600" cy="762000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Jump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2" grpId="0"/>
      <p:bldP spid="40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4040188" cy="639763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19399"/>
            <a:ext cx="4040188" cy="3306763"/>
          </a:xfrm>
        </p:spPr>
        <p:txBody>
          <a:bodyPr/>
          <a:lstStyle/>
          <a:p>
            <a:r>
              <a:rPr lang="en-US" dirty="0" smtClean="0"/>
              <a:t>Only handles I/O when ready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2179637"/>
            <a:ext cx="4041775" cy="639763"/>
          </a:xfrm>
        </p:spPr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819399"/>
            <a:ext cx="4041775" cy="3306763"/>
          </a:xfrm>
        </p:spPr>
        <p:txBody>
          <a:bodyPr/>
          <a:lstStyle/>
          <a:p>
            <a:r>
              <a:rPr lang="en-US" dirty="0" smtClean="0"/>
              <a:t>Instructions are not executed sequentially</a:t>
            </a:r>
            <a:endParaRPr lang="en-US" dirty="0" smtClean="0"/>
          </a:p>
          <a:p>
            <a:pPr lvl="1"/>
            <a:r>
              <a:rPr lang="en-US" dirty="0" smtClean="0"/>
              <a:t>Unexpected register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An ISR doesn’t know what was happening when it was jumped to</a:t>
            </a:r>
          </a:p>
          <a:p>
            <a:r>
              <a:rPr lang="en-US" dirty="0"/>
              <a:t>Can be harder to </a:t>
            </a:r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/>
              <a:t>Interrupts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 bldLvl="2"/>
    </p:bldLst>
  </p:timing>
</p:sld>
</file>

<file path=ppt/theme/theme1.xml><?xml version="1.0" encoding="utf-8"?>
<a:theme xmlns:a="http://schemas.openxmlformats.org/drawingml/2006/main" name="ASU Template (Image Bar - Gold)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ASU Template (Image Bar - Gold, bold titles)</Template>
  <TotalTime>366</TotalTime>
  <Words>251</Words>
  <Application>Microsoft Macintosh PowerPoint</Application>
  <PresentationFormat>On-screen Show (4:3)</PresentationFormat>
  <Paragraphs>50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ASU Template (Image Bar - Gold)</vt:lpstr>
      <vt:lpstr>Polling vs. Interrupts</vt:lpstr>
      <vt:lpstr>Polling</vt:lpstr>
      <vt:lpstr>PowerPoint Presentation</vt:lpstr>
      <vt:lpstr>Interrupt</vt:lpstr>
      <vt:lpstr>Interrupts Terms</vt:lpstr>
      <vt:lpstr>Interrupts Terms</vt:lpstr>
      <vt:lpstr>Using PLP Interrupts</vt:lpstr>
      <vt:lpstr>Interrupt Process</vt:lpstr>
      <vt:lpstr>PowerPoint Presentation</vt:lpstr>
      <vt:lpstr>The Choice is Yours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cp:lastModifiedBy>Christopher Mar</cp:lastModifiedBy>
  <cp:revision>122</cp:revision>
  <dcterms:modified xsi:type="dcterms:W3CDTF">2015-09-05T06:54:39Z</dcterms:modified>
</cp:coreProperties>
</file>