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41EE-5395-4D8B-9EFC-7DC3CC21DE6D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8AA0-8961-4848-B621-2BE82FD0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ffered.io/posts/sorting-algorithms-the-gnome-sort/" TargetMode="External"/><Relationship Id="rId2" Type="http://schemas.openxmlformats.org/officeDocument/2006/relationships/hyperlink" Target="https://en.wikipedia.org/wiki/Gnome_s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books.org/wiki/Algorithm_Implementation/Sorting/Gnome_s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 250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			                            Hieu Pham</a:t>
            </a:r>
          </a:p>
        </p:txBody>
      </p:sp>
    </p:spTree>
    <p:extLst>
      <p:ext uri="{BB962C8B-B14F-4D97-AF65-F5344CB8AC3E}">
        <p14:creationId xmlns:p14="http://schemas.microsoft.com/office/powerpoint/2010/main" val="33631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119" y="902043"/>
            <a:ext cx="7994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Reference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65909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Review the information for Gnome Sorting algorithm.</a:t>
            </a:r>
          </a:p>
          <a:p>
            <a:r>
              <a:rPr lang="en-US" dirty="0"/>
              <a:t>Implement the Gnome Sorting function.</a:t>
            </a:r>
          </a:p>
          <a:p>
            <a:r>
              <a:rPr lang="en-US" dirty="0"/>
              <a:t> This sorting function needs to perform an in-place sort on an array in memory (only memory within the array is modified while sorting).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75" y="119063"/>
            <a:ext cx="282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24875" cy="4351338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There are common places in the Internet where Gnome Sorting algorithm information can be found. I visited the following sites during this project:</a:t>
            </a:r>
          </a:p>
          <a:p>
            <a:pPr lvl="1"/>
            <a:r>
              <a:rPr lang="en-US" sz="2000" dirty="0">
                <a:hlinkClick r:id="rId2"/>
              </a:rPr>
              <a:t>https://en.wikipedia.org/wiki/Gnome_sort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http://buffered.io/posts/sorting-algorithms-the-gnome-sort/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https://en.wikibooks.org/wiki/Algorithm_Implementation/Sorting/Gnome_sort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075" y="119063"/>
            <a:ext cx="282892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917989"/>
            <a:ext cx="813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a high-level perspective, the gnome sort involves comparison and exchange </a:t>
            </a:r>
          </a:p>
          <a:p>
            <a:r>
              <a:rPr lang="en-US" dirty="0"/>
              <a:t>mechanism similar to the bubble sort. </a:t>
            </a:r>
          </a:p>
        </p:txBody>
      </p:sp>
    </p:spTree>
    <p:extLst>
      <p:ext uri="{BB962C8B-B14F-4D97-AF65-F5344CB8AC3E}">
        <p14:creationId xmlns:p14="http://schemas.microsoft.com/office/powerpoint/2010/main" val="383280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075" y="119063"/>
            <a:ext cx="2828925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8832" y="4162595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PSEUDO_CODE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08625" y="4055718"/>
            <a:ext cx="1222013" cy="583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48" y="2589898"/>
            <a:ext cx="577673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13" y="68635"/>
            <a:ext cx="1642574" cy="1622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954" y="243264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PLP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7849"/>
            <a:ext cx="12192000" cy="47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13" y="68635"/>
            <a:ext cx="1642574" cy="162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2211087"/>
            <a:ext cx="860030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8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13" y="68635"/>
            <a:ext cx="1642574" cy="1622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8" y="1554434"/>
            <a:ext cx="4555895" cy="3042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953" y="1690688"/>
            <a:ext cx="7051989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13" y="68635"/>
            <a:ext cx="1642574" cy="1622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04086"/>
            <a:ext cx="9853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challenge I encountered during this exercise was converting the pseudo-code to the </a:t>
            </a:r>
          </a:p>
          <a:p>
            <a:r>
              <a:rPr lang="en-US" dirty="0"/>
              <a:t>PLP MIPS assembly instruction flow. For example, converting the while loop statement such as follows:</a:t>
            </a:r>
          </a:p>
          <a:p>
            <a:endParaRPr lang="en-US" dirty="0"/>
          </a:p>
          <a:p>
            <a:r>
              <a:rPr lang="en-US" dirty="0"/>
              <a:t>	while(I &lt; elements) {</a:t>
            </a:r>
          </a:p>
          <a:p>
            <a:r>
              <a:rPr lang="en-US" dirty="0"/>
              <a:t>		[loop body]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required a new thought process in MIPS assembly instruction arrangement to break the mechanics of </a:t>
            </a:r>
          </a:p>
          <a:p>
            <a:r>
              <a:rPr lang="en-US" dirty="0"/>
              <a:t>while loop into blocks represented by labels for jumping back and forth to mimic the actual while loop</a:t>
            </a:r>
          </a:p>
          <a:p>
            <a:r>
              <a:rPr lang="en-US" dirty="0"/>
              <a:t>logic. Those who come from a high-level programming language domain will find how cumbersome the</a:t>
            </a:r>
          </a:p>
          <a:p>
            <a:r>
              <a:rPr lang="en-US" dirty="0"/>
              <a:t>translation process is. However, it can be done. It took a little effort to think at low-level to get pass</a:t>
            </a:r>
          </a:p>
          <a:p>
            <a:r>
              <a:rPr lang="en-US" dirty="0"/>
              <a:t>the challenges.</a:t>
            </a:r>
          </a:p>
          <a:p>
            <a:endParaRPr lang="en-US" dirty="0"/>
          </a:p>
          <a:p>
            <a:r>
              <a:rPr lang="en-US" dirty="0"/>
              <a:t>I can conclude that assembly language is very honest in its self-respecting place where it, too, obeys its</a:t>
            </a:r>
          </a:p>
          <a:p>
            <a:r>
              <a:rPr lang="en-US" dirty="0"/>
              <a:t>Programmer’s instruction one mnemonic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CST 250</vt:lpstr>
      <vt:lpstr>PowerPoint Presentation</vt:lpstr>
      <vt:lpstr>Project Requirement</vt:lpstr>
      <vt:lpstr>Reference Information</vt:lpstr>
      <vt:lpstr>Implementation</vt:lpstr>
      <vt:lpstr>Implementation</vt:lpstr>
      <vt:lpstr>Implementation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250</dc:title>
  <dc:creator>Hieu Pham</dc:creator>
  <cp:lastModifiedBy>Hieu Pham</cp:lastModifiedBy>
  <cp:revision>10</cp:revision>
  <dcterms:created xsi:type="dcterms:W3CDTF">2016-02-26T05:54:02Z</dcterms:created>
  <dcterms:modified xsi:type="dcterms:W3CDTF">2016-02-26T07:32:07Z</dcterms:modified>
</cp:coreProperties>
</file>