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4"/>
  </p:sldMasterIdLst>
  <p:notesMasterIdLst>
    <p:notesMasterId r:id="rId12"/>
  </p:notesMasterIdLst>
  <p:handoutMasterIdLst>
    <p:handoutMasterId r:id="rId13"/>
  </p:handoutMasterIdLst>
  <p:sldIdLst>
    <p:sldId id="398" r:id="rId5"/>
    <p:sldId id="401" r:id="rId6"/>
    <p:sldId id="402" r:id="rId7"/>
    <p:sldId id="403" r:id="rId8"/>
    <p:sldId id="404" r:id="rId9"/>
    <p:sldId id="405" r:id="rId10"/>
    <p:sldId id="406" r:id="rId11"/>
  </p:sldIdLst>
  <p:sldSz cx="15544800" cy="10058400"/>
  <p:notesSz cx="7010400" cy="9296400"/>
  <p:defaultTextStyle>
    <a:defPPr>
      <a:defRPr lang="es-ES"/>
    </a:defPPr>
    <a:lvl1pPr marL="0" algn="l" defTabSz="731520" rtl="0" eaLnBrk="1" latinLnBrk="0" hangingPunct="1">
      <a:defRPr sz="2900" kern="1200">
        <a:solidFill>
          <a:schemeClr val="tx1"/>
        </a:solidFill>
        <a:latin typeface="+mn-lt"/>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4896">
          <p15:clr>
            <a:srgbClr val="A4A3A4"/>
          </p15:clr>
        </p15:guide>
        <p15:guide id="3" orient="horz" pos="3255">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2145"/>
    <a:srgbClr val="006600"/>
    <a:srgbClr val="66CCFF"/>
    <a:srgbClr val="4F81BD"/>
    <a:srgbClr val="CAB190"/>
    <a:srgbClr val="9E244A"/>
    <a:srgbClr val="1E4236"/>
    <a:srgbClr val="FFCC00"/>
    <a:srgbClr val="984807"/>
    <a:srgbClr val="A17C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5857" autoAdjust="0"/>
  </p:normalViewPr>
  <p:slideViewPr>
    <p:cSldViewPr snapToGrid="0" snapToObjects="1">
      <p:cViewPr varScale="1">
        <p:scale>
          <a:sx n="77" d="100"/>
          <a:sy n="77" d="100"/>
        </p:scale>
        <p:origin x="990" y="120"/>
      </p:cViewPr>
      <p:guideLst>
        <p:guide orient="horz" pos="3168"/>
        <p:guide pos="4896"/>
        <p:guide orient="horz" pos="325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snapToGrid="0" snapToObjects="1">
      <p:cViewPr varScale="1">
        <p:scale>
          <a:sx n="84" d="100"/>
          <a:sy n="84" d="100"/>
        </p:scale>
        <p:origin x="-3768" y="-8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3383C60C-A230-456A-86F3-477B466AF259}" type="datetimeFigureOut">
              <a:rPr lang="es-MX" smtClean="0"/>
              <a:t>08/09/2020</a:t>
            </a:fld>
            <a:endParaRPr lang="es-MX"/>
          </a:p>
        </p:txBody>
      </p:sp>
      <p:sp>
        <p:nvSpPr>
          <p:cNvPr id="4" name="Marcador de pie de página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107ADE6B-DB9B-4B3F-978B-3D683CC3AB8E}" type="slidenum">
              <a:rPr lang="es-MX" smtClean="0"/>
              <a:t>‹Nº›</a:t>
            </a:fld>
            <a:endParaRPr lang="es-MX"/>
          </a:p>
        </p:txBody>
      </p:sp>
    </p:spTree>
    <p:extLst>
      <p:ext uri="{BB962C8B-B14F-4D97-AF65-F5344CB8AC3E}">
        <p14:creationId xmlns:p14="http://schemas.microsoft.com/office/powerpoint/2010/main" val="1418617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BEE74DF9-F1C7-4FF7-B133-F404D2FB549E}" type="datetimeFigureOut">
              <a:rPr lang="es-MX" smtClean="0"/>
              <a:t>08/09/2020</a:t>
            </a:fld>
            <a:endParaRPr lang="es-MX"/>
          </a:p>
        </p:txBody>
      </p:sp>
      <p:sp>
        <p:nvSpPr>
          <p:cNvPr id="4" name="Marcador de imagen de diapositiva 3"/>
          <p:cNvSpPr>
            <a:spLocks noGrp="1" noRot="1" noChangeAspect="1"/>
          </p:cNvSpPr>
          <p:nvPr>
            <p:ph type="sldImg" idx="2"/>
          </p:nvPr>
        </p:nvSpPr>
        <p:spPr>
          <a:xfrm>
            <a:off x="1081088" y="1162050"/>
            <a:ext cx="4848225" cy="31369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982AEB1-6F7C-4B1C-970C-8A4E78BD1062}" type="slidenum">
              <a:rPr lang="es-MX" smtClean="0"/>
              <a:t>‹Nº›</a:t>
            </a:fld>
            <a:endParaRPr lang="es-MX"/>
          </a:p>
        </p:txBody>
      </p:sp>
    </p:spTree>
    <p:extLst>
      <p:ext uri="{BB962C8B-B14F-4D97-AF65-F5344CB8AC3E}">
        <p14:creationId xmlns:p14="http://schemas.microsoft.com/office/powerpoint/2010/main" val="411858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stretch>
            <a:fillRect/>
          </a:stretch>
        </p:blipFill>
        <p:spPr>
          <a:xfrm>
            <a:off x="-7274" y="0"/>
            <a:ext cx="15552074" cy="10063106"/>
          </a:xfrm>
          <a:prstGeom prst="rect">
            <a:avLst/>
          </a:prstGeom>
        </p:spPr>
      </p:pic>
      <p:cxnSp>
        <p:nvCxnSpPr>
          <p:cNvPr id="14" name="Straight Connector 6"/>
          <p:cNvCxnSpPr/>
          <p:nvPr userDrawn="1"/>
        </p:nvCxnSpPr>
        <p:spPr>
          <a:xfrm>
            <a:off x="2471351" y="4903960"/>
            <a:ext cx="10725665" cy="0"/>
          </a:xfrm>
          <a:prstGeom prst="line">
            <a:avLst/>
          </a:prstGeom>
          <a:ln w="57150">
            <a:solidFill>
              <a:srgbClr val="CAB190"/>
            </a:solidFill>
          </a:ln>
        </p:spPr>
        <p:style>
          <a:lnRef idx="1">
            <a:schemeClr val="accent1"/>
          </a:lnRef>
          <a:fillRef idx="0">
            <a:schemeClr val="accent1"/>
          </a:fillRef>
          <a:effectRef idx="0">
            <a:schemeClr val="accent1"/>
          </a:effectRef>
          <a:fontRef idx="minor">
            <a:schemeClr val="tx1"/>
          </a:fontRef>
        </p:style>
      </p:cxnSp>
      <p:sp>
        <p:nvSpPr>
          <p:cNvPr id="16" name="Text Placeholder 13"/>
          <p:cNvSpPr>
            <a:spLocks noGrp="1"/>
          </p:cNvSpPr>
          <p:nvPr>
            <p:ph type="body" sz="quarter" idx="13" hasCustomPrompt="1"/>
          </p:nvPr>
        </p:nvSpPr>
        <p:spPr>
          <a:xfrm>
            <a:off x="1943100" y="3038965"/>
            <a:ext cx="11658600" cy="1388659"/>
          </a:xfrm>
        </p:spPr>
        <p:txBody>
          <a:bodyPr>
            <a:normAutofit/>
          </a:bodyPr>
          <a:lstStyle>
            <a:lvl1pPr marL="0" indent="0" algn="ctr">
              <a:buNone/>
              <a:defRPr sz="5400">
                <a:solidFill>
                  <a:schemeClr val="bg1"/>
                </a:solidFill>
                <a:latin typeface="Montserrat SemiBold" panose="00000700000000000000" pitchFamily="2" charset="0"/>
              </a:defRPr>
            </a:lvl1pPr>
          </a:lstStyle>
          <a:p>
            <a:pPr lvl="0"/>
            <a:r>
              <a:rPr lang="en-US" dirty="0" err="1" smtClean="0"/>
              <a:t>Titulo</a:t>
            </a:r>
            <a:endParaRPr lang="en-US" dirty="0"/>
          </a:p>
        </p:txBody>
      </p:sp>
      <p:sp>
        <p:nvSpPr>
          <p:cNvPr id="17" name="Text Placeholder 17"/>
          <p:cNvSpPr>
            <a:spLocks noGrp="1"/>
          </p:cNvSpPr>
          <p:nvPr>
            <p:ph type="body" sz="quarter" idx="14" hasCustomPrompt="1"/>
          </p:nvPr>
        </p:nvSpPr>
        <p:spPr>
          <a:xfrm>
            <a:off x="1852019" y="5289973"/>
            <a:ext cx="11749682" cy="1678729"/>
          </a:xfrm>
        </p:spPr>
        <p:txBody>
          <a:bodyPr>
            <a:normAutofit/>
          </a:bodyPr>
          <a:lstStyle>
            <a:lvl1pPr marL="0" indent="0" algn="ctr">
              <a:buNone/>
              <a:defRPr sz="2800">
                <a:solidFill>
                  <a:srgbClr val="CAB190"/>
                </a:solidFill>
                <a:latin typeface="Montserrat SemiBold" panose="00000700000000000000" pitchFamily="2" charset="0"/>
              </a:defRPr>
            </a:lvl1pPr>
          </a:lstStyle>
          <a:p>
            <a:pPr lvl="0"/>
            <a:r>
              <a:rPr lang="en-US" dirty="0" err="1" smtClean="0"/>
              <a:t>Subtitulo</a:t>
            </a:r>
            <a:endParaRPr lang="en-US" dirty="0"/>
          </a:p>
        </p:txBody>
      </p:sp>
      <p:grpSp>
        <p:nvGrpSpPr>
          <p:cNvPr id="308" name="Grupo 307"/>
          <p:cNvGrpSpPr/>
          <p:nvPr userDrawn="1"/>
        </p:nvGrpSpPr>
        <p:grpSpPr>
          <a:xfrm>
            <a:off x="11988800" y="250825"/>
            <a:ext cx="2962276" cy="842963"/>
            <a:chOff x="11988800" y="250825"/>
            <a:chExt cx="2962276" cy="842963"/>
          </a:xfrm>
        </p:grpSpPr>
        <p:sp>
          <p:nvSpPr>
            <p:cNvPr id="108" name="Freeform 5"/>
            <p:cNvSpPr>
              <a:spLocks/>
            </p:cNvSpPr>
            <p:nvPr userDrawn="1"/>
          </p:nvSpPr>
          <p:spPr bwMode="auto">
            <a:xfrm>
              <a:off x="12963526" y="349250"/>
              <a:ext cx="188913" cy="182563"/>
            </a:xfrm>
            <a:custGeom>
              <a:avLst/>
              <a:gdLst>
                <a:gd name="T0" fmla="*/ 25 w 50"/>
                <a:gd name="T1" fmla="*/ 48 h 48"/>
                <a:gd name="T2" fmla="*/ 44 w 50"/>
                <a:gd name="T3" fmla="*/ 43 h 48"/>
                <a:gd name="T4" fmla="*/ 44 w 50"/>
                <a:gd name="T5" fmla="*/ 42 h 48"/>
                <a:gd name="T6" fmla="*/ 45 w 50"/>
                <a:gd name="T7" fmla="*/ 30 h 48"/>
                <a:gd name="T8" fmla="*/ 50 w 50"/>
                <a:gd name="T9" fmla="*/ 28 h 48"/>
                <a:gd name="T10" fmla="*/ 49 w 50"/>
                <a:gd name="T11" fmla="*/ 24 h 48"/>
                <a:gd name="T12" fmla="*/ 27 w 50"/>
                <a:gd name="T13" fmla="*/ 24 h 48"/>
                <a:gd name="T14" fmla="*/ 27 w 50"/>
                <a:gd name="T15" fmla="*/ 28 h 48"/>
                <a:gd name="T16" fmla="*/ 32 w 50"/>
                <a:gd name="T17" fmla="*/ 31 h 48"/>
                <a:gd name="T18" fmla="*/ 33 w 50"/>
                <a:gd name="T19" fmla="*/ 40 h 48"/>
                <a:gd name="T20" fmla="*/ 27 w 50"/>
                <a:gd name="T21" fmla="*/ 41 h 48"/>
                <a:gd name="T22" fmla="*/ 13 w 50"/>
                <a:gd name="T23" fmla="*/ 24 h 48"/>
                <a:gd name="T24" fmla="*/ 18 w 50"/>
                <a:gd name="T25" fmla="*/ 8 h 48"/>
                <a:gd name="T26" fmla="*/ 25 w 50"/>
                <a:gd name="T27" fmla="*/ 6 h 48"/>
                <a:gd name="T28" fmla="*/ 33 w 50"/>
                <a:gd name="T29" fmla="*/ 9 h 48"/>
                <a:gd name="T30" fmla="*/ 36 w 50"/>
                <a:gd name="T31" fmla="*/ 18 h 48"/>
                <a:gd name="T32" fmla="*/ 43 w 50"/>
                <a:gd name="T33" fmla="*/ 18 h 48"/>
                <a:gd name="T34" fmla="*/ 45 w 50"/>
                <a:gd name="T35" fmla="*/ 6 h 48"/>
                <a:gd name="T36" fmla="*/ 44 w 50"/>
                <a:gd name="T37" fmla="*/ 4 h 48"/>
                <a:gd name="T38" fmla="*/ 27 w 50"/>
                <a:gd name="T39" fmla="*/ 0 h 48"/>
                <a:gd name="T40" fmla="*/ 0 w 50"/>
                <a:gd name="T41" fmla="*/ 25 h 48"/>
                <a:gd name="T42" fmla="*/ 25 w 50"/>
                <a:gd name="T4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48">
                  <a:moveTo>
                    <a:pt x="25" y="48"/>
                  </a:moveTo>
                  <a:cubicBezTo>
                    <a:pt x="33" y="48"/>
                    <a:pt x="40" y="46"/>
                    <a:pt x="44" y="43"/>
                  </a:cubicBezTo>
                  <a:cubicBezTo>
                    <a:pt x="44" y="42"/>
                    <a:pt x="44" y="42"/>
                    <a:pt x="44" y="42"/>
                  </a:cubicBezTo>
                  <a:cubicBezTo>
                    <a:pt x="44" y="37"/>
                    <a:pt x="44" y="32"/>
                    <a:pt x="45" y="30"/>
                  </a:cubicBezTo>
                  <a:cubicBezTo>
                    <a:pt x="50" y="28"/>
                    <a:pt x="50" y="28"/>
                    <a:pt x="50" y="28"/>
                  </a:cubicBezTo>
                  <a:cubicBezTo>
                    <a:pt x="49" y="24"/>
                    <a:pt x="49" y="24"/>
                    <a:pt x="49" y="24"/>
                  </a:cubicBezTo>
                  <a:cubicBezTo>
                    <a:pt x="27" y="24"/>
                    <a:pt x="27" y="24"/>
                    <a:pt x="27" y="24"/>
                  </a:cubicBezTo>
                  <a:cubicBezTo>
                    <a:pt x="27" y="28"/>
                    <a:pt x="27" y="28"/>
                    <a:pt x="27" y="28"/>
                  </a:cubicBezTo>
                  <a:cubicBezTo>
                    <a:pt x="29" y="29"/>
                    <a:pt x="31" y="30"/>
                    <a:pt x="32" y="31"/>
                  </a:cubicBezTo>
                  <a:cubicBezTo>
                    <a:pt x="33" y="32"/>
                    <a:pt x="33" y="37"/>
                    <a:pt x="33" y="40"/>
                  </a:cubicBezTo>
                  <a:cubicBezTo>
                    <a:pt x="31" y="41"/>
                    <a:pt x="29" y="41"/>
                    <a:pt x="27" y="41"/>
                  </a:cubicBezTo>
                  <a:cubicBezTo>
                    <a:pt x="18" y="41"/>
                    <a:pt x="13" y="35"/>
                    <a:pt x="13" y="24"/>
                  </a:cubicBezTo>
                  <a:cubicBezTo>
                    <a:pt x="13" y="17"/>
                    <a:pt x="15" y="12"/>
                    <a:pt x="18" y="8"/>
                  </a:cubicBezTo>
                  <a:cubicBezTo>
                    <a:pt x="19" y="7"/>
                    <a:pt x="22" y="6"/>
                    <a:pt x="25" y="6"/>
                  </a:cubicBezTo>
                  <a:cubicBezTo>
                    <a:pt x="28" y="6"/>
                    <a:pt x="31" y="7"/>
                    <a:pt x="33" y="9"/>
                  </a:cubicBezTo>
                  <a:cubicBezTo>
                    <a:pt x="34" y="10"/>
                    <a:pt x="35" y="14"/>
                    <a:pt x="36" y="18"/>
                  </a:cubicBezTo>
                  <a:cubicBezTo>
                    <a:pt x="37" y="18"/>
                    <a:pt x="41" y="18"/>
                    <a:pt x="43" y="18"/>
                  </a:cubicBezTo>
                  <a:cubicBezTo>
                    <a:pt x="43" y="16"/>
                    <a:pt x="45" y="10"/>
                    <a:pt x="45" y="6"/>
                  </a:cubicBezTo>
                  <a:cubicBezTo>
                    <a:pt x="44" y="4"/>
                    <a:pt x="44" y="4"/>
                    <a:pt x="44" y="4"/>
                  </a:cubicBezTo>
                  <a:cubicBezTo>
                    <a:pt x="40" y="2"/>
                    <a:pt x="34" y="0"/>
                    <a:pt x="27" y="0"/>
                  </a:cubicBezTo>
                  <a:cubicBezTo>
                    <a:pt x="13" y="0"/>
                    <a:pt x="0" y="11"/>
                    <a:pt x="0" y="25"/>
                  </a:cubicBezTo>
                  <a:cubicBezTo>
                    <a:pt x="0" y="39"/>
                    <a:pt x="10" y="48"/>
                    <a:pt x="25"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09" name="Freeform 6"/>
            <p:cNvSpPr>
              <a:spLocks noEditPoints="1"/>
            </p:cNvSpPr>
            <p:nvPr userDrawn="1"/>
          </p:nvSpPr>
          <p:spPr bwMode="auto">
            <a:xfrm>
              <a:off x="13174663" y="349250"/>
              <a:ext cx="180975" cy="182563"/>
            </a:xfrm>
            <a:custGeom>
              <a:avLst/>
              <a:gdLst>
                <a:gd name="T0" fmla="*/ 24 w 48"/>
                <a:gd name="T1" fmla="*/ 48 h 48"/>
                <a:gd name="T2" fmla="*/ 48 w 48"/>
                <a:gd name="T3" fmla="*/ 23 h 48"/>
                <a:gd name="T4" fmla="*/ 25 w 48"/>
                <a:gd name="T5" fmla="*/ 0 h 48"/>
                <a:gd name="T6" fmla="*/ 0 w 48"/>
                <a:gd name="T7" fmla="*/ 26 h 48"/>
                <a:gd name="T8" fmla="*/ 24 w 48"/>
                <a:gd name="T9" fmla="*/ 48 h 48"/>
                <a:gd name="T10" fmla="*/ 17 w 48"/>
                <a:gd name="T11" fmla="*/ 9 h 48"/>
                <a:gd name="T12" fmla="*/ 24 w 48"/>
                <a:gd name="T13" fmla="*/ 7 h 48"/>
                <a:gd name="T14" fmla="*/ 36 w 48"/>
                <a:gd name="T15" fmla="*/ 25 h 48"/>
                <a:gd name="T16" fmla="*/ 33 w 48"/>
                <a:gd name="T17" fmla="*/ 39 h 48"/>
                <a:gd name="T18" fmla="*/ 25 w 48"/>
                <a:gd name="T19" fmla="*/ 41 h 48"/>
                <a:gd name="T20" fmla="*/ 13 w 48"/>
                <a:gd name="T21" fmla="*/ 24 h 48"/>
                <a:gd name="T22" fmla="*/ 17 w 48"/>
                <a:gd name="T23"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8">
                  <a:moveTo>
                    <a:pt x="24" y="48"/>
                  </a:moveTo>
                  <a:cubicBezTo>
                    <a:pt x="37" y="48"/>
                    <a:pt x="48" y="38"/>
                    <a:pt x="48" y="23"/>
                  </a:cubicBezTo>
                  <a:cubicBezTo>
                    <a:pt x="48" y="9"/>
                    <a:pt x="39" y="0"/>
                    <a:pt x="25" y="0"/>
                  </a:cubicBezTo>
                  <a:cubicBezTo>
                    <a:pt x="12" y="0"/>
                    <a:pt x="0" y="11"/>
                    <a:pt x="0" y="26"/>
                  </a:cubicBezTo>
                  <a:cubicBezTo>
                    <a:pt x="0" y="40"/>
                    <a:pt x="10" y="48"/>
                    <a:pt x="24" y="48"/>
                  </a:cubicBezTo>
                  <a:close/>
                  <a:moveTo>
                    <a:pt x="17" y="9"/>
                  </a:moveTo>
                  <a:cubicBezTo>
                    <a:pt x="18" y="8"/>
                    <a:pt x="21" y="7"/>
                    <a:pt x="24" y="7"/>
                  </a:cubicBezTo>
                  <a:cubicBezTo>
                    <a:pt x="32" y="7"/>
                    <a:pt x="36" y="14"/>
                    <a:pt x="36" y="25"/>
                  </a:cubicBezTo>
                  <a:cubicBezTo>
                    <a:pt x="36" y="31"/>
                    <a:pt x="34" y="36"/>
                    <a:pt x="33" y="39"/>
                  </a:cubicBezTo>
                  <a:cubicBezTo>
                    <a:pt x="31" y="40"/>
                    <a:pt x="29" y="41"/>
                    <a:pt x="25" y="41"/>
                  </a:cubicBezTo>
                  <a:cubicBezTo>
                    <a:pt x="17" y="41"/>
                    <a:pt x="13" y="35"/>
                    <a:pt x="13" y="24"/>
                  </a:cubicBezTo>
                  <a:cubicBezTo>
                    <a:pt x="13" y="18"/>
                    <a:pt x="14" y="13"/>
                    <a:pt x="17"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10" name="Freeform 7"/>
            <p:cNvSpPr>
              <a:spLocks noEditPoints="1"/>
            </p:cNvSpPr>
            <p:nvPr userDrawn="1"/>
          </p:nvSpPr>
          <p:spPr bwMode="auto">
            <a:xfrm>
              <a:off x="13381038" y="352425"/>
              <a:ext cx="169863" cy="174625"/>
            </a:xfrm>
            <a:custGeom>
              <a:avLst/>
              <a:gdLst>
                <a:gd name="T0" fmla="*/ 45 w 45"/>
                <a:gd name="T1" fmla="*/ 33 h 46"/>
                <a:gd name="T2" fmla="*/ 35 w 45"/>
                <a:gd name="T3" fmla="*/ 22 h 46"/>
                <a:gd name="T4" fmla="*/ 43 w 45"/>
                <a:gd name="T5" fmla="*/ 12 h 46"/>
                <a:gd name="T6" fmla="*/ 24 w 45"/>
                <a:gd name="T7" fmla="*/ 0 h 46"/>
                <a:gd name="T8" fmla="*/ 12 w 45"/>
                <a:gd name="T9" fmla="*/ 0 h 46"/>
                <a:gd name="T10" fmla="*/ 1 w 45"/>
                <a:gd name="T11" fmla="*/ 0 h 46"/>
                <a:gd name="T12" fmla="*/ 0 w 45"/>
                <a:gd name="T13" fmla="*/ 4 h 46"/>
                <a:gd name="T14" fmla="*/ 6 w 45"/>
                <a:gd name="T15" fmla="*/ 7 h 46"/>
                <a:gd name="T16" fmla="*/ 7 w 45"/>
                <a:gd name="T17" fmla="*/ 18 h 46"/>
                <a:gd name="T18" fmla="*/ 7 w 45"/>
                <a:gd name="T19" fmla="*/ 29 h 46"/>
                <a:gd name="T20" fmla="*/ 6 w 45"/>
                <a:gd name="T21" fmla="*/ 40 h 46"/>
                <a:gd name="T22" fmla="*/ 0 w 45"/>
                <a:gd name="T23" fmla="*/ 42 h 46"/>
                <a:gd name="T24" fmla="*/ 1 w 45"/>
                <a:gd name="T25" fmla="*/ 46 h 46"/>
                <a:gd name="T26" fmla="*/ 12 w 45"/>
                <a:gd name="T27" fmla="*/ 46 h 46"/>
                <a:gd name="T28" fmla="*/ 27 w 45"/>
                <a:gd name="T29" fmla="*/ 46 h 46"/>
                <a:gd name="T30" fmla="*/ 45 w 45"/>
                <a:gd name="T31" fmla="*/ 33 h 46"/>
                <a:gd name="T32" fmla="*/ 18 w 45"/>
                <a:gd name="T33" fmla="*/ 18 h 46"/>
                <a:gd name="T34" fmla="*/ 19 w 45"/>
                <a:gd name="T35" fmla="*/ 6 h 46"/>
                <a:gd name="T36" fmla="*/ 19 w 45"/>
                <a:gd name="T37" fmla="*/ 6 h 46"/>
                <a:gd name="T38" fmla="*/ 24 w 45"/>
                <a:gd name="T39" fmla="*/ 6 h 46"/>
                <a:gd name="T40" fmla="*/ 29 w 45"/>
                <a:gd name="T41" fmla="*/ 7 h 46"/>
                <a:gd name="T42" fmla="*/ 31 w 45"/>
                <a:gd name="T43" fmla="*/ 13 h 46"/>
                <a:gd name="T44" fmla="*/ 27 w 45"/>
                <a:gd name="T45" fmla="*/ 21 h 46"/>
                <a:gd name="T46" fmla="*/ 18 w 45"/>
                <a:gd name="T47" fmla="*/ 20 h 46"/>
                <a:gd name="T48" fmla="*/ 18 w 45"/>
                <a:gd name="T49" fmla="*/ 18 h 46"/>
                <a:gd name="T50" fmla="*/ 19 w 45"/>
                <a:gd name="T51" fmla="*/ 39 h 46"/>
                <a:gd name="T52" fmla="*/ 19 w 45"/>
                <a:gd name="T53" fmla="*/ 39 h 46"/>
                <a:gd name="T54" fmla="*/ 18 w 45"/>
                <a:gd name="T55" fmla="*/ 29 h 46"/>
                <a:gd name="T56" fmla="*/ 18 w 45"/>
                <a:gd name="T57" fmla="*/ 27 h 46"/>
                <a:gd name="T58" fmla="*/ 26 w 45"/>
                <a:gd name="T59" fmla="*/ 27 h 46"/>
                <a:gd name="T60" fmla="*/ 33 w 45"/>
                <a:gd name="T61" fmla="*/ 33 h 46"/>
                <a:gd name="T62" fmla="*/ 30 w 45"/>
                <a:gd name="T63" fmla="*/ 40 h 46"/>
                <a:gd name="T64" fmla="*/ 25 w 45"/>
                <a:gd name="T65" fmla="*/ 41 h 46"/>
                <a:gd name="T66" fmla="*/ 19 w 45"/>
                <a:gd name="T67"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 h="46">
                  <a:moveTo>
                    <a:pt x="45" y="33"/>
                  </a:moveTo>
                  <a:cubicBezTo>
                    <a:pt x="45" y="27"/>
                    <a:pt x="40" y="24"/>
                    <a:pt x="35" y="22"/>
                  </a:cubicBezTo>
                  <a:cubicBezTo>
                    <a:pt x="39" y="20"/>
                    <a:pt x="43" y="17"/>
                    <a:pt x="43" y="12"/>
                  </a:cubicBezTo>
                  <a:cubicBezTo>
                    <a:pt x="43" y="4"/>
                    <a:pt x="36" y="0"/>
                    <a:pt x="24" y="0"/>
                  </a:cubicBezTo>
                  <a:cubicBezTo>
                    <a:pt x="21" y="0"/>
                    <a:pt x="14" y="0"/>
                    <a:pt x="12" y="0"/>
                  </a:cubicBezTo>
                  <a:cubicBezTo>
                    <a:pt x="1" y="0"/>
                    <a:pt x="1" y="0"/>
                    <a:pt x="1" y="0"/>
                  </a:cubicBezTo>
                  <a:cubicBezTo>
                    <a:pt x="0" y="4"/>
                    <a:pt x="0" y="4"/>
                    <a:pt x="0" y="4"/>
                  </a:cubicBezTo>
                  <a:cubicBezTo>
                    <a:pt x="2" y="5"/>
                    <a:pt x="5" y="6"/>
                    <a:pt x="6" y="7"/>
                  </a:cubicBezTo>
                  <a:cubicBezTo>
                    <a:pt x="7" y="8"/>
                    <a:pt x="7" y="14"/>
                    <a:pt x="7" y="18"/>
                  </a:cubicBezTo>
                  <a:cubicBezTo>
                    <a:pt x="7" y="29"/>
                    <a:pt x="7" y="29"/>
                    <a:pt x="7" y="29"/>
                  </a:cubicBezTo>
                  <a:cubicBezTo>
                    <a:pt x="7" y="34"/>
                    <a:pt x="6" y="38"/>
                    <a:pt x="6" y="40"/>
                  </a:cubicBezTo>
                  <a:cubicBezTo>
                    <a:pt x="0" y="42"/>
                    <a:pt x="0" y="42"/>
                    <a:pt x="0" y="42"/>
                  </a:cubicBezTo>
                  <a:cubicBezTo>
                    <a:pt x="1" y="46"/>
                    <a:pt x="1" y="46"/>
                    <a:pt x="1" y="46"/>
                  </a:cubicBezTo>
                  <a:cubicBezTo>
                    <a:pt x="12" y="46"/>
                    <a:pt x="12" y="46"/>
                    <a:pt x="12" y="46"/>
                  </a:cubicBezTo>
                  <a:cubicBezTo>
                    <a:pt x="16" y="46"/>
                    <a:pt x="23" y="46"/>
                    <a:pt x="27" y="46"/>
                  </a:cubicBezTo>
                  <a:cubicBezTo>
                    <a:pt x="36" y="46"/>
                    <a:pt x="45" y="42"/>
                    <a:pt x="45" y="33"/>
                  </a:cubicBezTo>
                  <a:close/>
                  <a:moveTo>
                    <a:pt x="18" y="18"/>
                  </a:moveTo>
                  <a:cubicBezTo>
                    <a:pt x="18" y="13"/>
                    <a:pt x="18" y="8"/>
                    <a:pt x="19" y="6"/>
                  </a:cubicBezTo>
                  <a:cubicBezTo>
                    <a:pt x="19" y="6"/>
                    <a:pt x="19" y="6"/>
                    <a:pt x="19" y="6"/>
                  </a:cubicBezTo>
                  <a:cubicBezTo>
                    <a:pt x="21" y="6"/>
                    <a:pt x="22" y="6"/>
                    <a:pt x="24" y="6"/>
                  </a:cubicBezTo>
                  <a:cubicBezTo>
                    <a:pt x="26" y="6"/>
                    <a:pt x="28" y="6"/>
                    <a:pt x="29" y="7"/>
                  </a:cubicBezTo>
                  <a:cubicBezTo>
                    <a:pt x="30" y="9"/>
                    <a:pt x="31" y="10"/>
                    <a:pt x="31" y="13"/>
                  </a:cubicBezTo>
                  <a:cubicBezTo>
                    <a:pt x="31" y="17"/>
                    <a:pt x="29" y="19"/>
                    <a:pt x="27" y="21"/>
                  </a:cubicBezTo>
                  <a:cubicBezTo>
                    <a:pt x="18" y="20"/>
                    <a:pt x="18" y="20"/>
                    <a:pt x="18" y="20"/>
                  </a:cubicBezTo>
                  <a:lnTo>
                    <a:pt x="18" y="18"/>
                  </a:lnTo>
                  <a:close/>
                  <a:moveTo>
                    <a:pt x="19" y="39"/>
                  </a:moveTo>
                  <a:cubicBezTo>
                    <a:pt x="19" y="39"/>
                    <a:pt x="19" y="39"/>
                    <a:pt x="19" y="39"/>
                  </a:cubicBezTo>
                  <a:cubicBezTo>
                    <a:pt x="18" y="38"/>
                    <a:pt x="18" y="32"/>
                    <a:pt x="18" y="29"/>
                  </a:cubicBezTo>
                  <a:cubicBezTo>
                    <a:pt x="18" y="27"/>
                    <a:pt x="18" y="27"/>
                    <a:pt x="18" y="27"/>
                  </a:cubicBezTo>
                  <a:cubicBezTo>
                    <a:pt x="26" y="27"/>
                    <a:pt x="26" y="27"/>
                    <a:pt x="26" y="27"/>
                  </a:cubicBezTo>
                  <a:cubicBezTo>
                    <a:pt x="30" y="27"/>
                    <a:pt x="33" y="29"/>
                    <a:pt x="33" y="33"/>
                  </a:cubicBezTo>
                  <a:cubicBezTo>
                    <a:pt x="33" y="36"/>
                    <a:pt x="32" y="39"/>
                    <a:pt x="30" y="40"/>
                  </a:cubicBezTo>
                  <a:cubicBezTo>
                    <a:pt x="29" y="41"/>
                    <a:pt x="27" y="41"/>
                    <a:pt x="25" y="41"/>
                  </a:cubicBezTo>
                  <a:cubicBezTo>
                    <a:pt x="23" y="41"/>
                    <a:pt x="20" y="40"/>
                    <a:pt x="19" y="3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11" name="Freeform 8"/>
            <p:cNvSpPr>
              <a:spLocks/>
            </p:cNvSpPr>
            <p:nvPr userDrawn="1"/>
          </p:nvSpPr>
          <p:spPr bwMode="auto">
            <a:xfrm>
              <a:off x="13585826" y="352425"/>
              <a:ext cx="85725" cy="174625"/>
            </a:xfrm>
            <a:custGeom>
              <a:avLst/>
              <a:gdLst>
                <a:gd name="T0" fmla="*/ 5 w 23"/>
                <a:gd name="T1" fmla="*/ 40 h 46"/>
                <a:gd name="T2" fmla="*/ 0 w 23"/>
                <a:gd name="T3" fmla="*/ 42 h 46"/>
                <a:gd name="T4" fmla="*/ 0 w 23"/>
                <a:gd name="T5" fmla="*/ 46 h 46"/>
                <a:gd name="T6" fmla="*/ 23 w 23"/>
                <a:gd name="T7" fmla="*/ 46 h 46"/>
                <a:gd name="T8" fmla="*/ 23 w 23"/>
                <a:gd name="T9" fmla="*/ 42 h 46"/>
                <a:gd name="T10" fmla="*/ 18 w 23"/>
                <a:gd name="T11" fmla="*/ 39 h 46"/>
                <a:gd name="T12" fmla="*/ 17 w 23"/>
                <a:gd name="T13" fmla="*/ 29 h 46"/>
                <a:gd name="T14" fmla="*/ 17 w 23"/>
                <a:gd name="T15" fmla="*/ 18 h 46"/>
                <a:gd name="T16" fmla="*/ 18 w 23"/>
                <a:gd name="T17" fmla="*/ 6 h 46"/>
                <a:gd name="T18" fmla="*/ 23 w 23"/>
                <a:gd name="T19" fmla="*/ 4 h 46"/>
                <a:gd name="T20" fmla="*/ 23 w 23"/>
                <a:gd name="T21" fmla="*/ 0 h 46"/>
                <a:gd name="T22" fmla="*/ 0 w 23"/>
                <a:gd name="T23" fmla="*/ 0 h 46"/>
                <a:gd name="T24" fmla="*/ 0 w 23"/>
                <a:gd name="T25" fmla="*/ 4 h 46"/>
                <a:gd name="T26" fmla="*/ 5 w 23"/>
                <a:gd name="T27" fmla="*/ 7 h 46"/>
                <a:gd name="T28" fmla="*/ 6 w 23"/>
                <a:gd name="T29" fmla="*/ 18 h 46"/>
                <a:gd name="T30" fmla="*/ 6 w 23"/>
                <a:gd name="T31" fmla="*/ 29 h 46"/>
                <a:gd name="T32" fmla="*/ 5 w 23"/>
                <a:gd name="T33"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46">
                  <a:moveTo>
                    <a:pt x="5" y="40"/>
                  </a:moveTo>
                  <a:cubicBezTo>
                    <a:pt x="0" y="42"/>
                    <a:pt x="0" y="42"/>
                    <a:pt x="0" y="42"/>
                  </a:cubicBezTo>
                  <a:cubicBezTo>
                    <a:pt x="0" y="46"/>
                    <a:pt x="0" y="46"/>
                    <a:pt x="0" y="46"/>
                  </a:cubicBezTo>
                  <a:cubicBezTo>
                    <a:pt x="23" y="46"/>
                    <a:pt x="23" y="46"/>
                    <a:pt x="23" y="46"/>
                  </a:cubicBezTo>
                  <a:cubicBezTo>
                    <a:pt x="23" y="42"/>
                    <a:pt x="23" y="42"/>
                    <a:pt x="23" y="42"/>
                  </a:cubicBezTo>
                  <a:cubicBezTo>
                    <a:pt x="22" y="41"/>
                    <a:pt x="19" y="40"/>
                    <a:pt x="18" y="39"/>
                  </a:cubicBezTo>
                  <a:cubicBezTo>
                    <a:pt x="17" y="38"/>
                    <a:pt x="17" y="32"/>
                    <a:pt x="17" y="29"/>
                  </a:cubicBezTo>
                  <a:cubicBezTo>
                    <a:pt x="17" y="18"/>
                    <a:pt x="17" y="18"/>
                    <a:pt x="17" y="18"/>
                  </a:cubicBezTo>
                  <a:cubicBezTo>
                    <a:pt x="17" y="13"/>
                    <a:pt x="18" y="8"/>
                    <a:pt x="18" y="6"/>
                  </a:cubicBezTo>
                  <a:cubicBezTo>
                    <a:pt x="23" y="4"/>
                    <a:pt x="23" y="4"/>
                    <a:pt x="23" y="4"/>
                  </a:cubicBezTo>
                  <a:cubicBezTo>
                    <a:pt x="23" y="0"/>
                    <a:pt x="23" y="0"/>
                    <a:pt x="23" y="0"/>
                  </a:cubicBezTo>
                  <a:cubicBezTo>
                    <a:pt x="0" y="0"/>
                    <a:pt x="0" y="0"/>
                    <a:pt x="0" y="0"/>
                  </a:cubicBezTo>
                  <a:cubicBezTo>
                    <a:pt x="0" y="4"/>
                    <a:pt x="0" y="4"/>
                    <a:pt x="0" y="4"/>
                  </a:cubicBezTo>
                  <a:cubicBezTo>
                    <a:pt x="2" y="5"/>
                    <a:pt x="4" y="6"/>
                    <a:pt x="5" y="7"/>
                  </a:cubicBezTo>
                  <a:cubicBezTo>
                    <a:pt x="6" y="8"/>
                    <a:pt x="6" y="14"/>
                    <a:pt x="6" y="18"/>
                  </a:cubicBezTo>
                  <a:cubicBezTo>
                    <a:pt x="6" y="29"/>
                    <a:pt x="6" y="29"/>
                    <a:pt x="6" y="29"/>
                  </a:cubicBezTo>
                  <a:cubicBezTo>
                    <a:pt x="6" y="34"/>
                    <a:pt x="6" y="38"/>
                    <a:pt x="5" y="4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12" name="Freeform 9"/>
            <p:cNvSpPr>
              <a:spLocks/>
            </p:cNvSpPr>
            <p:nvPr userDrawn="1"/>
          </p:nvSpPr>
          <p:spPr bwMode="auto">
            <a:xfrm>
              <a:off x="13704888" y="352425"/>
              <a:ext cx="155575" cy="174625"/>
            </a:xfrm>
            <a:custGeom>
              <a:avLst/>
              <a:gdLst>
                <a:gd name="T0" fmla="*/ 41 w 41"/>
                <a:gd name="T1" fmla="*/ 33 h 46"/>
                <a:gd name="T2" fmla="*/ 34 w 41"/>
                <a:gd name="T3" fmla="*/ 32 h 46"/>
                <a:gd name="T4" fmla="*/ 31 w 41"/>
                <a:gd name="T5" fmla="*/ 40 h 46"/>
                <a:gd name="T6" fmla="*/ 25 w 41"/>
                <a:gd name="T7" fmla="*/ 41 h 46"/>
                <a:gd name="T8" fmla="*/ 19 w 41"/>
                <a:gd name="T9" fmla="*/ 40 h 46"/>
                <a:gd name="T10" fmla="*/ 19 w 41"/>
                <a:gd name="T11" fmla="*/ 39 h 46"/>
                <a:gd name="T12" fmla="*/ 18 w 41"/>
                <a:gd name="T13" fmla="*/ 29 h 46"/>
                <a:gd name="T14" fmla="*/ 18 w 41"/>
                <a:gd name="T15" fmla="*/ 27 h 46"/>
                <a:gd name="T16" fmla="*/ 32 w 41"/>
                <a:gd name="T17" fmla="*/ 27 h 46"/>
                <a:gd name="T18" fmla="*/ 33 w 41"/>
                <a:gd name="T19" fmla="*/ 22 h 46"/>
                <a:gd name="T20" fmla="*/ 31 w 41"/>
                <a:gd name="T21" fmla="*/ 20 h 46"/>
                <a:gd name="T22" fmla="*/ 18 w 41"/>
                <a:gd name="T23" fmla="*/ 21 h 46"/>
                <a:gd name="T24" fmla="*/ 18 w 41"/>
                <a:gd name="T25" fmla="*/ 18 h 46"/>
                <a:gd name="T26" fmla="*/ 18 w 41"/>
                <a:gd name="T27" fmla="*/ 6 h 46"/>
                <a:gd name="T28" fmla="*/ 24 w 41"/>
                <a:gd name="T29" fmla="*/ 6 h 46"/>
                <a:gd name="T30" fmla="*/ 31 w 41"/>
                <a:gd name="T31" fmla="*/ 6 h 46"/>
                <a:gd name="T32" fmla="*/ 32 w 41"/>
                <a:gd name="T33" fmla="*/ 14 h 46"/>
                <a:gd name="T34" fmla="*/ 39 w 41"/>
                <a:gd name="T35" fmla="*/ 14 h 46"/>
                <a:gd name="T36" fmla="*/ 41 w 41"/>
                <a:gd name="T37" fmla="*/ 3 h 46"/>
                <a:gd name="T38" fmla="*/ 39 w 41"/>
                <a:gd name="T39" fmla="*/ 0 h 46"/>
                <a:gd name="T40" fmla="*/ 19 w 41"/>
                <a:gd name="T41" fmla="*/ 0 h 46"/>
                <a:gd name="T42" fmla="*/ 1 w 41"/>
                <a:gd name="T43" fmla="*/ 0 h 46"/>
                <a:gd name="T44" fmla="*/ 0 w 41"/>
                <a:gd name="T45" fmla="*/ 4 h 46"/>
                <a:gd name="T46" fmla="*/ 5 w 41"/>
                <a:gd name="T47" fmla="*/ 7 h 46"/>
                <a:gd name="T48" fmla="*/ 6 w 41"/>
                <a:gd name="T49" fmla="*/ 18 h 46"/>
                <a:gd name="T50" fmla="*/ 6 w 41"/>
                <a:gd name="T51" fmla="*/ 29 h 46"/>
                <a:gd name="T52" fmla="*/ 6 w 41"/>
                <a:gd name="T53" fmla="*/ 40 h 46"/>
                <a:gd name="T54" fmla="*/ 0 w 41"/>
                <a:gd name="T55" fmla="*/ 42 h 46"/>
                <a:gd name="T56" fmla="*/ 1 w 41"/>
                <a:gd name="T57" fmla="*/ 46 h 46"/>
                <a:gd name="T58" fmla="*/ 41 w 41"/>
                <a:gd name="T59" fmla="*/ 46 h 46"/>
                <a:gd name="T60" fmla="*/ 41 w 41"/>
                <a:gd name="T61" fmla="*/ 3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46">
                  <a:moveTo>
                    <a:pt x="41" y="33"/>
                  </a:moveTo>
                  <a:cubicBezTo>
                    <a:pt x="39" y="32"/>
                    <a:pt x="35" y="32"/>
                    <a:pt x="34" y="32"/>
                  </a:cubicBezTo>
                  <a:cubicBezTo>
                    <a:pt x="31" y="40"/>
                    <a:pt x="31" y="40"/>
                    <a:pt x="31" y="40"/>
                  </a:cubicBezTo>
                  <a:cubicBezTo>
                    <a:pt x="30" y="40"/>
                    <a:pt x="27" y="41"/>
                    <a:pt x="25" y="41"/>
                  </a:cubicBezTo>
                  <a:cubicBezTo>
                    <a:pt x="23" y="41"/>
                    <a:pt x="20" y="40"/>
                    <a:pt x="19" y="40"/>
                  </a:cubicBezTo>
                  <a:cubicBezTo>
                    <a:pt x="19" y="39"/>
                    <a:pt x="19" y="39"/>
                    <a:pt x="19" y="39"/>
                  </a:cubicBezTo>
                  <a:cubicBezTo>
                    <a:pt x="18" y="38"/>
                    <a:pt x="18" y="32"/>
                    <a:pt x="18" y="29"/>
                  </a:cubicBezTo>
                  <a:cubicBezTo>
                    <a:pt x="18" y="27"/>
                    <a:pt x="18" y="27"/>
                    <a:pt x="18" y="27"/>
                  </a:cubicBezTo>
                  <a:cubicBezTo>
                    <a:pt x="32" y="27"/>
                    <a:pt x="32" y="27"/>
                    <a:pt x="32" y="27"/>
                  </a:cubicBezTo>
                  <a:cubicBezTo>
                    <a:pt x="32" y="25"/>
                    <a:pt x="32" y="23"/>
                    <a:pt x="33" y="22"/>
                  </a:cubicBezTo>
                  <a:cubicBezTo>
                    <a:pt x="31" y="20"/>
                    <a:pt x="31" y="20"/>
                    <a:pt x="31" y="20"/>
                  </a:cubicBezTo>
                  <a:cubicBezTo>
                    <a:pt x="18" y="21"/>
                    <a:pt x="18" y="21"/>
                    <a:pt x="18" y="21"/>
                  </a:cubicBezTo>
                  <a:cubicBezTo>
                    <a:pt x="18" y="18"/>
                    <a:pt x="18" y="18"/>
                    <a:pt x="18" y="18"/>
                  </a:cubicBezTo>
                  <a:cubicBezTo>
                    <a:pt x="18" y="12"/>
                    <a:pt x="18" y="8"/>
                    <a:pt x="18" y="6"/>
                  </a:cubicBezTo>
                  <a:cubicBezTo>
                    <a:pt x="20" y="6"/>
                    <a:pt x="22" y="6"/>
                    <a:pt x="24" y="6"/>
                  </a:cubicBezTo>
                  <a:cubicBezTo>
                    <a:pt x="26" y="6"/>
                    <a:pt x="29" y="6"/>
                    <a:pt x="31" y="6"/>
                  </a:cubicBezTo>
                  <a:cubicBezTo>
                    <a:pt x="32" y="14"/>
                    <a:pt x="32" y="14"/>
                    <a:pt x="32" y="14"/>
                  </a:cubicBezTo>
                  <a:cubicBezTo>
                    <a:pt x="34" y="14"/>
                    <a:pt x="38" y="14"/>
                    <a:pt x="39" y="14"/>
                  </a:cubicBezTo>
                  <a:cubicBezTo>
                    <a:pt x="40" y="12"/>
                    <a:pt x="41" y="6"/>
                    <a:pt x="41" y="3"/>
                  </a:cubicBezTo>
                  <a:cubicBezTo>
                    <a:pt x="41" y="2"/>
                    <a:pt x="40" y="1"/>
                    <a:pt x="39" y="0"/>
                  </a:cubicBezTo>
                  <a:cubicBezTo>
                    <a:pt x="34" y="0"/>
                    <a:pt x="27" y="0"/>
                    <a:pt x="19" y="0"/>
                  </a:cubicBezTo>
                  <a:cubicBezTo>
                    <a:pt x="1" y="0"/>
                    <a:pt x="1" y="0"/>
                    <a:pt x="1" y="0"/>
                  </a:cubicBezTo>
                  <a:cubicBezTo>
                    <a:pt x="0" y="4"/>
                    <a:pt x="0" y="4"/>
                    <a:pt x="0" y="4"/>
                  </a:cubicBezTo>
                  <a:cubicBezTo>
                    <a:pt x="2" y="5"/>
                    <a:pt x="4" y="6"/>
                    <a:pt x="5" y="7"/>
                  </a:cubicBezTo>
                  <a:cubicBezTo>
                    <a:pt x="6" y="8"/>
                    <a:pt x="6" y="14"/>
                    <a:pt x="6" y="18"/>
                  </a:cubicBezTo>
                  <a:cubicBezTo>
                    <a:pt x="6" y="29"/>
                    <a:pt x="6" y="29"/>
                    <a:pt x="6" y="29"/>
                  </a:cubicBezTo>
                  <a:cubicBezTo>
                    <a:pt x="6" y="34"/>
                    <a:pt x="6" y="38"/>
                    <a:pt x="6" y="40"/>
                  </a:cubicBezTo>
                  <a:cubicBezTo>
                    <a:pt x="0" y="42"/>
                    <a:pt x="0" y="42"/>
                    <a:pt x="0" y="42"/>
                  </a:cubicBezTo>
                  <a:cubicBezTo>
                    <a:pt x="1" y="46"/>
                    <a:pt x="1" y="46"/>
                    <a:pt x="1" y="46"/>
                  </a:cubicBezTo>
                  <a:cubicBezTo>
                    <a:pt x="41" y="46"/>
                    <a:pt x="41" y="46"/>
                    <a:pt x="41" y="46"/>
                  </a:cubicBezTo>
                  <a:cubicBezTo>
                    <a:pt x="41" y="41"/>
                    <a:pt x="41" y="37"/>
                    <a:pt x="41" y="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13" name="Freeform 10"/>
            <p:cNvSpPr>
              <a:spLocks noEditPoints="1"/>
            </p:cNvSpPr>
            <p:nvPr userDrawn="1"/>
          </p:nvSpPr>
          <p:spPr bwMode="auto">
            <a:xfrm>
              <a:off x="13893801" y="352425"/>
              <a:ext cx="177800" cy="174625"/>
            </a:xfrm>
            <a:custGeom>
              <a:avLst/>
              <a:gdLst>
                <a:gd name="T0" fmla="*/ 33 w 47"/>
                <a:gd name="T1" fmla="*/ 24 h 46"/>
                <a:gd name="T2" fmla="*/ 42 w 47"/>
                <a:gd name="T3" fmla="*/ 12 h 46"/>
                <a:gd name="T4" fmla="*/ 24 w 47"/>
                <a:gd name="T5" fmla="*/ 0 h 46"/>
                <a:gd name="T6" fmla="*/ 11 w 47"/>
                <a:gd name="T7" fmla="*/ 0 h 46"/>
                <a:gd name="T8" fmla="*/ 0 w 47"/>
                <a:gd name="T9" fmla="*/ 0 h 46"/>
                <a:gd name="T10" fmla="*/ 0 w 47"/>
                <a:gd name="T11" fmla="*/ 4 h 46"/>
                <a:gd name="T12" fmla="*/ 5 w 47"/>
                <a:gd name="T13" fmla="*/ 7 h 46"/>
                <a:gd name="T14" fmla="*/ 6 w 47"/>
                <a:gd name="T15" fmla="*/ 18 h 46"/>
                <a:gd name="T16" fmla="*/ 6 w 47"/>
                <a:gd name="T17" fmla="*/ 29 h 46"/>
                <a:gd name="T18" fmla="*/ 5 w 47"/>
                <a:gd name="T19" fmla="*/ 40 h 46"/>
                <a:gd name="T20" fmla="*/ 0 w 47"/>
                <a:gd name="T21" fmla="*/ 42 h 46"/>
                <a:gd name="T22" fmla="*/ 0 w 47"/>
                <a:gd name="T23" fmla="*/ 46 h 46"/>
                <a:gd name="T24" fmla="*/ 23 w 47"/>
                <a:gd name="T25" fmla="*/ 46 h 46"/>
                <a:gd name="T26" fmla="*/ 23 w 47"/>
                <a:gd name="T27" fmla="*/ 42 h 46"/>
                <a:gd name="T28" fmla="*/ 18 w 47"/>
                <a:gd name="T29" fmla="*/ 39 h 46"/>
                <a:gd name="T30" fmla="*/ 17 w 47"/>
                <a:gd name="T31" fmla="*/ 29 h 46"/>
                <a:gd name="T32" fmla="*/ 17 w 47"/>
                <a:gd name="T33" fmla="*/ 28 h 46"/>
                <a:gd name="T34" fmla="*/ 24 w 47"/>
                <a:gd name="T35" fmla="*/ 28 h 46"/>
                <a:gd name="T36" fmla="*/ 32 w 47"/>
                <a:gd name="T37" fmla="*/ 46 h 46"/>
                <a:gd name="T38" fmla="*/ 46 w 47"/>
                <a:gd name="T39" fmla="*/ 46 h 46"/>
                <a:gd name="T40" fmla="*/ 47 w 47"/>
                <a:gd name="T41" fmla="*/ 42 h 46"/>
                <a:gd name="T42" fmla="*/ 42 w 47"/>
                <a:gd name="T43" fmla="*/ 40 h 46"/>
                <a:gd name="T44" fmla="*/ 33 w 47"/>
                <a:gd name="T45" fmla="*/ 24 h 46"/>
                <a:gd name="T46" fmla="*/ 26 w 47"/>
                <a:gd name="T47" fmla="*/ 22 h 46"/>
                <a:gd name="T48" fmla="*/ 17 w 47"/>
                <a:gd name="T49" fmla="*/ 21 h 46"/>
                <a:gd name="T50" fmla="*/ 17 w 47"/>
                <a:gd name="T51" fmla="*/ 18 h 46"/>
                <a:gd name="T52" fmla="*/ 18 w 47"/>
                <a:gd name="T53" fmla="*/ 6 h 46"/>
                <a:gd name="T54" fmla="*/ 23 w 47"/>
                <a:gd name="T55" fmla="*/ 6 h 46"/>
                <a:gd name="T56" fmla="*/ 29 w 47"/>
                <a:gd name="T57" fmla="*/ 7 h 46"/>
                <a:gd name="T58" fmla="*/ 30 w 47"/>
                <a:gd name="T59" fmla="*/ 13 h 46"/>
                <a:gd name="T60" fmla="*/ 26 w 47"/>
                <a:gd name="T61" fmla="*/ 2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 h="46">
                  <a:moveTo>
                    <a:pt x="33" y="24"/>
                  </a:moveTo>
                  <a:cubicBezTo>
                    <a:pt x="37" y="22"/>
                    <a:pt x="42" y="18"/>
                    <a:pt x="42" y="12"/>
                  </a:cubicBezTo>
                  <a:cubicBezTo>
                    <a:pt x="42" y="4"/>
                    <a:pt x="35" y="0"/>
                    <a:pt x="24" y="0"/>
                  </a:cubicBezTo>
                  <a:cubicBezTo>
                    <a:pt x="21" y="0"/>
                    <a:pt x="14" y="0"/>
                    <a:pt x="11" y="0"/>
                  </a:cubicBezTo>
                  <a:cubicBezTo>
                    <a:pt x="0" y="0"/>
                    <a:pt x="0" y="0"/>
                    <a:pt x="0" y="0"/>
                  </a:cubicBezTo>
                  <a:cubicBezTo>
                    <a:pt x="0" y="4"/>
                    <a:pt x="0" y="4"/>
                    <a:pt x="0" y="4"/>
                  </a:cubicBezTo>
                  <a:cubicBezTo>
                    <a:pt x="2" y="5"/>
                    <a:pt x="4" y="6"/>
                    <a:pt x="5" y="7"/>
                  </a:cubicBezTo>
                  <a:cubicBezTo>
                    <a:pt x="6" y="8"/>
                    <a:pt x="6" y="14"/>
                    <a:pt x="6" y="18"/>
                  </a:cubicBezTo>
                  <a:cubicBezTo>
                    <a:pt x="6" y="29"/>
                    <a:pt x="6" y="29"/>
                    <a:pt x="6" y="29"/>
                  </a:cubicBezTo>
                  <a:cubicBezTo>
                    <a:pt x="6" y="34"/>
                    <a:pt x="6" y="38"/>
                    <a:pt x="5" y="40"/>
                  </a:cubicBezTo>
                  <a:cubicBezTo>
                    <a:pt x="0" y="42"/>
                    <a:pt x="0" y="42"/>
                    <a:pt x="0" y="42"/>
                  </a:cubicBezTo>
                  <a:cubicBezTo>
                    <a:pt x="0" y="46"/>
                    <a:pt x="0" y="46"/>
                    <a:pt x="0" y="46"/>
                  </a:cubicBezTo>
                  <a:cubicBezTo>
                    <a:pt x="23" y="46"/>
                    <a:pt x="23" y="46"/>
                    <a:pt x="23" y="46"/>
                  </a:cubicBezTo>
                  <a:cubicBezTo>
                    <a:pt x="23" y="42"/>
                    <a:pt x="23" y="42"/>
                    <a:pt x="23" y="42"/>
                  </a:cubicBezTo>
                  <a:cubicBezTo>
                    <a:pt x="21" y="41"/>
                    <a:pt x="19" y="40"/>
                    <a:pt x="18" y="39"/>
                  </a:cubicBezTo>
                  <a:cubicBezTo>
                    <a:pt x="17" y="38"/>
                    <a:pt x="17" y="32"/>
                    <a:pt x="17" y="29"/>
                  </a:cubicBezTo>
                  <a:cubicBezTo>
                    <a:pt x="17" y="28"/>
                    <a:pt x="17" y="28"/>
                    <a:pt x="17" y="28"/>
                  </a:cubicBezTo>
                  <a:cubicBezTo>
                    <a:pt x="24" y="28"/>
                    <a:pt x="24" y="28"/>
                    <a:pt x="24" y="28"/>
                  </a:cubicBezTo>
                  <a:cubicBezTo>
                    <a:pt x="27" y="35"/>
                    <a:pt x="30" y="41"/>
                    <a:pt x="32" y="46"/>
                  </a:cubicBezTo>
                  <a:cubicBezTo>
                    <a:pt x="37" y="46"/>
                    <a:pt x="41" y="46"/>
                    <a:pt x="46" y="46"/>
                  </a:cubicBezTo>
                  <a:cubicBezTo>
                    <a:pt x="47" y="42"/>
                    <a:pt x="47" y="42"/>
                    <a:pt x="47" y="42"/>
                  </a:cubicBezTo>
                  <a:cubicBezTo>
                    <a:pt x="42" y="40"/>
                    <a:pt x="42" y="40"/>
                    <a:pt x="42" y="40"/>
                  </a:cubicBezTo>
                  <a:cubicBezTo>
                    <a:pt x="40" y="36"/>
                    <a:pt x="36" y="30"/>
                    <a:pt x="33" y="24"/>
                  </a:cubicBezTo>
                  <a:close/>
                  <a:moveTo>
                    <a:pt x="26" y="22"/>
                  </a:moveTo>
                  <a:cubicBezTo>
                    <a:pt x="17" y="21"/>
                    <a:pt x="17" y="21"/>
                    <a:pt x="17" y="21"/>
                  </a:cubicBezTo>
                  <a:cubicBezTo>
                    <a:pt x="17" y="18"/>
                    <a:pt x="17" y="18"/>
                    <a:pt x="17" y="18"/>
                  </a:cubicBezTo>
                  <a:cubicBezTo>
                    <a:pt x="17" y="13"/>
                    <a:pt x="17" y="8"/>
                    <a:pt x="18" y="6"/>
                  </a:cubicBezTo>
                  <a:cubicBezTo>
                    <a:pt x="19" y="6"/>
                    <a:pt x="21" y="6"/>
                    <a:pt x="23" y="6"/>
                  </a:cubicBezTo>
                  <a:cubicBezTo>
                    <a:pt x="25" y="6"/>
                    <a:pt x="27" y="6"/>
                    <a:pt x="29" y="7"/>
                  </a:cubicBezTo>
                  <a:cubicBezTo>
                    <a:pt x="29" y="9"/>
                    <a:pt x="30" y="10"/>
                    <a:pt x="30" y="13"/>
                  </a:cubicBezTo>
                  <a:cubicBezTo>
                    <a:pt x="30" y="17"/>
                    <a:pt x="28" y="20"/>
                    <a:pt x="26" y="2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14" name="Freeform 11"/>
            <p:cNvSpPr>
              <a:spLocks/>
            </p:cNvSpPr>
            <p:nvPr userDrawn="1"/>
          </p:nvSpPr>
          <p:spPr bwMode="auto">
            <a:xfrm>
              <a:off x="14089063" y="352425"/>
              <a:ext cx="188913" cy="174625"/>
            </a:xfrm>
            <a:custGeom>
              <a:avLst/>
              <a:gdLst>
                <a:gd name="T0" fmla="*/ 29 w 50"/>
                <a:gd name="T1" fmla="*/ 0 h 46"/>
                <a:gd name="T2" fmla="*/ 28 w 50"/>
                <a:gd name="T3" fmla="*/ 4 h 46"/>
                <a:gd name="T4" fmla="*/ 35 w 50"/>
                <a:gd name="T5" fmla="*/ 7 h 46"/>
                <a:gd name="T6" fmla="*/ 36 w 50"/>
                <a:gd name="T7" fmla="*/ 29 h 46"/>
                <a:gd name="T8" fmla="*/ 15 w 50"/>
                <a:gd name="T9" fmla="*/ 0 h 46"/>
                <a:gd name="T10" fmla="*/ 1 w 50"/>
                <a:gd name="T11" fmla="*/ 0 h 46"/>
                <a:gd name="T12" fmla="*/ 0 w 50"/>
                <a:gd name="T13" fmla="*/ 4 h 46"/>
                <a:gd name="T14" fmla="*/ 5 w 50"/>
                <a:gd name="T15" fmla="*/ 7 h 46"/>
                <a:gd name="T16" fmla="*/ 6 w 50"/>
                <a:gd name="T17" fmla="*/ 23 h 46"/>
                <a:gd name="T18" fmla="*/ 5 w 50"/>
                <a:gd name="T19" fmla="*/ 40 h 46"/>
                <a:gd name="T20" fmla="*/ 0 w 50"/>
                <a:gd name="T21" fmla="*/ 42 h 46"/>
                <a:gd name="T22" fmla="*/ 1 w 50"/>
                <a:gd name="T23" fmla="*/ 46 h 46"/>
                <a:gd name="T24" fmla="*/ 21 w 50"/>
                <a:gd name="T25" fmla="*/ 46 h 46"/>
                <a:gd name="T26" fmla="*/ 22 w 50"/>
                <a:gd name="T27" fmla="*/ 42 h 46"/>
                <a:gd name="T28" fmla="*/ 15 w 50"/>
                <a:gd name="T29" fmla="*/ 39 h 46"/>
                <a:gd name="T30" fmla="*/ 13 w 50"/>
                <a:gd name="T31" fmla="*/ 18 h 46"/>
                <a:gd name="T32" fmla="*/ 29 w 50"/>
                <a:gd name="T33" fmla="*/ 38 h 46"/>
                <a:gd name="T34" fmla="*/ 35 w 50"/>
                <a:gd name="T35" fmla="*/ 46 h 46"/>
                <a:gd name="T36" fmla="*/ 43 w 50"/>
                <a:gd name="T37" fmla="*/ 45 h 46"/>
                <a:gd name="T38" fmla="*/ 44 w 50"/>
                <a:gd name="T39" fmla="*/ 6 h 46"/>
                <a:gd name="T40" fmla="*/ 50 w 50"/>
                <a:gd name="T41" fmla="*/ 4 h 46"/>
                <a:gd name="T42" fmla="*/ 49 w 50"/>
                <a:gd name="T43" fmla="*/ 0 h 46"/>
                <a:gd name="T44" fmla="*/ 29 w 50"/>
                <a:gd name="T4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46">
                  <a:moveTo>
                    <a:pt x="29" y="0"/>
                  </a:moveTo>
                  <a:cubicBezTo>
                    <a:pt x="28" y="4"/>
                    <a:pt x="28" y="4"/>
                    <a:pt x="28" y="4"/>
                  </a:cubicBezTo>
                  <a:cubicBezTo>
                    <a:pt x="31" y="5"/>
                    <a:pt x="34" y="6"/>
                    <a:pt x="35" y="7"/>
                  </a:cubicBezTo>
                  <a:cubicBezTo>
                    <a:pt x="36" y="9"/>
                    <a:pt x="36" y="17"/>
                    <a:pt x="36" y="29"/>
                  </a:cubicBezTo>
                  <a:cubicBezTo>
                    <a:pt x="29" y="20"/>
                    <a:pt x="19" y="7"/>
                    <a:pt x="15" y="0"/>
                  </a:cubicBezTo>
                  <a:cubicBezTo>
                    <a:pt x="11" y="0"/>
                    <a:pt x="5" y="0"/>
                    <a:pt x="1" y="0"/>
                  </a:cubicBezTo>
                  <a:cubicBezTo>
                    <a:pt x="0" y="4"/>
                    <a:pt x="0" y="4"/>
                    <a:pt x="0" y="4"/>
                  </a:cubicBezTo>
                  <a:cubicBezTo>
                    <a:pt x="2" y="5"/>
                    <a:pt x="4" y="6"/>
                    <a:pt x="5" y="7"/>
                  </a:cubicBezTo>
                  <a:cubicBezTo>
                    <a:pt x="6" y="8"/>
                    <a:pt x="6" y="14"/>
                    <a:pt x="6" y="23"/>
                  </a:cubicBezTo>
                  <a:cubicBezTo>
                    <a:pt x="6" y="32"/>
                    <a:pt x="6" y="38"/>
                    <a:pt x="5" y="40"/>
                  </a:cubicBezTo>
                  <a:cubicBezTo>
                    <a:pt x="0" y="42"/>
                    <a:pt x="0" y="42"/>
                    <a:pt x="0" y="42"/>
                  </a:cubicBezTo>
                  <a:cubicBezTo>
                    <a:pt x="1" y="46"/>
                    <a:pt x="1" y="46"/>
                    <a:pt x="1" y="46"/>
                  </a:cubicBezTo>
                  <a:cubicBezTo>
                    <a:pt x="21" y="46"/>
                    <a:pt x="21" y="46"/>
                    <a:pt x="21" y="46"/>
                  </a:cubicBezTo>
                  <a:cubicBezTo>
                    <a:pt x="22" y="42"/>
                    <a:pt x="22" y="42"/>
                    <a:pt x="22" y="42"/>
                  </a:cubicBezTo>
                  <a:cubicBezTo>
                    <a:pt x="19" y="41"/>
                    <a:pt x="15" y="40"/>
                    <a:pt x="15" y="39"/>
                  </a:cubicBezTo>
                  <a:cubicBezTo>
                    <a:pt x="14" y="38"/>
                    <a:pt x="14" y="30"/>
                    <a:pt x="13" y="18"/>
                  </a:cubicBezTo>
                  <a:cubicBezTo>
                    <a:pt x="18" y="24"/>
                    <a:pt x="24" y="31"/>
                    <a:pt x="29" y="38"/>
                  </a:cubicBezTo>
                  <a:cubicBezTo>
                    <a:pt x="35" y="46"/>
                    <a:pt x="35" y="46"/>
                    <a:pt x="35" y="46"/>
                  </a:cubicBezTo>
                  <a:cubicBezTo>
                    <a:pt x="43" y="45"/>
                    <a:pt x="43" y="45"/>
                    <a:pt x="43" y="45"/>
                  </a:cubicBezTo>
                  <a:cubicBezTo>
                    <a:pt x="43" y="25"/>
                    <a:pt x="44" y="10"/>
                    <a:pt x="44" y="6"/>
                  </a:cubicBezTo>
                  <a:cubicBezTo>
                    <a:pt x="50" y="4"/>
                    <a:pt x="50" y="4"/>
                    <a:pt x="50" y="4"/>
                  </a:cubicBezTo>
                  <a:cubicBezTo>
                    <a:pt x="49" y="0"/>
                    <a:pt x="49" y="0"/>
                    <a:pt x="49" y="0"/>
                  </a:cubicBezTo>
                  <a:lnTo>
                    <a:pt x="2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15" name="Freeform 12"/>
            <p:cNvSpPr>
              <a:spLocks noEditPoints="1"/>
            </p:cNvSpPr>
            <p:nvPr userDrawn="1"/>
          </p:nvSpPr>
          <p:spPr bwMode="auto">
            <a:xfrm>
              <a:off x="14292263" y="349250"/>
              <a:ext cx="185738" cy="182563"/>
            </a:xfrm>
            <a:custGeom>
              <a:avLst/>
              <a:gdLst>
                <a:gd name="T0" fmla="*/ 24 w 49"/>
                <a:gd name="T1" fmla="*/ 48 h 48"/>
                <a:gd name="T2" fmla="*/ 49 w 49"/>
                <a:gd name="T3" fmla="*/ 23 h 48"/>
                <a:gd name="T4" fmla="*/ 26 w 49"/>
                <a:gd name="T5" fmla="*/ 0 h 48"/>
                <a:gd name="T6" fmla="*/ 0 w 49"/>
                <a:gd name="T7" fmla="*/ 26 h 48"/>
                <a:gd name="T8" fmla="*/ 24 w 49"/>
                <a:gd name="T9" fmla="*/ 48 h 48"/>
                <a:gd name="T10" fmla="*/ 17 w 49"/>
                <a:gd name="T11" fmla="*/ 9 h 48"/>
                <a:gd name="T12" fmla="*/ 24 w 49"/>
                <a:gd name="T13" fmla="*/ 7 h 48"/>
                <a:gd name="T14" fmla="*/ 36 w 49"/>
                <a:gd name="T15" fmla="*/ 25 h 48"/>
                <a:gd name="T16" fmla="*/ 33 w 49"/>
                <a:gd name="T17" fmla="*/ 39 h 48"/>
                <a:gd name="T18" fmla="*/ 25 w 49"/>
                <a:gd name="T19" fmla="*/ 41 h 48"/>
                <a:gd name="T20" fmla="*/ 13 w 49"/>
                <a:gd name="T21" fmla="*/ 24 h 48"/>
                <a:gd name="T22" fmla="*/ 17 w 49"/>
                <a:gd name="T23"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48">
                  <a:moveTo>
                    <a:pt x="24" y="48"/>
                  </a:moveTo>
                  <a:cubicBezTo>
                    <a:pt x="38" y="48"/>
                    <a:pt x="49" y="38"/>
                    <a:pt x="49" y="23"/>
                  </a:cubicBezTo>
                  <a:cubicBezTo>
                    <a:pt x="49" y="9"/>
                    <a:pt x="39" y="0"/>
                    <a:pt x="26" y="0"/>
                  </a:cubicBezTo>
                  <a:cubicBezTo>
                    <a:pt x="12" y="0"/>
                    <a:pt x="0" y="11"/>
                    <a:pt x="0" y="26"/>
                  </a:cubicBezTo>
                  <a:cubicBezTo>
                    <a:pt x="0" y="40"/>
                    <a:pt x="10" y="48"/>
                    <a:pt x="24" y="48"/>
                  </a:cubicBezTo>
                  <a:close/>
                  <a:moveTo>
                    <a:pt x="17" y="9"/>
                  </a:moveTo>
                  <a:cubicBezTo>
                    <a:pt x="19" y="8"/>
                    <a:pt x="21" y="7"/>
                    <a:pt x="24" y="7"/>
                  </a:cubicBezTo>
                  <a:cubicBezTo>
                    <a:pt x="33" y="7"/>
                    <a:pt x="36" y="14"/>
                    <a:pt x="36" y="25"/>
                  </a:cubicBezTo>
                  <a:cubicBezTo>
                    <a:pt x="36" y="31"/>
                    <a:pt x="35" y="36"/>
                    <a:pt x="33" y="39"/>
                  </a:cubicBezTo>
                  <a:cubicBezTo>
                    <a:pt x="32" y="40"/>
                    <a:pt x="29" y="41"/>
                    <a:pt x="25" y="41"/>
                  </a:cubicBezTo>
                  <a:cubicBezTo>
                    <a:pt x="18" y="41"/>
                    <a:pt x="13" y="35"/>
                    <a:pt x="13" y="24"/>
                  </a:cubicBezTo>
                  <a:cubicBezTo>
                    <a:pt x="13" y="18"/>
                    <a:pt x="14" y="13"/>
                    <a:pt x="17"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16" name="Freeform 13"/>
            <p:cNvSpPr>
              <a:spLocks noEditPoints="1"/>
            </p:cNvSpPr>
            <p:nvPr userDrawn="1"/>
          </p:nvSpPr>
          <p:spPr bwMode="auto">
            <a:xfrm>
              <a:off x="14571663" y="352425"/>
              <a:ext cx="188913" cy="174625"/>
            </a:xfrm>
            <a:custGeom>
              <a:avLst/>
              <a:gdLst>
                <a:gd name="T0" fmla="*/ 50 w 50"/>
                <a:gd name="T1" fmla="*/ 23 h 46"/>
                <a:gd name="T2" fmla="*/ 25 w 50"/>
                <a:gd name="T3" fmla="*/ 0 h 46"/>
                <a:gd name="T4" fmla="*/ 12 w 50"/>
                <a:gd name="T5" fmla="*/ 0 h 46"/>
                <a:gd name="T6" fmla="*/ 1 w 50"/>
                <a:gd name="T7" fmla="*/ 0 h 46"/>
                <a:gd name="T8" fmla="*/ 0 w 50"/>
                <a:gd name="T9" fmla="*/ 4 h 46"/>
                <a:gd name="T10" fmla="*/ 6 w 50"/>
                <a:gd name="T11" fmla="*/ 7 h 46"/>
                <a:gd name="T12" fmla="*/ 7 w 50"/>
                <a:gd name="T13" fmla="*/ 18 h 46"/>
                <a:gd name="T14" fmla="*/ 7 w 50"/>
                <a:gd name="T15" fmla="*/ 29 h 46"/>
                <a:gd name="T16" fmla="*/ 6 w 50"/>
                <a:gd name="T17" fmla="*/ 40 h 46"/>
                <a:gd name="T18" fmla="*/ 0 w 50"/>
                <a:gd name="T19" fmla="*/ 42 h 46"/>
                <a:gd name="T20" fmla="*/ 1 w 50"/>
                <a:gd name="T21" fmla="*/ 46 h 46"/>
                <a:gd name="T22" fmla="*/ 12 w 50"/>
                <a:gd name="T23" fmla="*/ 46 h 46"/>
                <a:gd name="T24" fmla="*/ 27 w 50"/>
                <a:gd name="T25" fmla="*/ 46 h 46"/>
                <a:gd name="T26" fmla="*/ 50 w 50"/>
                <a:gd name="T27" fmla="*/ 23 h 46"/>
                <a:gd name="T28" fmla="*/ 19 w 50"/>
                <a:gd name="T29" fmla="*/ 40 h 46"/>
                <a:gd name="T30" fmla="*/ 19 w 50"/>
                <a:gd name="T31" fmla="*/ 39 h 46"/>
                <a:gd name="T32" fmla="*/ 18 w 50"/>
                <a:gd name="T33" fmla="*/ 29 h 46"/>
                <a:gd name="T34" fmla="*/ 18 w 50"/>
                <a:gd name="T35" fmla="*/ 18 h 46"/>
                <a:gd name="T36" fmla="*/ 19 w 50"/>
                <a:gd name="T37" fmla="*/ 6 h 46"/>
                <a:gd name="T38" fmla="*/ 24 w 50"/>
                <a:gd name="T39" fmla="*/ 6 h 46"/>
                <a:gd name="T40" fmla="*/ 33 w 50"/>
                <a:gd name="T41" fmla="*/ 8 h 46"/>
                <a:gd name="T42" fmla="*/ 38 w 50"/>
                <a:gd name="T43" fmla="*/ 23 h 46"/>
                <a:gd name="T44" fmla="*/ 30 w 50"/>
                <a:gd name="T45" fmla="*/ 40 h 46"/>
                <a:gd name="T46" fmla="*/ 19 w 50"/>
                <a:gd name="T4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46">
                  <a:moveTo>
                    <a:pt x="50" y="23"/>
                  </a:moveTo>
                  <a:cubicBezTo>
                    <a:pt x="50" y="11"/>
                    <a:pt x="43" y="0"/>
                    <a:pt x="25" y="0"/>
                  </a:cubicBezTo>
                  <a:cubicBezTo>
                    <a:pt x="21" y="0"/>
                    <a:pt x="14" y="0"/>
                    <a:pt x="12" y="0"/>
                  </a:cubicBezTo>
                  <a:cubicBezTo>
                    <a:pt x="1" y="0"/>
                    <a:pt x="1" y="0"/>
                    <a:pt x="1" y="0"/>
                  </a:cubicBezTo>
                  <a:cubicBezTo>
                    <a:pt x="0" y="4"/>
                    <a:pt x="0" y="4"/>
                    <a:pt x="0" y="4"/>
                  </a:cubicBezTo>
                  <a:cubicBezTo>
                    <a:pt x="2" y="5"/>
                    <a:pt x="5" y="6"/>
                    <a:pt x="6" y="7"/>
                  </a:cubicBezTo>
                  <a:cubicBezTo>
                    <a:pt x="7" y="8"/>
                    <a:pt x="7" y="14"/>
                    <a:pt x="7" y="18"/>
                  </a:cubicBezTo>
                  <a:cubicBezTo>
                    <a:pt x="7" y="29"/>
                    <a:pt x="7" y="29"/>
                    <a:pt x="7" y="29"/>
                  </a:cubicBezTo>
                  <a:cubicBezTo>
                    <a:pt x="7" y="34"/>
                    <a:pt x="6" y="38"/>
                    <a:pt x="6" y="40"/>
                  </a:cubicBezTo>
                  <a:cubicBezTo>
                    <a:pt x="0" y="42"/>
                    <a:pt x="0" y="42"/>
                    <a:pt x="0" y="42"/>
                  </a:cubicBezTo>
                  <a:cubicBezTo>
                    <a:pt x="1" y="46"/>
                    <a:pt x="1" y="46"/>
                    <a:pt x="1" y="46"/>
                  </a:cubicBezTo>
                  <a:cubicBezTo>
                    <a:pt x="12" y="46"/>
                    <a:pt x="12" y="46"/>
                    <a:pt x="12" y="46"/>
                  </a:cubicBezTo>
                  <a:cubicBezTo>
                    <a:pt x="16" y="46"/>
                    <a:pt x="22" y="46"/>
                    <a:pt x="27" y="46"/>
                  </a:cubicBezTo>
                  <a:cubicBezTo>
                    <a:pt x="39" y="46"/>
                    <a:pt x="50" y="39"/>
                    <a:pt x="50" y="23"/>
                  </a:cubicBezTo>
                  <a:close/>
                  <a:moveTo>
                    <a:pt x="19" y="40"/>
                  </a:moveTo>
                  <a:cubicBezTo>
                    <a:pt x="19" y="39"/>
                    <a:pt x="19" y="39"/>
                    <a:pt x="19" y="39"/>
                  </a:cubicBezTo>
                  <a:cubicBezTo>
                    <a:pt x="18" y="38"/>
                    <a:pt x="18" y="32"/>
                    <a:pt x="18" y="29"/>
                  </a:cubicBezTo>
                  <a:cubicBezTo>
                    <a:pt x="18" y="18"/>
                    <a:pt x="18" y="18"/>
                    <a:pt x="18" y="18"/>
                  </a:cubicBezTo>
                  <a:cubicBezTo>
                    <a:pt x="18" y="13"/>
                    <a:pt x="18" y="8"/>
                    <a:pt x="19" y="6"/>
                  </a:cubicBezTo>
                  <a:cubicBezTo>
                    <a:pt x="20" y="6"/>
                    <a:pt x="22" y="6"/>
                    <a:pt x="24" y="6"/>
                  </a:cubicBezTo>
                  <a:cubicBezTo>
                    <a:pt x="27" y="6"/>
                    <a:pt x="30" y="7"/>
                    <a:pt x="33" y="8"/>
                  </a:cubicBezTo>
                  <a:cubicBezTo>
                    <a:pt x="35" y="10"/>
                    <a:pt x="38" y="16"/>
                    <a:pt x="38" y="23"/>
                  </a:cubicBezTo>
                  <a:cubicBezTo>
                    <a:pt x="38" y="31"/>
                    <a:pt x="35" y="37"/>
                    <a:pt x="30" y="40"/>
                  </a:cubicBezTo>
                  <a:cubicBezTo>
                    <a:pt x="26" y="41"/>
                    <a:pt x="21" y="41"/>
                    <a:pt x="19" y="4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17" name="Freeform 14"/>
            <p:cNvSpPr>
              <a:spLocks/>
            </p:cNvSpPr>
            <p:nvPr userDrawn="1"/>
          </p:nvSpPr>
          <p:spPr bwMode="auto">
            <a:xfrm>
              <a:off x="14785976" y="352425"/>
              <a:ext cx="153988" cy="174625"/>
            </a:xfrm>
            <a:custGeom>
              <a:avLst/>
              <a:gdLst>
                <a:gd name="T0" fmla="*/ 0 w 41"/>
                <a:gd name="T1" fmla="*/ 4 h 46"/>
                <a:gd name="T2" fmla="*/ 5 w 41"/>
                <a:gd name="T3" fmla="*/ 7 h 46"/>
                <a:gd name="T4" fmla="*/ 6 w 41"/>
                <a:gd name="T5" fmla="*/ 18 h 46"/>
                <a:gd name="T6" fmla="*/ 6 w 41"/>
                <a:gd name="T7" fmla="*/ 29 h 46"/>
                <a:gd name="T8" fmla="*/ 5 w 41"/>
                <a:gd name="T9" fmla="*/ 40 h 46"/>
                <a:gd name="T10" fmla="*/ 0 w 41"/>
                <a:gd name="T11" fmla="*/ 42 h 46"/>
                <a:gd name="T12" fmla="*/ 0 w 41"/>
                <a:gd name="T13" fmla="*/ 46 h 46"/>
                <a:gd name="T14" fmla="*/ 41 w 41"/>
                <a:gd name="T15" fmla="*/ 46 h 46"/>
                <a:gd name="T16" fmla="*/ 41 w 41"/>
                <a:gd name="T17" fmla="*/ 33 h 46"/>
                <a:gd name="T18" fmla="*/ 33 w 41"/>
                <a:gd name="T19" fmla="*/ 32 h 46"/>
                <a:gd name="T20" fmla="*/ 31 w 41"/>
                <a:gd name="T21" fmla="*/ 40 h 46"/>
                <a:gd name="T22" fmla="*/ 25 w 41"/>
                <a:gd name="T23" fmla="*/ 41 h 46"/>
                <a:gd name="T24" fmla="*/ 19 w 41"/>
                <a:gd name="T25" fmla="*/ 40 h 46"/>
                <a:gd name="T26" fmla="*/ 18 w 41"/>
                <a:gd name="T27" fmla="*/ 39 h 46"/>
                <a:gd name="T28" fmla="*/ 17 w 41"/>
                <a:gd name="T29" fmla="*/ 29 h 46"/>
                <a:gd name="T30" fmla="*/ 17 w 41"/>
                <a:gd name="T31" fmla="*/ 27 h 46"/>
                <a:gd name="T32" fmla="*/ 31 w 41"/>
                <a:gd name="T33" fmla="*/ 27 h 46"/>
                <a:gd name="T34" fmla="*/ 32 w 41"/>
                <a:gd name="T35" fmla="*/ 22 h 46"/>
                <a:gd name="T36" fmla="*/ 31 w 41"/>
                <a:gd name="T37" fmla="*/ 20 h 46"/>
                <a:gd name="T38" fmla="*/ 17 w 41"/>
                <a:gd name="T39" fmla="*/ 21 h 46"/>
                <a:gd name="T40" fmla="*/ 17 w 41"/>
                <a:gd name="T41" fmla="*/ 18 h 46"/>
                <a:gd name="T42" fmla="*/ 18 w 41"/>
                <a:gd name="T43" fmla="*/ 6 h 46"/>
                <a:gd name="T44" fmla="*/ 23 w 41"/>
                <a:gd name="T45" fmla="*/ 6 h 46"/>
                <a:gd name="T46" fmla="*/ 30 w 41"/>
                <a:gd name="T47" fmla="*/ 6 h 46"/>
                <a:gd name="T48" fmla="*/ 32 w 41"/>
                <a:gd name="T49" fmla="*/ 14 h 46"/>
                <a:gd name="T50" fmla="*/ 39 w 41"/>
                <a:gd name="T51" fmla="*/ 14 h 46"/>
                <a:gd name="T52" fmla="*/ 41 w 41"/>
                <a:gd name="T53" fmla="*/ 3 h 46"/>
                <a:gd name="T54" fmla="*/ 39 w 41"/>
                <a:gd name="T55" fmla="*/ 0 h 46"/>
                <a:gd name="T56" fmla="*/ 19 w 41"/>
                <a:gd name="T57" fmla="*/ 0 h 46"/>
                <a:gd name="T58" fmla="*/ 0 w 41"/>
                <a:gd name="T59" fmla="*/ 0 h 46"/>
                <a:gd name="T60" fmla="*/ 0 w 41"/>
                <a:gd name="T61"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46">
                  <a:moveTo>
                    <a:pt x="0" y="4"/>
                  </a:moveTo>
                  <a:cubicBezTo>
                    <a:pt x="1" y="5"/>
                    <a:pt x="4" y="6"/>
                    <a:pt x="5" y="7"/>
                  </a:cubicBezTo>
                  <a:cubicBezTo>
                    <a:pt x="6" y="8"/>
                    <a:pt x="6" y="14"/>
                    <a:pt x="6" y="18"/>
                  </a:cubicBezTo>
                  <a:cubicBezTo>
                    <a:pt x="6" y="29"/>
                    <a:pt x="6" y="29"/>
                    <a:pt x="6" y="29"/>
                  </a:cubicBezTo>
                  <a:cubicBezTo>
                    <a:pt x="6" y="34"/>
                    <a:pt x="5" y="38"/>
                    <a:pt x="5" y="40"/>
                  </a:cubicBezTo>
                  <a:cubicBezTo>
                    <a:pt x="0" y="42"/>
                    <a:pt x="0" y="42"/>
                    <a:pt x="0" y="42"/>
                  </a:cubicBezTo>
                  <a:cubicBezTo>
                    <a:pt x="0" y="46"/>
                    <a:pt x="0" y="46"/>
                    <a:pt x="0" y="46"/>
                  </a:cubicBezTo>
                  <a:cubicBezTo>
                    <a:pt x="41" y="46"/>
                    <a:pt x="41" y="46"/>
                    <a:pt x="41" y="46"/>
                  </a:cubicBezTo>
                  <a:cubicBezTo>
                    <a:pt x="41" y="41"/>
                    <a:pt x="41" y="37"/>
                    <a:pt x="41" y="33"/>
                  </a:cubicBezTo>
                  <a:cubicBezTo>
                    <a:pt x="39" y="32"/>
                    <a:pt x="35" y="32"/>
                    <a:pt x="33" y="32"/>
                  </a:cubicBezTo>
                  <a:cubicBezTo>
                    <a:pt x="31" y="40"/>
                    <a:pt x="31" y="40"/>
                    <a:pt x="31" y="40"/>
                  </a:cubicBezTo>
                  <a:cubicBezTo>
                    <a:pt x="29" y="40"/>
                    <a:pt x="27" y="41"/>
                    <a:pt x="25" y="41"/>
                  </a:cubicBezTo>
                  <a:cubicBezTo>
                    <a:pt x="22" y="41"/>
                    <a:pt x="20" y="40"/>
                    <a:pt x="19" y="40"/>
                  </a:cubicBezTo>
                  <a:cubicBezTo>
                    <a:pt x="18" y="39"/>
                    <a:pt x="18" y="39"/>
                    <a:pt x="18" y="39"/>
                  </a:cubicBezTo>
                  <a:cubicBezTo>
                    <a:pt x="17" y="38"/>
                    <a:pt x="17" y="32"/>
                    <a:pt x="17" y="29"/>
                  </a:cubicBezTo>
                  <a:cubicBezTo>
                    <a:pt x="17" y="27"/>
                    <a:pt x="17" y="27"/>
                    <a:pt x="17" y="27"/>
                  </a:cubicBezTo>
                  <a:cubicBezTo>
                    <a:pt x="31" y="27"/>
                    <a:pt x="31" y="27"/>
                    <a:pt x="31" y="27"/>
                  </a:cubicBezTo>
                  <a:cubicBezTo>
                    <a:pt x="32" y="25"/>
                    <a:pt x="32" y="23"/>
                    <a:pt x="32" y="22"/>
                  </a:cubicBezTo>
                  <a:cubicBezTo>
                    <a:pt x="31" y="20"/>
                    <a:pt x="31" y="20"/>
                    <a:pt x="31" y="20"/>
                  </a:cubicBezTo>
                  <a:cubicBezTo>
                    <a:pt x="17" y="21"/>
                    <a:pt x="17" y="21"/>
                    <a:pt x="17" y="21"/>
                  </a:cubicBezTo>
                  <a:cubicBezTo>
                    <a:pt x="17" y="18"/>
                    <a:pt x="17" y="18"/>
                    <a:pt x="17" y="18"/>
                  </a:cubicBezTo>
                  <a:cubicBezTo>
                    <a:pt x="17" y="12"/>
                    <a:pt x="17" y="8"/>
                    <a:pt x="18" y="6"/>
                  </a:cubicBezTo>
                  <a:cubicBezTo>
                    <a:pt x="19" y="6"/>
                    <a:pt x="21" y="6"/>
                    <a:pt x="23" y="6"/>
                  </a:cubicBezTo>
                  <a:cubicBezTo>
                    <a:pt x="26" y="6"/>
                    <a:pt x="28" y="6"/>
                    <a:pt x="30" y="6"/>
                  </a:cubicBezTo>
                  <a:cubicBezTo>
                    <a:pt x="32" y="14"/>
                    <a:pt x="32" y="14"/>
                    <a:pt x="32" y="14"/>
                  </a:cubicBezTo>
                  <a:cubicBezTo>
                    <a:pt x="33" y="14"/>
                    <a:pt x="37" y="14"/>
                    <a:pt x="39" y="14"/>
                  </a:cubicBezTo>
                  <a:cubicBezTo>
                    <a:pt x="39" y="12"/>
                    <a:pt x="40" y="6"/>
                    <a:pt x="41" y="3"/>
                  </a:cubicBezTo>
                  <a:cubicBezTo>
                    <a:pt x="40" y="2"/>
                    <a:pt x="39" y="1"/>
                    <a:pt x="39" y="0"/>
                  </a:cubicBezTo>
                  <a:cubicBezTo>
                    <a:pt x="33" y="0"/>
                    <a:pt x="27" y="0"/>
                    <a:pt x="19" y="0"/>
                  </a:cubicBezTo>
                  <a:cubicBezTo>
                    <a:pt x="0" y="0"/>
                    <a:pt x="0" y="0"/>
                    <a:pt x="0" y="0"/>
                  </a:cubicBezTo>
                  <a:lnTo>
                    <a:pt x="0" y="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18" name="Freeform 15"/>
            <p:cNvSpPr>
              <a:spLocks/>
            </p:cNvSpPr>
            <p:nvPr userDrawn="1"/>
          </p:nvSpPr>
          <p:spPr bwMode="auto">
            <a:xfrm>
              <a:off x="12957176" y="671513"/>
              <a:ext cx="423863" cy="288925"/>
            </a:xfrm>
            <a:custGeom>
              <a:avLst/>
              <a:gdLst>
                <a:gd name="T0" fmla="*/ 104 w 113"/>
                <a:gd name="T1" fmla="*/ 64 h 76"/>
                <a:gd name="T2" fmla="*/ 101 w 113"/>
                <a:gd name="T3" fmla="*/ 46 h 76"/>
                <a:gd name="T4" fmla="*/ 99 w 113"/>
                <a:gd name="T5" fmla="*/ 11 h 76"/>
                <a:gd name="T6" fmla="*/ 109 w 113"/>
                <a:gd name="T7" fmla="*/ 7 h 76"/>
                <a:gd name="T8" fmla="*/ 108 w 113"/>
                <a:gd name="T9" fmla="*/ 0 h 76"/>
                <a:gd name="T10" fmla="*/ 74 w 113"/>
                <a:gd name="T11" fmla="*/ 0 h 76"/>
                <a:gd name="T12" fmla="*/ 57 w 113"/>
                <a:gd name="T13" fmla="*/ 45 h 76"/>
                <a:gd name="T14" fmla="*/ 41 w 113"/>
                <a:gd name="T15" fmla="*/ 0 h 76"/>
                <a:gd name="T16" fmla="*/ 5 w 113"/>
                <a:gd name="T17" fmla="*/ 0 h 76"/>
                <a:gd name="T18" fmla="*/ 3 w 113"/>
                <a:gd name="T19" fmla="*/ 6 h 76"/>
                <a:gd name="T20" fmla="*/ 12 w 113"/>
                <a:gd name="T21" fmla="*/ 11 h 76"/>
                <a:gd name="T22" fmla="*/ 12 w 113"/>
                <a:gd name="T23" fmla="*/ 35 h 76"/>
                <a:gd name="T24" fmla="*/ 10 w 113"/>
                <a:gd name="T25" fmla="*/ 66 h 76"/>
                <a:gd name="T26" fmla="*/ 0 w 113"/>
                <a:gd name="T27" fmla="*/ 69 h 76"/>
                <a:gd name="T28" fmla="*/ 1 w 113"/>
                <a:gd name="T29" fmla="*/ 76 h 76"/>
                <a:gd name="T30" fmla="*/ 34 w 113"/>
                <a:gd name="T31" fmla="*/ 76 h 76"/>
                <a:gd name="T32" fmla="*/ 35 w 113"/>
                <a:gd name="T33" fmla="*/ 69 h 76"/>
                <a:gd name="T34" fmla="*/ 24 w 113"/>
                <a:gd name="T35" fmla="*/ 64 h 76"/>
                <a:gd name="T36" fmla="*/ 24 w 113"/>
                <a:gd name="T37" fmla="*/ 38 h 76"/>
                <a:gd name="T38" fmla="*/ 25 w 113"/>
                <a:gd name="T39" fmla="*/ 15 h 76"/>
                <a:gd name="T40" fmla="*/ 46 w 113"/>
                <a:gd name="T41" fmla="*/ 67 h 76"/>
                <a:gd name="T42" fmla="*/ 61 w 113"/>
                <a:gd name="T43" fmla="*/ 67 h 76"/>
                <a:gd name="T44" fmla="*/ 82 w 113"/>
                <a:gd name="T45" fmla="*/ 15 h 76"/>
                <a:gd name="T46" fmla="*/ 83 w 113"/>
                <a:gd name="T47" fmla="*/ 66 h 76"/>
                <a:gd name="T48" fmla="*/ 73 w 113"/>
                <a:gd name="T49" fmla="*/ 69 h 76"/>
                <a:gd name="T50" fmla="*/ 74 w 113"/>
                <a:gd name="T51" fmla="*/ 76 h 76"/>
                <a:gd name="T52" fmla="*/ 111 w 113"/>
                <a:gd name="T53" fmla="*/ 76 h 76"/>
                <a:gd name="T54" fmla="*/ 113 w 113"/>
                <a:gd name="T55" fmla="*/ 69 h 76"/>
                <a:gd name="T56" fmla="*/ 104 w 113"/>
                <a:gd name="T57"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76">
                  <a:moveTo>
                    <a:pt x="104" y="64"/>
                  </a:moveTo>
                  <a:cubicBezTo>
                    <a:pt x="102" y="62"/>
                    <a:pt x="102" y="57"/>
                    <a:pt x="101" y="46"/>
                  </a:cubicBezTo>
                  <a:cubicBezTo>
                    <a:pt x="99" y="11"/>
                    <a:pt x="99" y="11"/>
                    <a:pt x="99" y="11"/>
                  </a:cubicBezTo>
                  <a:cubicBezTo>
                    <a:pt x="109" y="7"/>
                    <a:pt x="109" y="7"/>
                    <a:pt x="109" y="7"/>
                  </a:cubicBezTo>
                  <a:cubicBezTo>
                    <a:pt x="108" y="0"/>
                    <a:pt x="108" y="0"/>
                    <a:pt x="108" y="0"/>
                  </a:cubicBezTo>
                  <a:cubicBezTo>
                    <a:pt x="74" y="0"/>
                    <a:pt x="74" y="0"/>
                    <a:pt x="74" y="0"/>
                  </a:cubicBezTo>
                  <a:cubicBezTo>
                    <a:pt x="71" y="10"/>
                    <a:pt x="63" y="30"/>
                    <a:pt x="57" y="45"/>
                  </a:cubicBezTo>
                  <a:cubicBezTo>
                    <a:pt x="52" y="32"/>
                    <a:pt x="44" y="10"/>
                    <a:pt x="41" y="0"/>
                  </a:cubicBezTo>
                  <a:cubicBezTo>
                    <a:pt x="5" y="0"/>
                    <a:pt x="5" y="0"/>
                    <a:pt x="5" y="0"/>
                  </a:cubicBezTo>
                  <a:cubicBezTo>
                    <a:pt x="3" y="6"/>
                    <a:pt x="3" y="6"/>
                    <a:pt x="3" y="6"/>
                  </a:cubicBezTo>
                  <a:cubicBezTo>
                    <a:pt x="6" y="8"/>
                    <a:pt x="11" y="10"/>
                    <a:pt x="12" y="11"/>
                  </a:cubicBezTo>
                  <a:cubicBezTo>
                    <a:pt x="13" y="14"/>
                    <a:pt x="13" y="20"/>
                    <a:pt x="12" y="35"/>
                  </a:cubicBezTo>
                  <a:cubicBezTo>
                    <a:pt x="11" y="46"/>
                    <a:pt x="10" y="60"/>
                    <a:pt x="10" y="66"/>
                  </a:cubicBezTo>
                  <a:cubicBezTo>
                    <a:pt x="0" y="69"/>
                    <a:pt x="0" y="69"/>
                    <a:pt x="0" y="69"/>
                  </a:cubicBezTo>
                  <a:cubicBezTo>
                    <a:pt x="1" y="76"/>
                    <a:pt x="1" y="76"/>
                    <a:pt x="1" y="76"/>
                  </a:cubicBezTo>
                  <a:cubicBezTo>
                    <a:pt x="34" y="76"/>
                    <a:pt x="34" y="76"/>
                    <a:pt x="34" y="76"/>
                  </a:cubicBezTo>
                  <a:cubicBezTo>
                    <a:pt x="35" y="69"/>
                    <a:pt x="35" y="69"/>
                    <a:pt x="35" y="69"/>
                  </a:cubicBezTo>
                  <a:cubicBezTo>
                    <a:pt x="31" y="68"/>
                    <a:pt x="25" y="66"/>
                    <a:pt x="24" y="64"/>
                  </a:cubicBezTo>
                  <a:cubicBezTo>
                    <a:pt x="23" y="62"/>
                    <a:pt x="24" y="55"/>
                    <a:pt x="24" y="38"/>
                  </a:cubicBezTo>
                  <a:cubicBezTo>
                    <a:pt x="25" y="15"/>
                    <a:pt x="25" y="15"/>
                    <a:pt x="25" y="15"/>
                  </a:cubicBezTo>
                  <a:cubicBezTo>
                    <a:pt x="32" y="31"/>
                    <a:pt x="41" y="56"/>
                    <a:pt x="46" y="67"/>
                  </a:cubicBezTo>
                  <a:cubicBezTo>
                    <a:pt x="51" y="68"/>
                    <a:pt x="56" y="68"/>
                    <a:pt x="61" y="67"/>
                  </a:cubicBezTo>
                  <a:cubicBezTo>
                    <a:pt x="82" y="15"/>
                    <a:pt x="82" y="15"/>
                    <a:pt x="82" y="15"/>
                  </a:cubicBezTo>
                  <a:cubicBezTo>
                    <a:pt x="82" y="34"/>
                    <a:pt x="84" y="59"/>
                    <a:pt x="83" y="66"/>
                  </a:cubicBezTo>
                  <a:cubicBezTo>
                    <a:pt x="73" y="69"/>
                    <a:pt x="73" y="69"/>
                    <a:pt x="73" y="69"/>
                  </a:cubicBezTo>
                  <a:cubicBezTo>
                    <a:pt x="74" y="76"/>
                    <a:pt x="74" y="76"/>
                    <a:pt x="74" y="76"/>
                  </a:cubicBezTo>
                  <a:cubicBezTo>
                    <a:pt x="111" y="76"/>
                    <a:pt x="111" y="76"/>
                    <a:pt x="111" y="76"/>
                  </a:cubicBezTo>
                  <a:cubicBezTo>
                    <a:pt x="113" y="69"/>
                    <a:pt x="113" y="69"/>
                    <a:pt x="113" y="69"/>
                  </a:cubicBezTo>
                  <a:cubicBezTo>
                    <a:pt x="109" y="68"/>
                    <a:pt x="105" y="66"/>
                    <a:pt x="104" y="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19" name="Freeform 16"/>
            <p:cNvSpPr>
              <a:spLocks/>
            </p:cNvSpPr>
            <p:nvPr userDrawn="1"/>
          </p:nvSpPr>
          <p:spPr bwMode="auto">
            <a:xfrm>
              <a:off x="13514388" y="550863"/>
              <a:ext cx="134938" cy="93663"/>
            </a:xfrm>
            <a:custGeom>
              <a:avLst/>
              <a:gdLst>
                <a:gd name="T0" fmla="*/ 2 w 36"/>
                <a:gd name="T1" fmla="*/ 24 h 25"/>
                <a:gd name="T2" fmla="*/ 4 w 36"/>
                <a:gd name="T3" fmla="*/ 25 h 25"/>
                <a:gd name="T4" fmla="*/ 35 w 36"/>
                <a:gd name="T5" fmla="*/ 17 h 25"/>
                <a:gd name="T6" fmla="*/ 36 w 36"/>
                <a:gd name="T7" fmla="*/ 13 h 25"/>
                <a:gd name="T8" fmla="*/ 29 w 36"/>
                <a:gd name="T9" fmla="*/ 0 h 25"/>
                <a:gd name="T10" fmla="*/ 0 w 36"/>
                <a:gd name="T11" fmla="*/ 18 h 25"/>
                <a:gd name="T12" fmla="*/ 2 w 36"/>
                <a:gd name="T13" fmla="*/ 24 h 25"/>
              </a:gdLst>
              <a:ahLst/>
              <a:cxnLst>
                <a:cxn ang="0">
                  <a:pos x="T0" y="T1"/>
                </a:cxn>
                <a:cxn ang="0">
                  <a:pos x="T2" y="T3"/>
                </a:cxn>
                <a:cxn ang="0">
                  <a:pos x="T4" y="T5"/>
                </a:cxn>
                <a:cxn ang="0">
                  <a:pos x="T6" y="T7"/>
                </a:cxn>
                <a:cxn ang="0">
                  <a:pos x="T8" y="T9"/>
                </a:cxn>
                <a:cxn ang="0">
                  <a:pos x="T10" y="T11"/>
                </a:cxn>
                <a:cxn ang="0">
                  <a:pos x="T12" y="T13"/>
                </a:cxn>
              </a:cxnLst>
              <a:rect l="0" t="0" r="r" b="b"/>
              <a:pathLst>
                <a:path w="36" h="25">
                  <a:moveTo>
                    <a:pt x="2" y="24"/>
                  </a:moveTo>
                  <a:cubicBezTo>
                    <a:pt x="4" y="25"/>
                    <a:pt x="4" y="25"/>
                    <a:pt x="4" y="25"/>
                  </a:cubicBezTo>
                  <a:cubicBezTo>
                    <a:pt x="35" y="17"/>
                    <a:pt x="35" y="17"/>
                    <a:pt x="35" y="17"/>
                  </a:cubicBezTo>
                  <a:cubicBezTo>
                    <a:pt x="36" y="13"/>
                    <a:pt x="36" y="13"/>
                    <a:pt x="36" y="13"/>
                  </a:cubicBezTo>
                  <a:cubicBezTo>
                    <a:pt x="35" y="9"/>
                    <a:pt x="32" y="3"/>
                    <a:pt x="29" y="0"/>
                  </a:cubicBezTo>
                  <a:cubicBezTo>
                    <a:pt x="19" y="6"/>
                    <a:pt x="8" y="12"/>
                    <a:pt x="0" y="18"/>
                  </a:cubicBezTo>
                  <a:lnTo>
                    <a:pt x="2"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20" name="Freeform 17"/>
            <p:cNvSpPr>
              <a:spLocks/>
            </p:cNvSpPr>
            <p:nvPr userDrawn="1"/>
          </p:nvSpPr>
          <p:spPr bwMode="auto">
            <a:xfrm>
              <a:off x="13438188" y="668338"/>
              <a:ext cx="260350" cy="292100"/>
            </a:xfrm>
            <a:custGeom>
              <a:avLst/>
              <a:gdLst>
                <a:gd name="T0" fmla="*/ 30 w 69"/>
                <a:gd name="T1" fmla="*/ 10 h 77"/>
                <a:gd name="T2" fmla="*/ 39 w 69"/>
                <a:gd name="T3" fmla="*/ 10 h 77"/>
                <a:gd name="T4" fmla="*/ 51 w 69"/>
                <a:gd name="T5" fmla="*/ 11 h 77"/>
                <a:gd name="T6" fmla="*/ 54 w 69"/>
                <a:gd name="T7" fmla="*/ 23 h 77"/>
                <a:gd name="T8" fmla="*/ 65 w 69"/>
                <a:gd name="T9" fmla="*/ 24 h 77"/>
                <a:gd name="T10" fmla="*/ 69 w 69"/>
                <a:gd name="T11" fmla="*/ 5 h 77"/>
                <a:gd name="T12" fmla="*/ 65 w 69"/>
                <a:gd name="T13" fmla="*/ 0 h 77"/>
                <a:gd name="T14" fmla="*/ 32 w 69"/>
                <a:gd name="T15" fmla="*/ 1 h 77"/>
                <a:gd name="T16" fmla="*/ 1 w 69"/>
                <a:gd name="T17" fmla="*/ 1 h 77"/>
                <a:gd name="T18" fmla="*/ 0 w 69"/>
                <a:gd name="T19" fmla="*/ 7 h 77"/>
                <a:gd name="T20" fmla="*/ 9 w 69"/>
                <a:gd name="T21" fmla="*/ 12 h 77"/>
                <a:gd name="T22" fmla="*/ 10 w 69"/>
                <a:gd name="T23" fmla="*/ 29 h 77"/>
                <a:gd name="T24" fmla="*/ 10 w 69"/>
                <a:gd name="T25" fmla="*/ 48 h 77"/>
                <a:gd name="T26" fmla="*/ 9 w 69"/>
                <a:gd name="T27" fmla="*/ 67 h 77"/>
                <a:gd name="T28" fmla="*/ 0 w 69"/>
                <a:gd name="T29" fmla="*/ 70 h 77"/>
                <a:gd name="T30" fmla="*/ 1 w 69"/>
                <a:gd name="T31" fmla="*/ 77 h 77"/>
                <a:gd name="T32" fmla="*/ 68 w 69"/>
                <a:gd name="T33" fmla="*/ 77 h 77"/>
                <a:gd name="T34" fmla="*/ 68 w 69"/>
                <a:gd name="T35" fmla="*/ 54 h 77"/>
                <a:gd name="T36" fmla="*/ 56 w 69"/>
                <a:gd name="T37" fmla="*/ 54 h 77"/>
                <a:gd name="T38" fmla="*/ 52 w 69"/>
                <a:gd name="T39" fmla="*/ 67 h 77"/>
                <a:gd name="T40" fmla="*/ 42 w 69"/>
                <a:gd name="T41" fmla="*/ 68 h 77"/>
                <a:gd name="T42" fmla="*/ 32 w 69"/>
                <a:gd name="T43" fmla="*/ 66 h 77"/>
                <a:gd name="T44" fmla="*/ 31 w 69"/>
                <a:gd name="T45" fmla="*/ 65 h 77"/>
                <a:gd name="T46" fmla="*/ 29 w 69"/>
                <a:gd name="T47" fmla="*/ 48 h 77"/>
                <a:gd name="T48" fmla="*/ 29 w 69"/>
                <a:gd name="T49" fmla="*/ 44 h 77"/>
                <a:gd name="T50" fmla="*/ 53 w 69"/>
                <a:gd name="T51" fmla="*/ 45 h 77"/>
                <a:gd name="T52" fmla="*/ 54 w 69"/>
                <a:gd name="T53" fmla="*/ 36 h 77"/>
                <a:gd name="T54" fmla="*/ 52 w 69"/>
                <a:gd name="T55" fmla="*/ 33 h 77"/>
                <a:gd name="T56" fmla="*/ 29 w 69"/>
                <a:gd name="T57" fmla="*/ 35 h 77"/>
                <a:gd name="T58" fmla="*/ 29 w 69"/>
                <a:gd name="T59" fmla="*/ 29 h 77"/>
                <a:gd name="T60" fmla="*/ 30 w 69"/>
                <a:gd name="T61" fmla="*/ 1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9" h="77">
                  <a:moveTo>
                    <a:pt x="30" y="10"/>
                  </a:moveTo>
                  <a:cubicBezTo>
                    <a:pt x="33" y="10"/>
                    <a:pt x="36" y="10"/>
                    <a:pt x="39" y="10"/>
                  </a:cubicBezTo>
                  <a:cubicBezTo>
                    <a:pt x="43" y="10"/>
                    <a:pt x="48" y="10"/>
                    <a:pt x="51" y="11"/>
                  </a:cubicBezTo>
                  <a:cubicBezTo>
                    <a:pt x="54" y="23"/>
                    <a:pt x="54" y="23"/>
                    <a:pt x="54" y="23"/>
                  </a:cubicBezTo>
                  <a:cubicBezTo>
                    <a:pt x="56" y="24"/>
                    <a:pt x="62" y="24"/>
                    <a:pt x="65" y="24"/>
                  </a:cubicBezTo>
                  <a:cubicBezTo>
                    <a:pt x="66" y="20"/>
                    <a:pt x="68" y="10"/>
                    <a:pt x="69" y="5"/>
                  </a:cubicBezTo>
                  <a:cubicBezTo>
                    <a:pt x="68" y="4"/>
                    <a:pt x="66" y="1"/>
                    <a:pt x="65" y="0"/>
                  </a:cubicBezTo>
                  <a:cubicBezTo>
                    <a:pt x="56" y="0"/>
                    <a:pt x="45" y="1"/>
                    <a:pt x="32" y="1"/>
                  </a:cubicBezTo>
                  <a:cubicBezTo>
                    <a:pt x="1" y="1"/>
                    <a:pt x="1" y="1"/>
                    <a:pt x="1" y="1"/>
                  </a:cubicBezTo>
                  <a:cubicBezTo>
                    <a:pt x="0" y="7"/>
                    <a:pt x="0" y="7"/>
                    <a:pt x="0" y="7"/>
                  </a:cubicBezTo>
                  <a:cubicBezTo>
                    <a:pt x="3" y="8"/>
                    <a:pt x="7" y="10"/>
                    <a:pt x="9" y="12"/>
                  </a:cubicBezTo>
                  <a:cubicBezTo>
                    <a:pt x="10" y="14"/>
                    <a:pt x="10" y="23"/>
                    <a:pt x="10" y="29"/>
                  </a:cubicBezTo>
                  <a:cubicBezTo>
                    <a:pt x="10" y="48"/>
                    <a:pt x="10" y="48"/>
                    <a:pt x="10" y="48"/>
                  </a:cubicBezTo>
                  <a:cubicBezTo>
                    <a:pt x="10" y="56"/>
                    <a:pt x="10" y="64"/>
                    <a:pt x="9" y="67"/>
                  </a:cubicBezTo>
                  <a:cubicBezTo>
                    <a:pt x="0" y="70"/>
                    <a:pt x="0" y="70"/>
                    <a:pt x="0" y="70"/>
                  </a:cubicBezTo>
                  <a:cubicBezTo>
                    <a:pt x="1" y="77"/>
                    <a:pt x="1" y="77"/>
                    <a:pt x="1" y="77"/>
                  </a:cubicBezTo>
                  <a:cubicBezTo>
                    <a:pt x="68" y="77"/>
                    <a:pt x="68" y="77"/>
                    <a:pt x="68" y="77"/>
                  </a:cubicBezTo>
                  <a:cubicBezTo>
                    <a:pt x="69" y="69"/>
                    <a:pt x="69" y="61"/>
                    <a:pt x="68" y="54"/>
                  </a:cubicBezTo>
                  <a:cubicBezTo>
                    <a:pt x="66" y="54"/>
                    <a:pt x="59" y="53"/>
                    <a:pt x="56" y="54"/>
                  </a:cubicBezTo>
                  <a:cubicBezTo>
                    <a:pt x="52" y="67"/>
                    <a:pt x="52" y="67"/>
                    <a:pt x="52" y="67"/>
                  </a:cubicBezTo>
                  <a:cubicBezTo>
                    <a:pt x="49" y="67"/>
                    <a:pt x="45" y="68"/>
                    <a:pt x="42" y="68"/>
                  </a:cubicBezTo>
                  <a:cubicBezTo>
                    <a:pt x="38" y="68"/>
                    <a:pt x="34" y="67"/>
                    <a:pt x="32" y="66"/>
                  </a:cubicBezTo>
                  <a:cubicBezTo>
                    <a:pt x="31" y="66"/>
                    <a:pt x="31" y="66"/>
                    <a:pt x="31" y="65"/>
                  </a:cubicBezTo>
                  <a:cubicBezTo>
                    <a:pt x="30" y="63"/>
                    <a:pt x="29" y="54"/>
                    <a:pt x="29" y="48"/>
                  </a:cubicBezTo>
                  <a:cubicBezTo>
                    <a:pt x="29" y="44"/>
                    <a:pt x="29" y="44"/>
                    <a:pt x="29" y="44"/>
                  </a:cubicBezTo>
                  <a:cubicBezTo>
                    <a:pt x="53" y="45"/>
                    <a:pt x="53" y="45"/>
                    <a:pt x="53" y="45"/>
                  </a:cubicBezTo>
                  <a:cubicBezTo>
                    <a:pt x="53" y="42"/>
                    <a:pt x="54" y="39"/>
                    <a:pt x="54" y="36"/>
                  </a:cubicBezTo>
                  <a:cubicBezTo>
                    <a:pt x="52" y="33"/>
                    <a:pt x="52" y="33"/>
                    <a:pt x="52" y="33"/>
                  </a:cubicBezTo>
                  <a:cubicBezTo>
                    <a:pt x="29" y="35"/>
                    <a:pt x="29" y="35"/>
                    <a:pt x="29" y="35"/>
                  </a:cubicBezTo>
                  <a:cubicBezTo>
                    <a:pt x="29" y="29"/>
                    <a:pt x="29" y="29"/>
                    <a:pt x="29" y="29"/>
                  </a:cubicBezTo>
                  <a:cubicBezTo>
                    <a:pt x="29" y="21"/>
                    <a:pt x="30" y="13"/>
                    <a:pt x="30" y="1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21" name="Freeform 18"/>
            <p:cNvSpPr>
              <a:spLocks/>
            </p:cNvSpPr>
            <p:nvPr userDrawn="1"/>
          </p:nvSpPr>
          <p:spPr bwMode="auto">
            <a:xfrm>
              <a:off x="13747751" y="668338"/>
              <a:ext cx="315913" cy="292100"/>
            </a:xfrm>
            <a:custGeom>
              <a:avLst/>
              <a:gdLst>
                <a:gd name="T0" fmla="*/ 53 w 84"/>
                <a:gd name="T1" fmla="*/ 39 h 77"/>
                <a:gd name="T2" fmla="*/ 75 w 84"/>
                <a:gd name="T3" fmla="*/ 11 h 77"/>
                <a:gd name="T4" fmla="*/ 83 w 84"/>
                <a:gd name="T5" fmla="*/ 7 h 77"/>
                <a:gd name="T6" fmla="*/ 81 w 84"/>
                <a:gd name="T7" fmla="*/ 1 h 77"/>
                <a:gd name="T8" fmla="*/ 47 w 84"/>
                <a:gd name="T9" fmla="*/ 1 h 77"/>
                <a:gd name="T10" fmla="*/ 46 w 84"/>
                <a:gd name="T11" fmla="*/ 7 h 77"/>
                <a:gd name="T12" fmla="*/ 56 w 84"/>
                <a:gd name="T13" fmla="*/ 12 h 77"/>
                <a:gd name="T14" fmla="*/ 47 w 84"/>
                <a:gd name="T15" fmla="*/ 29 h 77"/>
                <a:gd name="T16" fmla="*/ 28 w 84"/>
                <a:gd name="T17" fmla="*/ 0 h 77"/>
                <a:gd name="T18" fmla="*/ 2 w 84"/>
                <a:gd name="T19" fmla="*/ 1 h 77"/>
                <a:gd name="T20" fmla="*/ 1 w 84"/>
                <a:gd name="T21" fmla="*/ 7 h 77"/>
                <a:gd name="T22" fmla="*/ 10 w 84"/>
                <a:gd name="T23" fmla="*/ 11 h 77"/>
                <a:gd name="T24" fmla="*/ 31 w 84"/>
                <a:gd name="T25" fmla="*/ 38 h 77"/>
                <a:gd name="T26" fmla="*/ 9 w 84"/>
                <a:gd name="T27" fmla="*/ 66 h 77"/>
                <a:gd name="T28" fmla="*/ 0 w 84"/>
                <a:gd name="T29" fmla="*/ 70 h 77"/>
                <a:gd name="T30" fmla="*/ 2 w 84"/>
                <a:gd name="T31" fmla="*/ 77 h 77"/>
                <a:gd name="T32" fmla="*/ 38 w 84"/>
                <a:gd name="T33" fmla="*/ 77 h 77"/>
                <a:gd name="T34" fmla="*/ 39 w 84"/>
                <a:gd name="T35" fmla="*/ 70 h 77"/>
                <a:gd name="T36" fmla="*/ 27 w 84"/>
                <a:gd name="T37" fmla="*/ 66 h 77"/>
                <a:gd name="T38" fmla="*/ 37 w 84"/>
                <a:gd name="T39" fmla="*/ 47 h 77"/>
                <a:gd name="T40" fmla="*/ 56 w 84"/>
                <a:gd name="T41" fmla="*/ 77 h 77"/>
                <a:gd name="T42" fmla="*/ 82 w 84"/>
                <a:gd name="T43" fmla="*/ 77 h 77"/>
                <a:gd name="T44" fmla="*/ 84 w 84"/>
                <a:gd name="T45" fmla="*/ 70 h 77"/>
                <a:gd name="T46" fmla="*/ 74 w 84"/>
                <a:gd name="T47" fmla="*/ 66 h 77"/>
                <a:gd name="T48" fmla="*/ 53 w 84"/>
                <a:gd name="T49" fmla="*/ 3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77">
                  <a:moveTo>
                    <a:pt x="53" y="39"/>
                  </a:moveTo>
                  <a:cubicBezTo>
                    <a:pt x="60" y="28"/>
                    <a:pt x="68" y="17"/>
                    <a:pt x="75" y="11"/>
                  </a:cubicBezTo>
                  <a:cubicBezTo>
                    <a:pt x="77" y="10"/>
                    <a:pt x="80" y="8"/>
                    <a:pt x="83" y="7"/>
                  </a:cubicBezTo>
                  <a:cubicBezTo>
                    <a:pt x="81" y="1"/>
                    <a:pt x="81" y="1"/>
                    <a:pt x="81" y="1"/>
                  </a:cubicBezTo>
                  <a:cubicBezTo>
                    <a:pt x="47" y="1"/>
                    <a:pt x="47" y="1"/>
                    <a:pt x="47" y="1"/>
                  </a:cubicBezTo>
                  <a:cubicBezTo>
                    <a:pt x="46" y="7"/>
                    <a:pt x="46" y="7"/>
                    <a:pt x="46" y="7"/>
                  </a:cubicBezTo>
                  <a:cubicBezTo>
                    <a:pt x="49" y="9"/>
                    <a:pt x="54" y="10"/>
                    <a:pt x="56" y="12"/>
                  </a:cubicBezTo>
                  <a:cubicBezTo>
                    <a:pt x="53" y="17"/>
                    <a:pt x="50" y="23"/>
                    <a:pt x="47" y="29"/>
                  </a:cubicBezTo>
                  <a:cubicBezTo>
                    <a:pt x="39" y="19"/>
                    <a:pt x="32" y="8"/>
                    <a:pt x="28" y="0"/>
                  </a:cubicBezTo>
                  <a:cubicBezTo>
                    <a:pt x="21" y="1"/>
                    <a:pt x="11" y="1"/>
                    <a:pt x="2" y="1"/>
                  </a:cubicBezTo>
                  <a:cubicBezTo>
                    <a:pt x="1" y="7"/>
                    <a:pt x="1" y="7"/>
                    <a:pt x="1" y="7"/>
                  </a:cubicBezTo>
                  <a:cubicBezTo>
                    <a:pt x="4" y="8"/>
                    <a:pt x="7" y="10"/>
                    <a:pt x="10" y="11"/>
                  </a:cubicBezTo>
                  <a:cubicBezTo>
                    <a:pt x="14" y="16"/>
                    <a:pt x="22" y="26"/>
                    <a:pt x="31" y="38"/>
                  </a:cubicBezTo>
                  <a:cubicBezTo>
                    <a:pt x="23" y="49"/>
                    <a:pt x="15" y="60"/>
                    <a:pt x="9" y="66"/>
                  </a:cubicBezTo>
                  <a:cubicBezTo>
                    <a:pt x="6" y="67"/>
                    <a:pt x="3" y="69"/>
                    <a:pt x="0" y="70"/>
                  </a:cubicBezTo>
                  <a:cubicBezTo>
                    <a:pt x="2" y="77"/>
                    <a:pt x="2" y="77"/>
                    <a:pt x="2" y="77"/>
                  </a:cubicBezTo>
                  <a:cubicBezTo>
                    <a:pt x="38" y="77"/>
                    <a:pt x="38" y="77"/>
                    <a:pt x="38" y="77"/>
                  </a:cubicBezTo>
                  <a:cubicBezTo>
                    <a:pt x="39" y="70"/>
                    <a:pt x="39" y="70"/>
                    <a:pt x="39" y="70"/>
                  </a:cubicBezTo>
                  <a:cubicBezTo>
                    <a:pt x="35" y="69"/>
                    <a:pt x="30" y="67"/>
                    <a:pt x="27" y="66"/>
                  </a:cubicBezTo>
                  <a:cubicBezTo>
                    <a:pt x="30" y="60"/>
                    <a:pt x="34" y="53"/>
                    <a:pt x="37" y="47"/>
                  </a:cubicBezTo>
                  <a:cubicBezTo>
                    <a:pt x="45" y="58"/>
                    <a:pt x="53" y="69"/>
                    <a:pt x="56" y="77"/>
                  </a:cubicBezTo>
                  <a:cubicBezTo>
                    <a:pt x="63" y="77"/>
                    <a:pt x="74" y="77"/>
                    <a:pt x="82" y="77"/>
                  </a:cubicBezTo>
                  <a:cubicBezTo>
                    <a:pt x="84" y="70"/>
                    <a:pt x="84" y="70"/>
                    <a:pt x="84" y="70"/>
                  </a:cubicBezTo>
                  <a:cubicBezTo>
                    <a:pt x="80" y="69"/>
                    <a:pt x="77" y="67"/>
                    <a:pt x="74" y="66"/>
                  </a:cubicBezTo>
                  <a:cubicBezTo>
                    <a:pt x="70" y="61"/>
                    <a:pt x="62" y="50"/>
                    <a:pt x="53" y="3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22" name="Freeform 19"/>
            <p:cNvSpPr>
              <a:spLocks/>
            </p:cNvSpPr>
            <p:nvPr userDrawn="1"/>
          </p:nvSpPr>
          <p:spPr bwMode="auto">
            <a:xfrm>
              <a:off x="14116051" y="671513"/>
              <a:ext cx="146050" cy="288925"/>
            </a:xfrm>
            <a:custGeom>
              <a:avLst/>
              <a:gdLst>
                <a:gd name="T0" fmla="*/ 30 w 39"/>
                <a:gd name="T1" fmla="*/ 10 h 76"/>
                <a:gd name="T2" fmla="*/ 39 w 39"/>
                <a:gd name="T3" fmla="*/ 6 h 76"/>
                <a:gd name="T4" fmla="*/ 38 w 39"/>
                <a:gd name="T5" fmla="*/ 0 h 76"/>
                <a:gd name="T6" fmla="*/ 1 w 39"/>
                <a:gd name="T7" fmla="*/ 0 h 76"/>
                <a:gd name="T8" fmla="*/ 0 w 39"/>
                <a:gd name="T9" fmla="*/ 6 h 76"/>
                <a:gd name="T10" fmla="*/ 9 w 39"/>
                <a:gd name="T11" fmla="*/ 11 h 76"/>
                <a:gd name="T12" fmla="*/ 10 w 39"/>
                <a:gd name="T13" fmla="*/ 28 h 76"/>
                <a:gd name="T14" fmla="*/ 10 w 39"/>
                <a:gd name="T15" fmla="*/ 47 h 76"/>
                <a:gd name="T16" fmla="*/ 9 w 39"/>
                <a:gd name="T17" fmla="*/ 66 h 76"/>
                <a:gd name="T18" fmla="*/ 0 w 39"/>
                <a:gd name="T19" fmla="*/ 69 h 76"/>
                <a:gd name="T20" fmla="*/ 1 w 39"/>
                <a:gd name="T21" fmla="*/ 76 h 76"/>
                <a:gd name="T22" fmla="*/ 38 w 39"/>
                <a:gd name="T23" fmla="*/ 76 h 76"/>
                <a:gd name="T24" fmla="*/ 39 w 39"/>
                <a:gd name="T25" fmla="*/ 69 h 76"/>
                <a:gd name="T26" fmla="*/ 31 w 39"/>
                <a:gd name="T27" fmla="*/ 64 h 76"/>
                <a:gd name="T28" fmla="*/ 29 w 39"/>
                <a:gd name="T29" fmla="*/ 47 h 76"/>
                <a:gd name="T30" fmla="*/ 29 w 39"/>
                <a:gd name="T31" fmla="*/ 28 h 76"/>
                <a:gd name="T32" fmla="*/ 30 w 39"/>
                <a:gd name="T3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76">
                  <a:moveTo>
                    <a:pt x="30" y="10"/>
                  </a:moveTo>
                  <a:cubicBezTo>
                    <a:pt x="39" y="6"/>
                    <a:pt x="39" y="6"/>
                    <a:pt x="39" y="6"/>
                  </a:cubicBezTo>
                  <a:cubicBezTo>
                    <a:pt x="38" y="0"/>
                    <a:pt x="38" y="0"/>
                    <a:pt x="38" y="0"/>
                  </a:cubicBezTo>
                  <a:cubicBezTo>
                    <a:pt x="1" y="0"/>
                    <a:pt x="1" y="0"/>
                    <a:pt x="1" y="0"/>
                  </a:cubicBezTo>
                  <a:cubicBezTo>
                    <a:pt x="0" y="6"/>
                    <a:pt x="0" y="6"/>
                    <a:pt x="0" y="6"/>
                  </a:cubicBezTo>
                  <a:cubicBezTo>
                    <a:pt x="3" y="7"/>
                    <a:pt x="7" y="9"/>
                    <a:pt x="9" y="11"/>
                  </a:cubicBezTo>
                  <a:cubicBezTo>
                    <a:pt x="10" y="13"/>
                    <a:pt x="10" y="22"/>
                    <a:pt x="10" y="28"/>
                  </a:cubicBezTo>
                  <a:cubicBezTo>
                    <a:pt x="10" y="47"/>
                    <a:pt x="10" y="47"/>
                    <a:pt x="10" y="47"/>
                  </a:cubicBezTo>
                  <a:cubicBezTo>
                    <a:pt x="10" y="55"/>
                    <a:pt x="10" y="63"/>
                    <a:pt x="9" y="66"/>
                  </a:cubicBezTo>
                  <a:cubicBezTo>
                    <a:pt x="0" y="69"/>
                    <a:pt x="0" y="69"/>
                    <a:pt x="0" y="69"/>
                  </a:cubicBezTo>
                  <a:cubicBezTo>
                    <a:pt x="1" y="76"/>
                    <a:pt x="1" y="76"/>
                    <a:pt x="1" y="76"/>
                  </a:cubicBezTo>
                  <a:cubicBezTo>
                    <a:pt x="38" y="76"/>
                    <a:pt x="38" y="76"/>
                    <a:pt x="38" y="76"/>
                  </a:cubicBezTo>
                  <a:cubicBezTo>
                    <a:pt x="39" y="69"/>
                    <a:pt x="39" y="69"/>
                    <a:pt x="39" y="69"/>
                  </a:cubicBezTo>
                  <a:cubicBezTo>
                    <a:pt x="36" y="68"/>
                    <a:pt x="32" y="66"/>
                    <a:pt x="31" y="64"/>
                  </a:cubicBezTo>
                  <a:cubicBezTo>
                    <a:pt x="29" y="62"/>
                    <a:pt x="29" y="53"/>
                    <a:pt x="29" y="47"/>
                  </a:cubicBezTo>
                  <a:cubicBezTo>
                    <a:pt x="29" y="28"/>
                    <a:pt x="29" y="28"/>
                    <a:pt x="29" y="28"/>
                  </a:cubicBezTo>
                  <a:cubicBezTo>
                    <a:pt x="29" y="20"/>
                    <a:pt x="30" y="13"/>
                    <a:pt x="30" y="1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23" name="Freeform 20"/>
            <p:cNvSpPr>
              <a:spLocks/>
            </p:cNvSpPr>
            <p:nvPr userDrawn="1"/>
          </p:nvSpPr>
          <p:spPr bwMode="auto">
            <a:xfrm>
              <a:off x="14319251" y="663575"/>
              <a:ext cx="274638" cy="300038"/>
            </a:xfrm>
            <a:custGeom>
              <a:avLst/>
              <a:gdLst>
                <a:gd name="T0" fmla="*/ 40 w 73"/>
                <a:gd name="T1" fmla="*/ 12 h 79"/>
                <a:gd name="T2" fmla="*/ 53 w 73"/>
                <a:gd name="T3" fmla="*/ 15 h 79"/>
                <a:gd name="T4" fmla="*/ 57 w 73"/>
                <a:gd name="T5" fmla="*/ 29 h 79"/>
                <a:gd name="T6" fmla="*/ 68 w 73"/>
                <a:gd name="T7" fmla="*/ 29 h 79"/>
                <a:gd name="T8" fmla="*/ 73 w 73"/>
                <a:gd name="T9" fmla="*/ 10 h 79"/>
                <a:gd name="T10" fmla="*/ 71 w 73"/>
                <a:gd name="T11" fmla="*/ 7 h 79"/>
                <a:gd name="T12" fmla="*/ 43 w 73"/>
                <a:gd name="T13" fmla="*/ 0 h 79"/>
                <a:gd name="T14" fmla="*/ 0 w 73"/>
                <a:gd name="T15" fmla="*/ 41 h 79"/>
                <a:gd name="T16" fmla="*/ 40 w 73"/>
                <a:gd name="T17" fmla="*/ 79 h 79"/>
                <a:gd name="T18" fmla="*/ 69 w 73"/>
                <a:gd name="T19" fmla="*/ 72 h 79"/>
                <a:gd name="T20" fmla="*/ 71 w 73"/>
                <a:gd name="T21" fmla="*/ 68 h 79"/>
                <a:gd name="T22" fmla="*/ 70 w 73"/>
                <a:gd name="T23" fmla="*/ 52 h 79"/>
                <a:gd name="T24" fmla="*/ 58 w 73"/>
                <a:gd name="T25" fmla="*/ 52 h 79"/>
                <a:gd name="T26" fmla="*/ 53 w 73"/>
                <a:gd name="T27" fmla="*/ 65 h 79"/>
                <a:gd name="T28" fmla="*/ 43 w 73"/>
                <a:gd name="T29" fmla="*/ 67 h 79"/>
                <a:gd name="T30" fmla="*/ 21 w 73"/>
                <a:gd name="T31" fmla="*/ 40 h 79"/>
                <a:gd name="T32" fmla="*/ 29 w 73"/>
                <a:gd name="T33" fmla="*/ 14 h 79"/>
                <a:gd name="T34" fmla="*/ 40 w 73"/>
                <a:gd name="T35"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79">
                  <a:moveTo>
                    <a:pt x="40" y="12"/>
                  </a:moveTo>
                  <a:cubicBezTo>
                    <a:pt x="46" y="12"/>
                    <a:pt x="50" y="13"/>
                    <a:pt x="53" y="15"/>
                  </a:cubicBezTo>
                  <a:cubicBezTo>
                    <a:pt x="54" y="17"/>
                    <a:pt x="55" y="23"/>
                    <a:pt x="57" y="29"/>
                  </a:cubicBezTo>
                  <a:cubicBezTo>
                    <a:pt x="59" y="29"/>
                    <a:pt x="66" y="30"/>
                    <a:pt x="68" y="29"/>
                  </a:cubicBezTo>
                  <a:cubicBezTo>
                    <a:pt x="70" y="24"/>
                    <a:pt x="72" y="16"/>
                    <a:pt x="73" y="10"/>
                  </a:cubicBezTo>
                  <a:cubicBezTo>
                    <a:pt x="71" y="7"/>
                    <a:pt x="71" y="7"/>
                    <a:pt x="71" y="7"/>
                  </a:cubicBezTo>
                  <a:cubicBezTo>
                    <a:pt x="63" y="3"/>
                    <a:pt x="54" y="0"/>
                    <a:pt x="43" y="0"/>
                  </a:cubicBezTo>
                  <a:cubicBezTo>
                    <a:pt x="20" y="0"/>
                    <a:pt x="0" y="17"/>
                    <a:pt x="0" y="41"/>
                  </a:cubicBezTo>
                  <a:cubicBezTo>
                    <a:pt x="0" y="65"/>
                    <a:pt x="15" y="79"/>
                    <a:pt x="40" y="79"/>
                  </a:cubicBezTo>
                  <a:cubicBezTo>
                    <a:pt x="52" y="79"/>
                    <a:pt x="63" y="76"/>
                    <a:pt x="69" y="72"/>
                  </a:cubicBezTo>
                  <a:cubicBezTo>
                    <a:pt x="71" y="68"/>
                    <a:pt x="71" y="68"/>
                    <a:pt x="71" y="68"/>
                  </a:cubicBezTo>
                  <a:cubicBezTo>
                    <a:pt x="71" y="64"/>
                    <a:pt x="71" y="57"/>
                    <a:pt x="70" y="52"/>
                  </a:cubicBezTo>
                  <a:cubicBezTo>
                    <a:pt x="68" y="52"/>
                    <a:pt x="60" y="52"/>
                    <a:pt x="58" y="52"/>
                  </a:cubicBezTo>
                  <a:cubicBezTo>
                    <a:pt x="56" y="58"/>
                    <a:pt x="54" y="63"/>
                    <a:pt x="53" y="65"/>
                  </a:cubicBezTo>
                  <a:cubicBezTo>
                    <a:pt x="51" y="66"/>
                    <a:pt x="48" y="67"/>
                    <a:pt x="43" y="67"/>
                  </a:cubicBezTo>
                  <a:cubicBezTo>
                    <a:pt x="29" y="67"/>
                    <a:pt x="21" y="56"/>
                    <a:pt x="21" y="40"/>
                  </a:cubicBezTo>
                  <a:cubicBezTo>
                    <a:pt x="21" y="29"/>
                    <a:pt x="24" y="20"/>
                    <a:pt x="29" y="14"/>
                  </a:cubicBezTo>
                  <a:cubicBezTo>
                    <a:pt x="31" y="13"/>
                    <a:pt x="35" y="12"/>
                    <a:pt x="40"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24" name="Freeform 21"/>
            <p:cNvSpPr>
              <a:spLocks noEditPoints="1"/>
            </p:cNvSpPr>
            <p:nvPr userDrawn="1"/>
          </p:nvSpPr>
          <p:spPr bwMode="auto">
            <a:xfrm>
              <a:off x="14646276" y="663575"/>
              <a:ext cx="304800" cy="300038"/>
            </a:xfrm>
            <a:custGeom>
              <a:avLst/>
              <a:gdLst>
                <a:gd name="T0" fmla="*/ 42 w 81"/>
                <a:gd name="T1" fmla="*/ 0 h 79"/>
                <a:gd name="T2" fmla="*/ 0 w 81"/>
                <a:gd name="T3" fmla="*/ 42 h 79"/>
                <a:gd name="T4" fmla="*/ 39 w 81"/>
                <a:gd name="T5" fmla="*/ 79 h 79"/>
                <a:gd name="T6" fmla="*/ 81 w 81"/>
                <a:gd name="T7" fmla="*/ 37 h 79"/>
                <a:gd name="T8" fmla="*/ 42 w 81"/>
                <a:gd name="T9" fmla="*/ 0 h 79"/>
                <a:gd name="T10" fmla="*/ 55 w 81"/>
                <a:gd name="T11" fmla="*/ 64 h 79"/>
                <a:gd name="T12" fmla="*/ 42 w 81"/>
                <a:gd name="T13" fmla="*/ 68 h 79"/>
                <a:gd name="T14" fmla="*/ 21 w 81"/>
                <a:gd name="T15" fmla="*/ 40 h 79"/>
                <a:gd name="T16" fmla="*/ 28 w 81"/>
                <a:gd name="T17" fmla="*/ 15 h 79"/>
                <a:gd name="T18" fmla="*/ 40 w 81"/>
                <a:gd name="T19" fmla="*/ 12 h 79"/>
                <a:gd name="T20" fmla="*/ 60 w 81"/>
                <a:gd name="T21" fmla="*/ 42 h 79"/>
                <a:gd name="T22" fmla="*/ 55 w 81"/>
                <a:gd name="T23" fmla="*/ 6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79">
                  <a:moveTo>
                    <a:pt x="42" y="0"/>
                  </a:moveTo>
                  <a:cubicBezTo>
                    <a:pt x="20" y="0"/>
                    <a:pt x="0" y="17"/>
                    <a:pt x="0" y="42"/>
                  </a:cubicBezTo>
                  <a:cubicBezTo>
                    <a:pt x="0" y="65"/>
                    <a:pt x="16" y="79"/>
                    <a:pt x="39" y="79"/>
                  </a:cubicBezTo>
                  <a:cubicBezTo>
                    <a:pt x="62" y="79"/>
                    <a:pt x="81" y="62"/>
                    <a:pt x="81" y="37"/>
                  </a:cubicBezTo>
                  <a:cubicBezTo>
                    <a:pt x="81" y="14"/>
                    <a:pt x="65" y="0"/>
                    <a:pt x="42" y="0"/>
                  </a:cubicBezTo>
                  <a:close/>
                  <a:moveTo>
                    <a:pt x="55" y="64"/>
                  </a:moveTo>
                  <a:cubicBezTo>
                    <a:pt x="52" y="66"/>
                    <a:pt x="48" y="68"/>
                    <a:pt x="42" y="68"/>
                  </a:cubicBezTo>
                  <a:cubicBezTo>
                    <a:pt x="29" y="68"/>
                    <a:pt x="21" y="57"/>
                    <a:pt x="21" y="40"/>
                  </a:cubicBezTo>
                  <a:cubicBezTo>
                    <a:pt x="21" y="29"/>
                    <a:pt x="24" y="21"/>
                    <a:pt x="28" y="15"/>
                  </a:cubicBezTo>
                  <a:cubicBezTo>
                    <a:pt x="31" y="13"/>
                    <a:pt x="35" y="12"/>
                    <a:pt x="40" y="12"/>
                  </a:cubicBezTo>
                  <a:cubicBezTo>
                    <a:pt x="54" y="12"/>
                    <a:pt x="60" y="23"/>
                    <a:pt x="60" y="42"/>
                  </a:cubicBezTo>
                  <a:cubicBezTo>
                    <a:pt x="60" y="52"/>
                    <a:pt x="58" y="60"/>
                    <a:pt x="55" y="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125" name="Freeform 22"/>
            <p:cNvSpPr>
              <a:spLocks/>
            </p:cNvSpPr>
            <p:nvPr userDrawn="1"/>
          </p:nvSpPr>
          <p:spPr bwMode="auto">
            <a:xfrm>
              <a:off x="12633326" y="557213"/>
              <a:ext cx="71438" cy="225425"/>
            </a:xfrm>
            <a:custGeom>
              <a:avLst/>
              <a:gdLst>
                <a:gd name="T0" fmla="*/ 14 w 19"/>
                <a:gd name="T1" fmla="*/ 58 h 59"/>
                <a:gd name="T2" fmla="*/ 16 w 19"/>
                <a:gd name="T3" fmla="*/ 35 h 59"/>
                <a:gd name="T4" fmla="*/ 18 w 19"/>
                <a:gd name="T5" fmla="*/ 28 h 59"/>
                <a:gd name="T6" fmla="*/ 19 w 19"/>
                <a:gd name="T7" fmla="*/ 22 h 59"/>
                <a:gd name="T8" fmla="*/ 15 w 19"/>
                <a:gd name="T9" fmla="*/ 7 h 59"/>
                <a:gd name="T10" fmla="*/ 14 w 19"/>
                <a:gd name="T11" fmla="*/ 6 h 59"/>
                <a:gd name="T12" fmla="*/ 13 w 19"/>
                <a:gd name="T13" fmla="*/ 7 h 59"/>
                <a:gd name="T14" fmla="*/ 13 w 19"/>
                <a:gd name="T15" fmla="*/ 7 h 59"/>
                <a:gd name="T16" fmla="*/ 16 w 19"/>
                <a:gd name="T17" fmla="*/ 21 h 59"/>
                <a:gd name="T18" fmla="*/ 15 w 19"/>
                <a:gd name="T19" fmla="*/ 31 h 59"/>
                <a:gd name="T20" fmla="*/ 15 w 19"/>
                <a:gd name="T21" fmla="*/ 38 h 59"/>
                <a:gd name="T22" fmla="*/ 14 w 19"/>
                <a:gd name="T23" fmla="*/ 40 h 59"/>
                <a:gd name="T24" fmla="*/ 13 w 19"/>
                <a:gd name="T25" fmla="*/ 38 h 59"/>
                <a:gd name="T26" fmla="*/ 12 w 19"/>
                <a:gd name="T27" fmla="*/ 31 h 59"/>
                <a:gd name="T28" fmla="*/ 12 w 19"/>
                <a:gd name="T29" fmla="*/ 30 h 59"/>
                <a:gd name="T30" fmla="*/ 11 w 19"/>
                <a:gd name="T31" fmla="*/ 20 h 59"/>
                <a:gd name="T32" fmla="*/ 7 w 19"/>
                <a:gd name="T33" fmla="*/ 13 h 59"/>
                <a:gd name="T34" fmla="*/ 4 w 19"/>
                <a:gd name="T35" fmla="*/ 7 h 59"/>
                <a:gd name="T36" fmla="*/ 4 w 19"/>
                <a:gd name="T37" fmla="*/ 6 h 59"/>
                <a:gd name="T38" fmla="*/ 3 w 19"/>
                <a:gd name="T39" fmla="*/ 4 h 59"/>
                <a:gd name="T40" fmla="*/ 2 w 19"/>
                <a:gd name="T41" fmla="*/ 1 h 59"/>
                <a:gd name="T42" fmla="*/ 1 w 19"/>
                <a:gd name="T43" fmla="*/ 0 h 59"/>
                <a:gd name="T44" fmla="*/ 0 w 19"/>
                <a:gd name="T45" fmla="*/ 1 h 59"/>
                <a:gd name="T46" fmla="*/ 0 w 19"/>
                <a:gd name="T47" fmla="*/ 2 h 59"/>
                <a:gd name="T48" fmla="*/ 3 w 19"/>
                <a:gd name="T49" fmla="*/ 11 h 59"/>
                <a:gd name="T50" fmla="*/ 6 w 19"/>
                <a:gd name="T51" fmla="*/ 16 h 59"/>
                <a:gd name="T52" fmla="*/ 6 w 19"/>
                <a:gd name="T53" fmla="*/ 16 h 59"/>
                <a:gd name="T54" fmla="*/ 8 w 19"/>
                <a:gd name="T55" fmla="*/ 19 h 59"/>
                <a:gd name="T56" fmla="*/ 10 w 19"/>
                <a:gd name="T57" fmla="*/ 23 h 59"/>
                <a:gd name="T58" fmla="*/ 11 w 19"/>
                <a:gd name="T59" fmla="*/ 37 h 59"/>
                <a:gd name="T60" fmla="*/ 13 w 19"/>
                <a:gd name="T61" fmla="*/ 46 h 59"/>
                <a:gd name="T62" fmla="*/ 12 w 19"/>
                <a:gd name="T63" fmla="*/ 57 h 59"/>
                <a:gd name="T64" fmla="*/ 12 w 19"/>
                <a:gd name="T65" fmla="*/ 59 h 59"/>
                <a:gd name="T66" fmla="*/ 13 w 19"/>
                <a:gd name="T67" fmla="*/ 59 h 59"/>
                <a:gd name="T68" fmla="*/ 14 w 19"/>
                <a:gd name="T69" fmla="*/ 5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 h="59">
                  <a:moveTo>
                    <a:pt x="14" y="58"/>
                  </a:moveTo>
                  <a:cubicBezTo>
                    <a:pt x="17" y="54"/>
                    <a:pt x="17" y="44"/>
                    <a:pt x="16" y="35"/>
                  </a:cubicBezTo>
                  <a:cubicBezTo>
                    <a:pt x="17" y="33"/>
                    <a:pt x="17" y="30"/>
                    <a:pt x="18" y="28"/>
                  </a:cubicBezTo>
                  <a:cubicBezTo>
                    <a:pt x="18" y="26"/>
                    <a:pt x="19" y="24"/>
                    <a:pt x="19" y="22"/>
                  </a:cubicBezTo>
                  <a:cubicBezTo>
                    <a:pt x="18" y="17"/>
                    <a:pt x="17" y="12"/>
                    <a:pt x="15" y="7"/>
                  </a:cubicBezTo>
                  <a:cubicBezTo>
                    <a:pt x="15" y="6"/>
                    <a:pt x="14" y="6"/>
                    <a:pt x="14" y="6"/>
                  </a:cubicBezTo>
                  <a:cubicBezTo>
                    <a:pt x="13" y="6"/>
                    <a:pt x="13" y="6"/>
                    <a:pt x="13" y="7"/>
                  </a:cubicBezTo>
                  <a:cubicBezTo>
                    <a:pt x="13" y="7"/>
                    <a:pt x="13" y="7"/>
                    <a:pt x="13" y="7"/>
                  </a:cubicBezTo>
                  <a:cubicBezTo>
                    <a:pt x="14" y="11"/>
                    <a:pt x="16" y="16"/>
                    <a:pt x="16" y="21"/>
                  </a:cubicBezTo>
                  <a:cubicBezTo>
                    <a:pt x="16" y="24"/>
                    <a:pt x="16" y="27"/>
                    <a:pt x="15" y="31"/>
                  </a:cubicBezTo>
                  <a:cubicBezTo>
                    <a:pt x="14" y="33"/>
                    <a:pt x="15" y="36"/>
                    <a:pt x="15" y="38"/>
                  </a:cubicBezTo>
                  <a:cubicBezTo>
                    <a:pt x="15" y="39"/>
                    <a:pt x="14" y="40"/>
                    <a:pt x="14" y="40"/>
                  </a:cubicBezTo>
                  <a:cubicBezTo>
                    <a:pt x="13" y="40"/>
                    <a:pt x="13" y="39"/>
                    <a:pt x="13" y="38"/>
                  </a:cubicBezTo>
                  <a:cubicBezTo>
                    <a:pt x="13" y="35"/>
                    <a:pt x="12" y="33"/>
                    <a:pt x="12" y="31"/>
                  </a:cubicBezTo>
                  <a:cubicBezTo>
                    <a:pt x="12" y="30"/>
                    <a:pt x="12" y="30"/>
                    <a:pt x="12" y="30"/>
                  </a:cubicBezTo>
                  <a:cubicBezTo>
                    <a:pt x="12" y="26"/>
                    <a:pt x="12" y="23"/>
                    <a:pt x="11" y="20"/>
                  </a:cubicBezTo>
                  <a:cubicBezTo>
                    <a:pt x="11" y="18"/>
                    <a:pt x="9" y="16"/>
                    <a:pt x="7" y="13"/>
                  </a:cubicBezTo>
                  <a:cubicBezTo>
                    <a:pt x="5" y="11"/>
                    <a:pt x="4" y="9"/>
                    <a:pt x="4" y="7"/>
                  </a:cubicBezTo>
                  <a:cubicBezTo>
                    <a:pt x="4" y="7"/>
                    <a:pt x="4" y="6"/>
                    <a:pt x="4" y="6"/>
                  </a:cubicBezTo>
                  <a:cubicBezTo>
                    <a:pt x="3" y="5"/>
                    <a:pt x="3" y="4"/>
                    <a:pt x="3" y="4"/>
                  </a:cubicBezTo>
                  <a:cubicBezTo>
                    <a:pt x="2" y="1"/>
                    <a:pt x="2" y="1"/>
                    <a:pt x="2" y="1"/>
                  </a:cubicBezTo>
                  <a:cubicBezTo>
                    <a:pt x="2" y="0"/>
                    <a:pt x="2" y="0"/>
                    <a:pt x="1" y="0"/>
                  </a:cubicBezTo>
                  <a:cubicBezTo>
                    <a:pt x="1" y="0"/>
                    <a:pt x="0" y="1"/>
                    <a:pt x="0" y="1"/>
                  </a:cubicBezTo>
                  <a:cubicBezTo>
                    <a:pt x="0" y="1"/>
                    <a:pt x="0" y="2"/>
                    <a:pt x="0" y="2"/>
                  </a:cubicBezTo>
                  <a:cubicBezTo>
                    <a:pt x="3" y="11"/>
                    <a:pt x="3" y="11"/>
                    <a:pt x="3" y="11"/>
                  </a:cubicBezTo>
                  <a:cubicBezTo>
                    <a:pt x="3" y="13"/>
                    <a:pt x="4" y="14"/>
                    <a:pt x="6" y="16"/>
                  </a:cubicBezTo>
                  <a:cubicBezTo>
                    <a:pt x="6" y="16"/>
                    <a:pt x="6" y="16"/>
                    <a:pt x="6" y="16"/>
                  </a:cubicBezTo>
                  <a:cubicBezTo>
                    <a:pt x="7" y="17"/>
                    <a:pt x="7" y="18"/>
                    <a:pt x="8" y="19"/>
                  </a:cubicBezTo>
                  <a:cubicBezTo>
                    <a:pt x="9" y="20"/>
                    <a:pt x="9" y="21"/>
                    <a:pt x="10" y="23"/>
                  </a:cubicBezTo>
                  <a:cubicBezTo>
                    <a:pt x="10" y="26"/>
                    <a:pt x="10" y="31"/>
                    <a:pt x="11" y="37"/>
                  </a:cubicBezTo>
                  <a:cubicBezTo>
                    <a:pt x="13" y="46"/>
                    <a:pt x="13" y="46"/>
                    <a:pt x="13" y="46"/>
                  </a:cubicBezTo>
                  <a:cubicBezTo>
                    <a:pt x="13" y="49"/>
                    <a:pt x="13" y="53"/>
                    <a:pt x="12" y="57"/>
                  </a:cubicBezTo>
                  <a:cubicBezTo>
                    <a:pt x="12" y="58"/>
                    <a:pt x="12" y="58"/>
                    <a:pt x="12" y="59"/>
                  </a:cubicBezTo>
                  <a:cubicBezTo>
                    <a:pt x="13" y="59"/>
                    <a:pt x="13" y="59"/>
                    <a:pt x="13" y="59"/>
                  </a:cubicBezTo>
                  <a:cubicBezTo>
                    <a:pt x="13" y="59"/>
                    <a:pt x="13" y="59"/>
                    <a:pt x="14" y="58"/>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26" name="Freeform 23"/>
            <p:cNvSpPr>
              <a:spLocks/>
            </p:cNvSpPr>
            <p:nvPr userDrawn="1"/>
          </p:nvSpPr>
          <p:spPr bwMode="auto">
            <a:xfrm>
              <a:off x="12655551" y="573088"/>
              <a:ext cx="19050" cy="33338"/>
            </a:xfrm>
            <a:custGeom>
              <a:avLst/>
              <a:gdLst>
                <a:gd name="T0" fmla="*/ 3 w 5"/>
                <a:gd name="T1" fmla="*/ 4 h 9"/>
                <a:gd name="T2" fmla="*/ 3 w 5"/>
                <a:gd name="T3" fmla="*/ 2 h 9"/>
                <a:gd name="T4" fmla="*/ 3 w 5"/>
                <a:gd name="T5" fmla="*/ 1 h 9"/>
                <a:gd name="T6" fmla="*/ 1 w 5"/>
                <a:gd name="T7" fmla="*/ 0 h 9"/>
                <a:gd name="T8" fmla="*/ 0 w 5"/>
                <a:gd name="T9" fmla="*/ 0 h 9"/>
                <a:gd name="T10" fmla="*/ 0 w 5"/>
                <a:gd name="T11" fmla="*/ 0 h 9"/>
                <a:gd name="T12" fmla="*/ 0 w 5"/>
                <a:gd name="T13" fmla="*/ 0 h 9"/>
                <a:gd name="T14" fmla="*/ 5 w 5"/>
                <a:gd name="T15" fmla="*/ 9 h 9"/>
                <a:gd name="T16" fmla="*/ 5 w 5"/>
                <a:gd name="T17" fmla="*/ 9 h 9"/>
                <a:gd name="T18" fmla="*/ 5 w 5"/>
                <a:gd name="T19" fmla="*/ 9 h 9"/>
                <a:gd name="T20" fmla="*/ 5 w 5"/>
                <a:gd name="T21" fmla="*/ 8 h 9"/>
                <a:gd name="T22" fmla="*/ 4 w 5"/>
                <a:gd name="T23" fmla="*/ 6 h 9"/>
                <a:gd name="T24" fmla="*/ 3 w 5"/>
                <a:gd name="T2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9">
                  <a:moveTo>
                    <a:pt x="3" y="4"/>
                  </a:moveTo>
                  <a:cubicBezTo>
                    <a:pt x="3" y="2"/>
                    <a:pt x="3" y="2"/>
                    <a:pt x="3" y="2"/>
                  </a:cubicBezTo>
                  <a:cubicBezTo>
                    <a:pt x="3" y="2"/>
                    <a:pt x="3" y="2"/>
                    <a:pt x="3" y="1"/>
                  </a:cubicBezTo>
                  <a:cubicBezTo>
                    <a:pt x="2" y="1"/>
                    <a:pt x="2" y="0"/>
                    <a:pt x="1" y="0"/>
                  </a:cubicBezTo>
                  <a:cubicBezTo>
                    <a:pt x="1" y="0"/>
                    <a:pt x="1" y="0"/>
                    <a:pt x="0" y="0"/>
                  </a:cubicBezTo>
                  <a:cubicBezTo>
                    <a:pt x="0" y="0"/>
                    <a:pt x="0" y="0"/>
                    <a:pt x="0" y="0"/>
                  </a:cubicBezTo>
                  <a:cubicBezTo>
                    <a:pt x="0" y="0"/>
                    <a:pt x="0" y="0"/>
                    <a:pt x="0" y="0"/>
                  </a:cubicBezTo>
                  <a:cubicBezTo>
                    <a:pt x="1" y="4"/>
                    <a:pt x="2" y="7"/>
                    <a:pt x="5" y="9"/>
                  </a:cubicBezTo>
                  <a:cubicBezTo>
                    <a:pt x="5" y="9"/>
                    <a:pt x="5" y="9"/>
                    <a:pt x="5" y="9"/>
                  </a:cubicBezTo>
                  <a:cubicBezTo>
                    <a:pt x="5" y="9"/>
                    <a:pt x="5" y="9"/>
                    <a:pt x="5" y="9"/>
                  </a:cubicBezTo>
                  <a:cubicBezTo>
                    <a:pt x="5" y="9"/>
                    <a:pt x="5" y="9"/>
                    <a:pt x="5" y="8"/>
                  </a:cubicBezTo>
                  <a:cubicBezTo>
                    <a:pt x="4" y="6"/>
                    <a:pt x="4" y="6"/>
                    <a:pt x="4" y="6"/>
                  </a:cubicBezTo>
                  <a:cubicBezTo>
                    <a:pt x="4" y="5"/>
                    <a:pt x="3" y="5"/>
                    <a:pt x="3" y="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27" name="Freeform 24"/>
            <p:cNvSpPr>
              <a:spLocks/>
            </p:cNvSpPr>
            <p:nvPr userDrawn="1"/>
          </p:nvSpPr>
          <p:spPr bwMode="auto">
            <a:xfrm>
              <a:off x="12560301" y="569913"/>
              <a:ext cx="76200" cy="174625"/>
            </a:xfrm>
            <a:custGeom>
              <a:avLst/>
              <a:gdLst>
                <a:gd name="T0" fmla="*/ 17 w 20"/>
                <a:gd name="T1" fmla="*/ 30 h 46"/>
                <a:gd name="T2" fmla="*/ 17 w 20"/>
                <a:gd name="T3" fmla="*/ 30 h 46"/>
                <a:gd name="T4" fmla="*/ 17 w 20"/>
                <a:gd name="T5" fmla="*/ 30 h 46"/>
                <a:gd name="T6" fmla="*/ 16 w 20"/>
                <a:gd name="T7" fmla="*/ 29 h 46"/>
                <a:gd name="T8" fmla="*/ 13 w 20"/>
                <a:gd name="T9" fmla="*/ 21 h 46"/>
                <a:gd name="T10" fmla="*/ 13 w 20"/>
                <a:gd name="T11" fmla="*/ 17 h 46"/>
                <a:gd name="T12" fmla="*/ 10 w 20"/>
                <a:gd name="T13" fmla="*/ 12 h 46"/>
                <a:gd name="T14" fmla="*/ 2 w 20"/>
                <a:gd name="T15" fmla="*/ 2 h 46"/>
                <a:gd name="T16" fmla="*/ 1 w 20"/>
                <a:gd name="T17" fmla="*/ 0 h 46"/>
                <a:gd name="T18" fmla="*/ 0 w 20"/>
                <a:gd name="T19" fmla="*/ 1 h 46"/>
                <a:gd name="T20" fmla="*/ 0 w 20"/>
                <a:gd name="T21" fmla="*/ 3 h 46"/>
                <a:gd name="T22" fmla="*/ 3 w 20"/>
                <a:gd name="T23" fmla="*/ 9 h 46"/>
                <a:gd name="T24" fmla="*/ 5 w 20"/>
                <a:gd name="T25" fmla="*/ 10 h 46"/>
                <a:gd name="T26" fmla="*/ 5 w 20"/>
                <a:gd name="T27" fmla="*/ 10 h 46"/>
                <a:gd name="T28" fmla="*/ 10 w 20"/>
                <a:gd name="T29" fmla="*/ 15 h 46"/>
                <a:gd name="T30" fmla="*/ 11 w 20"/>
                <a:gd name="T31" fmla="*/ 20 h 46"/>
                <a:gd name="T32" fmla="*/ 11 w 20"/>
                <a:gd name="T33" fmla="*/ 21 h 46"/>
                <a:gd name="T34" fmla="*/ 11 w 20"/>
                <a:gd name="T35" fmla="*/ 21 h 46"/>
                <a:gd name="T36" fmla="*/ 16 w 20"/>
                <a:gd name="T37" fmla="*/ 34 h 46"/>
                <a:gd name="T38" fmla="*/ 17 w 20"/>
                <a:gd name="T39" fmla="*/ 39 h 46"/>
                <a:gd name="T40" fmla="*/ 18 w 20"/>
                <a:gd name="T41" fmla="*/ 44 h 46"/>
                <a:gd name="T42" fmla="*/ 19 w 20"/>
                <a:gd name="T43" fmla="*/ 46 h 46"/>
                <a:gd name="T44" fmla="*/ 20 w 20"/>
                <a:gd name="T45" fmla="*/ 46 h 46"/>
                <a:gd name="T46" fmla="*/ 20 w 20"/>
                <a:gd name="T47" fmla="*/ 44 h 46"/>
                <a:gd name="T48" fmla="*/ 19 w 20"/>
                <a:gd name="T49" fmla="*/ 28 h 46"/>
                <a:gd name="T50" fmla="*/ 16 w 20"/>
                <a:gd name="T51" fmla="*/ 15 h 46"/>
                <a:gd name="T52" fmla="*/ 14 w 20"/>
                <a:gd name="T53" fmla="*/ 14 h 46"/>
                <a:gd name="T54" fmla="*/ 14 w 20"/>
                <a:gd name="T55" fmla="*/ 14 h 46"/>
                <a:gd name="T56" fmla="*/ 14 w 20"/>
                <a:gd name="T57" fmla="*/ 15 h 46"/>
                <a:gd name="T58" fmla="*/ 18 w 20"/>
                <a:gd name="T59" fmla="*/ 28 h 46"/>
                <a:gd name="T60" fmla="*/ 17 w 20"/>
                <a:gd name="T6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46">
                  <a:moveTo>
                    <a:pt x="17" y="30"/>
                  </a:moveTo>
                  <a:cubicBezTo>
                    <a:pt x="17" y="30"/>
                    <a:pt x="17" y="30"/>
                    <a:pt x="17" y="30"/>
                  </a:cubicBezTo>
                  <a:cubicBezTo>
                    <a:pt x="17" y="30"/>
                    <a:pt x="17" y="30"/>
                    <a:pt x="17" y="30"/>
                  </a:cubicBezTo>
                  <a:cubicBezTo>
                    <a:pt x="16" y="30"/>
                    <a:pt x="16" y="29"/>
                    <a:pt x="16" y="29"/>
                  </a:cubicBezTo>
                  <a:cubicBezTo>
                    <a:pt x="15" y="28"/>
                    <a:pt x="14" y="25"/>
                    <a:pt x="13" y="21"/>
                  </a:cubicBezTo>
                  <a:cubicBezTo>
                    <a:pt x="13" y="20"/>
                    <a:pt x="13" y="18"/>
                    <a:pt x="13" y="17"/>
                  </a:cubicBezTo>
                  <a:cubicBezTo>
                    <a:pt x="12" y="15"/>
                    <a:pt x="11" y="13"/>
                    <a:pt x="10" y="12"/>
                  </a:cubicBezTo>
                  <a:cubicBezTo>
                    <a:pt x="7" y="10"/>
                    <a:pt x="4" y="7"/>
                    <a:pt x="2" y="2"/>
                  </a:cubicBezTo>
                  <a:cubicBezTo>
                    <a:pt x="2" y="1"/>
                    <a:pt x="1" y="0"/>
                    <a:pt x="1" y="0"/>
                  </a:cubicBezTo>
                  <a:cubicBezTo>
                    <a:pt x="0" y="0"/>
                    <a:pt x="0" y="1"/>
                    <a:pt x="0" y="1"/>
                  </a:cubicBezTo>
                  <a:cubicBezTo>
                    <a:pt x="0" y="1"/>
                    <a:pt x="0" y="2"/>
                    <a:pt x="0" y="3"/>
                  </a:cubicBezTo>
                  <a:cubicBezTo>
                    <a:pt x="1" y="5"/>
                    <a:pt x="2" y="7"/>
                    <a:pt x="3" y="9"/>
                  </a:cubicBezTo>
                  <a:cubicBezTo>
                    <a:pt x="4" y="9"/>
                    <a:pt x="4" y="10"/>
                    <a:pt x="5" y="10"/>
                  </a:cubicBezTo>
                  <a:cubicBezTo>
                    <a:pt x="5" y="10"/>
                    <a:pt x="5" y="10"/>
                    <a:pt x="5" y="10"/>
                  </a:cubicBezTo>
                  <a:cubicBezTo>
                    <a:pt x="7" y="12"/>
                    <a:pt x="9" y="13"/>
                    <a:pt x="10" y="15"/>
                  </a:cubicBezTo>
                  <a:cubicBezTo>
                    <a:pt x="11" y="17"/>
                    <a:pt x="11" y="18"/>
                    <a:pt x="11" y="20"/>
                  </a:cubicBezTo>
                  <a:cubicBezTo>
                    <a:pt x="11" y="20"/>
                    <a:pt x="11" y="21"/>
                    <a:pt x="11" y="21"/>
                  </a:cubicBezTo>
                  <a:cubicBezTo>
                    <a:pt x="11" y="21"/>
                    <a:pt x="11" y="21"/>
                    <a:pt x="11" y="21"/>
                  </a:cubicBezTo>
                  <a:cubicBezTo>
                    <a:pt x="12" y="26"/>
                    <a:pt x="14" y="29"/>
                    <a:pt x="16" y="34"/>
                  </a:cubicBezTo>
                  <a:cubicBezTo>
                    <a:pt x="17" y="36"/>
                    <a:pt x="17" y="37"/>
                    <a:pt x="17" y="39"/>
                  </a:cubicBezTo>
                  <a:cubicBezTo>
                    <a:pt x="18" y="44"/>
                    <a:pt x="18" y="44"/>
                    <a:pt x="18" y="44"/>
                  </a:cubicBezTo>
                  <a:cubicBezTo>
                    <a:pt x="19" y="46"/>
                    <a:pt x="19" y="46"/>
                    <a:pt x="19" y="46"/>
                  </a:cubicBezTo>
                  <a:cubicBezTo>
                    <a:pt x="20" y="46"/>
                    <a:pt x="20" y="46"/>
                    <a:pt x="20" y="46"/>
                  </a:cubicBezTo>
                  <a:cubicBezTo>
                    <a:pt x="20" y="46"/>
                    <a:pt x="20" y="45"/>
                    <a:pt x="20" y="44"/>
                  </a:cubicBezTo>
                  <a:cubicBezTo>
                    <a:pt x="20" y="41"/>
                    <a:pt x="20" y="37"/>
                    <a:pt x="19" y="28"/>
                  </a:cubicBezTo>
                  <a:cubicBezTo>
                    <a:pt x="18" y="21"/>
                    <a:pt x="17" y="17"/>
                    <a:pt x="16" y="15"/>
                  </a:cubicBezTo>
                  <a:cubicBezTo>
                    <a:pt x="15" y="14"/>
                    <a:pt x="15" y="14"/>
                    <a:pt x="14" y="14"/>
                  </a:cubicBezTo>
                  <a:cubicBezTo>
                    <a:pt x="14" y="14"/>
                    <a:pt x="14" y="14"/>
                    <a:pt x="14" y="14"/>
                  </a:cubicBezTo>
                  <a:cubicBezTo>
                    <a:pt x="14" y="14"/>
                    <a:pt x="14" y="14"/>
                    <a:pt x="14" y="15"/>
                  </a:cubicBezTo>
                  <a:cubicBezTo>
                    <a:pt x="16" y="19"/>
                    <a:pt x="17" y="24"/>
                    <a:pt x="18" y="28"/>
                  </a:cubicBezTo>
                  <a:cubicBezTo>
                    <a:pt x="18" y="29"/>
                    <a:pt x="17" y="29"/>
                    <a:pt x="17" y="3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28" name="Freeform 25"/>
            <p:cNvSpPr>
              <a:spLocks/>
            </p:cNvSpPr>
            <p:nvPr userDrawn="1"/>
          </p:nvSpPr>
          <p:spPr bwMode="auto">
            <a:xfrm>
              <a:off x="12579351" y="573088"/>
              <a:ext cx="19050" cy="26988"/>
            </a:xfrm>
            <a:custGeom>
              <a:avLst/>
              <a:gdLst>
                <a:gd name="T0" fmla="*/ 2 w 5"/>
                <a:gd name="T1" fmla="*/ 1 h 7"/>
                <a:gd name="T2" fmla="*/ 1 w 5"/>
                <a:gd name="T3" fmla="*/ 0 h 7"/>
                <a:gd name="T4" fmla="*/ 0 w 5"/>
                <a:gd name="T5" fmla="*/ 0 h 7"/>
                <a:gd name="T6" fmla="*/ 0 w 5"/>
                <a:gd name="T7" fmla="*/ 0 h 7"/>
                <a:gd name="T8" fmla="*/ 4 w 5"/>
                <a:gd name="T9" fmla="*/ 7 h 7"/>
                <a:gd name="T10" fmla="*/ 4 w 5"/>
                <a:gd name="T11" fmla="*/ 7 h 7"/>
                <a:gd name="T12" fmla="*/ 5 w 5"/>
                <a:gd name="T13" fmla="*/ 7 h 7"/>
                <a:gd name="T14" fmla="*/ 4 w 5"/>
                <a:gd name="T15" fmla="*/ 7 h 7"/>
                <a:gd name="T16" fmla="*/ 2 w 5"/>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1"/>
                  </a:moveTo>
                  <a:cubicBezTo>
                    <a:pt x="2" y="0"/>
                    <a:pt x="1" y="0"/>
                    <a:pt x="1" y="0"/>
                  </a:cubicBezTo>
                  <a:cubicBezTo>
                    <a:pt x="0" y="0"/>
                    <a:pt x="0" y="0"/>
                    <a:pt x="0" y="0"/>
                  </a:cubicBezTo>
                  <a:cubicBezTo>
                    <a:pt x="0" y="0"/>
                    <a:pt x="0" y="0"/>
                    <a:pt x="0" y="0"/>
                  </a:cubicBezTo>
                  <a:cubicBezTo>
                    <a:pt x="1" y="3"/>
                    <a:pt x="2" y="5"/>
                    <a:pt x="4" y="7"/>
                  </a:cubicBezTo>
                  <a:cubicBezTo>
                    <a:pt x="4" y="7"/>
                    <a:pt x="4" y="7"/>
                    <a:pt x="4" y="7"/>
                  </a:cubicBezTo>
                  <a:cubicBezTo>
                    <a:pt x="5" y="7"/>
                    <a:pt x="5" y="7"/>
                    <a:pt x="5" y="7"/>
                  </a:cubicBezTo>
                  <a:cubicBezTo>
                    <a:pt x="5" y="7"/>
                    <a:pt x="5" y="7"/>
                    <a:pt x="4" y="7"/>
                  </a:cubicBezTo>
                  <a:cubicBezTo>
                    <a:pt x="3" y="5"/>
                    <a:pt x="2" y="3"/>
                    <a:pt x="2"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29" name="Freeform 26"/>
            <p:cNvSpPr>
              <a:spLocks/>
            </p:cNvSpPr>
            <p:nvPr userDrawn="1"/>
          </p:nvSpPr>
          <p:spPr bwMode="auto">
            <a:xfrm>
              <a:off x="12595226" y="561975"/>
              <a:ext cx="71438" cy="196850"/>
            </a:xfrm>
            <a:custGeom>
              <a:avLst/>
              <a:gdLst>
                <a:gd name="T0" fmla="*/ 16 w 19"/>
                <a:gd name="T1" fmla="*/ 32 h 52"/>
                <a:gd name="T2" fmla="*/ 16 w 19"/>
                <a:gd name="T3" fmla="*/ 32 h 52"/>
                <a:gd name="T4" fmla="*/ 15 w 19"/>
                <a:gd name="T5" fmla="*/ 32 h 52"/>
                <a:gd name="T6" fmla="*/ 14 w 19"/>
                <a:gd name="T7" fmla="*/ 31 h 52"/>
                <a:gd name="T8" fmla="*/ 14 w 19"/>
                <a:gd name="T9" fmla="*/ 30 h 52"/>
                <a:gd name="T10" fmla="*/ 13 w 19"/>
                <a:gd name="T11" fmla="*/ 21 h 52"/>
                <a:gd name="T12" fmla="*/ 9 w 19"/>
                <a:gd name="T13" fmla="*/ 13 h 52"/>
                <a:gd name="T14" fmla="*/ 2 w 19"/>
                <a:gd name="T15" fmla="*/ 2 h 52"/>
                <a:gd name="T16" fmla="*/ 1 w 19"/>
                <a:gd name="T17" fmla="*/ 0 h 52"/>
                <a:gd name="T18" fmla="*/ 0 w 19"/>
                <a:gd name="T19" fmla="*/ 1 h 52"/>
                <a:gd name="T20" fmla="*/ 1 w 19"/>
                <a:gd name="T21" fmla="*/ 3 h 52"/>
                <a:gd name="T22" fmla="*/ 7 w 19"/>
                <a:gd name="T23" fmla="*/ 13 h 52"/>
                <a:gd name="T24" fmla="*/ 10 w 19"/>
                <a:gd name="T25" fmla="*/ 19 h 52"/>
                <a:gd name="T26" fmla="*/ 10 w 19"/>
                <a:gd name="T27" fmla="*/ 19 h 52"/>
                <a:gd name="T28" fmla="*/ 11 w 19"/>
                <a:gd name="T29" fmla="*/ 23 h 52"/>
                <a:gd name="T30" fmla="*/ 11 w 19"/>
                <a:gd name="T31" fmla="*/ 23 h 52"/>
                <a:gd name="T32" fmla="*/ 15 w 19"/>
                <a:gd name="T33" fmla="*/ 38 h 52"/>
                <a:gd name="T34" fmla="*/ 16 w 19"/>
                <a:gd name="T35" fmla="*/ 42 h 52"/>
                <a:gd name="T36" fmla="*/ 16 w 19"/>
                <a:gd name="T37" fmla="*/ 50 h 52"/>
                <a:gd name="T38" fmla="*/ 17 w 19"/>
                <a:gd name="T39" fmla="*/ 52 h 52"/>
                <a:gd name="T40" fmla="*/ 18 w 19"/>
                <a:gd name="T41" fmla="*/ 50 h 52"/>
                <a:gd name="T42" fmla="*/ 18 w 19"/>
                <a:gd name="T43" fmla="*/ 32 h 52"/>
                <a:gd name="T44" fmla="*/ 17 w 19"/>
                <a:gd name="T45" fmla="*/ 22 h 52"/>
                <a:gd name="T46" fmla="*/ 15 w 19"/>
                <a:gd name="T47" fmla="*/ 18 h 52"/>
                <a:gd name="T48" fmla="*/ 14 w 19"/>
                <a:gd name="T49" fmla="*/ 17 h 52"/>
                <a:gd name="T50" fmla="*/ 14 w 19"/>
                <a:gd name="T51" fmla="*/ 18 h 52"/>
                <a:gd name="T52" fmla="*/ 16 w 19"/>
                <a:gd name="T53" fmla="*/ 31 h 52"/>
                <a:gd name="T54" fmla="*/ 16 w 19"/>
                <a:gd name="T55"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 h="52">
                  <a:moveTo>
                    <a:pt x="16" y="32"/>
                  </a:moveTo>
                  <a:cubicBezTo>
                    <a:pt x="16" y="32"/>
                    <a:pt x="16" y="32"/>
                    <a:pt x="16" y="32"/>
                  </a:cubicBezTo>
                  <a:cubicBezTo>
                    <a:pt x="15" y="32"/>
                    <a:pt x="15" y="32"/>
                    <a:pt x="15" y="32"/>
                  </a:cubicBezTo>
                  <a:cubicBezTo>
                    <a:pt x="15" y="32"/>
                    <a:pt x="15" y="32"/>
                    <a:pt x="14" y="31"/>
                  </a:cubicBezTo>
                  <a:cubicBezTo>
                    <a:pt x="14" y="31"/>
                    <a:pt x="14" y="31"/>
                    <a:pt x="14" y="30"/>
                  </a:cubicBezTo>
                  <a:cubicBezTo>
                    <a:pt x="13" y="21"/>
                    <a:pt x="13" y="21"/>
                    <a:pt x="13" y="21"/>
                  </a:cubicBezTo>
                  <a:cubicBezTo>
                    <a:pt x="12" y="17"/>
                    <a:pt x="11" y="15"/>
                    <a:pt x="9" y="13"/>
                  </a:cubicBezTo>
                  <a:cubicBezTo>
                    <a:pt x="6" y="11"/>
                    <a:pt x="4" y="7"/>
                    <a:pt x="2" y="2"/>
                  </a:cubicBezTo>
                  <a:cubicBezTo>
                    <a:pt x="2" y="0"/>
                    <a:pt x="1" y="0"/>
                    <a:pt x="1" y="0"/>
                  </a:cubicBezTo>
                  <a:cubicBezTo>
                    <a:pt x="1" y="0"/>
                    <a:pt x="1" y="0"/>
                    <a:pt x="0" y="1"/>
                  </a:cubicBezTo>
                  <a:cubicBezTo>
                    <a:pt x="0" y="2"/>
                    <a:pt x="0" y="2"/>
                    <a:pt x="1" y="3"/>
                  </a:cubicBezTo>
                  <a:cubicBezTo>
                    <a:pt x="2" y="8"/>
                    <a:pt x="4" y="11"/>
                    <a:pt x="7" y="13"/>
                  </a:cubicBezTo>
                  <a:cubicBezTo>
                    <a:pt x="8" y="15"/>
                    <a:pt x="10" y="17"/>
                    <a:pt x="10" y="19"/>
                  </a:cubicBezTo>
                  <a:cubicBezTo>
                    <a:pt x="10" y="19"/>
                    <a:pt x="10" y="19"/>
                    <a:pt x="10" y="19"/>
                  </a:cubicBezTo>
                  <a:cubicBezTo>
                    <a:pt x="10" y="20"/>
                    <a:pt x="10" y="22"/>
                    <a:pt x="11" y="23"/>
                  </a:cubicBezTo>
                  <a:cubicBezTo>
                    <a:pt x="11" y="23"/>
                    <a:pt x="11" y="23"/>
                    <a:pt x="11" y="23"/>
                  </a:cubicBezTo>
                  <a:cubicBezTo>
                    <a:pt x="12" y="28"/>
                    <a:pt x="13" y="33"/>
                    <a:pt x="15" y="38"/>
                  </a:cubicBezTo>
                  <a:cubicBezTo>
                    <a:pt x="15" y="39"/>
                    <a:pt x="16" y="40"/>
                    <a:pt x="16" y="42"/>
                  </a:cubicBezTo>
                  <a:cubicBezTo>
                    <a:pt x="16" y="46"/>
                    <a:pt x="16" y="48"/>
                    <a:pt x="16" y="50"/>
                  </a:cubicBezTo>
                  <a:cubicBezTo>
                    <a:pt x="16" y="51"/>
                    <a:pt x="17" y="52"/>
                    <a:pt x="17" y="52"/>
                  </a:cubicBezTo>
                  <a:cubicBezTo>
                    <a:pt x="17" y="52"/>
                    <a:pt x="18" y="51"/>
                    <a:pt x="18" y="50"/>
                  </a:cubicBezTo>
                  <a:cubicBezTo>
                    <a:pt x="19" y="45"/>
                    <a:pt x="19" y="39"/>
                    <a:pt x="18" y="32"/>
                  </a:cubicBezTo>
                  <a:cubicBezTo>
                    <a:pt x="18" y="28"/>
                    <a:pt x="18" y="25"/>
                    <a:pt x="17" y="22"/>
                  </a:cubicBezTo>
                  <a:cubicBezTo>
                    <a:pt x="17" y="21"/>
                    <a:pt x="16" y="19"/>
                    <a:pt x="15" y="18"/>
                  </a:cubicBezTo>
                  <a:cubicBezTo>
                    <a:pt x="15" y="17"/>
                    <a:pt x="14" y="17"/>
                    <a:pt x="14" y="17"/>
                  </a:cubicBezTo>
                  <a:cubicBezTo>
                    <a:pt x="14" y="17"/>
                    <a:pt x="14" y="18"/>
                    <a:pt x="14" y="18"/>
                  </a:cubicBezTo>
                  <a:cubicBezTo>
                    <a:pt x="15" y="22"/>
                    <a:pt x="16" y="26"/>
                    <a:pt x="16" y="31"/>
                  </a:cubicBezTo>
                  <a:cubicBezTo>
                    <a:pt x="16" y="31"/>
                    <a:pt x="16" y="32"/>
                    <a:pt x="16" y="3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30" name="Freeform 27"/>
            <p:cNvSpPr>
              <a:spLocks/>
            </p:cNvSpPr>
            <p:nvPr userDrawn="1"/>
          </p:nvSpPr>
          <p:spPr bwMode="auto">
            <a:xfrm>
              <a:off x="12614276" y="565150"/>
              <a:ext cx="19050" cy="38100"/>
            </a:xfrm>
            <a:custGeom>
              <a:avLst/>
              <a:gdLst>
                <a:gd name="T0" fmla="*/ 4 w 5"/>
                <a:gd name="T1" fmla="*/ 8 h 10"/>
                <a:gd name="T2" fmla="*/ 3 w 5"/>
                <a:gd name="T3" fmla="*/ 4 h 10"/>
                <a:gd name="T4" fmla="*/ 2 w 5"/>
                <a:gd name="T5" fmla="*/ 2 h 10"/>
                <a:gd name="T6" fmla="*/ 2 w 5"/>
                <a:gd name="T7" fmla="*/ 0 h 10"/>
                <a:gd name="T8" fmla="*/ 0 w 5"/>
                <a:gd name="T9" fmla="*/ 0 h 10"/>
                <a:gd name="T10" fmla="*/ 0 w 5"/>
                <a:gd name="T11" fmla="*/ 0 h 10"/>
                <a:gd name="T12" fmla="*/ 0 w 5"/>
                <a:gd name="T13" fmla="*/ 1 h 10"/>
                <a:gd name="T14" fmla="*/ 4 w 5"/>
                <a:gd name="T15" fmla="*/ 10 h 10"/>
                <a:gd name="T16" fmla="*/ 4 w 5"/>
                <a:gd name="T17" fmla="*/ 10 h 10"/>
                <a:gd name="T18" fmla="*/ 5 w 5"/>
                <a:gd name="T19" fmla="*/ 10 h 10"/>
                <a:gd name="T20" fmla="*/ 5 w 5"/>
                <a:gd name="T21" fmla="*/ 10 h 10"/>
                <a:gd name="T22" fmla="*/ 5 w 5"/>
                <a:gd name="T23" fmla="*/ 10 h 10"/>
                <a:gd name="T24" fmla="*/ 5 w 5"/>
                <a:gd name="T25" fmla="*/ 9 h 10"/>
                <a:gd name="T26" fmla="*/ 4 w 5"/>
                <a:gd name="T2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0">
                  <a:moveTo>
                    <a:pt x="4" y="8"/>
                  </a:moveTo>
                  <a:cubicBezTo>
                    <a:pt x="4" y="7"/>
                    <a:pt x="3" y="5"/>
                    <a:pt x="3" y="4"/>
                  </a:cubicBezTo>
                  <a:cubicBezTo>
                    <a:pt x="2" y="2"/>
                    <a:pt x="2" y="2"/>
                    <a:pt x="2" y="2"/>
                  </a:cubicBezTo>
                  <a:cubicBezTo>
                    <a:pt x="2" y="1"/>
                    <a:pt x="2" y="1"/>
                    <a:pt x="2" y="0"/>
                  </a:cubicBezTo>
                  <a:cubicBezTo>
                    <a:pt x="1" y="0"/>
                    <a:pt x="1" y="0"/>
                    <a:pt x="0" y="0"/>
                  </a:cubicBezTo>
                  <a:cubicBezTo>
                    <a:pt x="0" y="0"/>
                    <a:pt x="0" y="0"/>
                    <a:pt x="0" y="0"/>
                  </a:cubicBezTo>
                  <a:cubicBezTo>
                    <a:pt x="0" y="0"/>
                    <a:pt x="0" y="0"/>
                    <a:pt x="0" y="1"/>
                  </a:cubicBezTo>
                  <a:cubicBezTo>
                    <a:pt x="1" y="5"/>
                    <a:pt x="2" y="8"/>
                    <a:pt x="4" y="10"/>
                  </a:cubicBezTo>
                  <a:cubicBezTo>
                    <a:pt x="4" y="10"/>
                    <a:pt x="4" y="10"/>
                    <a:pt x="4" y="10"/>
                  </a:cubicBezTo>
                  <a:cubicBezTo>
                    <a:pt x="4" y="10"/>
                    <a:pt x="5" y="10"/>
                    <a:pt x="5" y="10"/>
                  </a:cubicBezTo>
                  <a:cubicBezTo>
                    <a:pt x="5" y="10"/>
                    <a:pt x="5" y="10"/>
                    <a:pt x="5" y="10"/>
                  </a:cubicBezTo>
                  <a:cubicBezTo>
                    <a:pt x="5" y="10"/>
                    <a:pt x="5" y="10"/>
                    <a:pt x="5" y="10"/>
                  </a:cubicBezTo>
                  <a:cubicBezTo>
                    <a:pt x="5" y="10"/>
                    <a:pt x="5" y="10"/>
                    <a:pt x="5" y="9"/>
                  </a:cubicBezTo>
                  <a:cubicBezTo>
                    <a:pt x="5" y="9"/>
                    <a:pt x="5" y="9"/>
                    <a:pt x="4" y="8"/>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31" name="Freeform 28"/>
            <p:cNvSpPr>
              <a:spLocks/>
            </p:cNvSpPr>
            <p:nvPr userDrawn="1"/>
          </p:nvSpPr>
          <p:spPr bwMode="auto">
            <a:xfrm>
              <a:off x="12523788" y="584200"/>
              <a:ext cx="79375" cy="111125"/>
            </a:xfrm>
            <a:custGeom>
              <a:avLst/>
              <a:gdLst>
                <a:gd name="T0" fmla="*/ 17 w 21"/>
                <a:gd name="T1" fmla="*/ 17 h 29"/>
                <a:gd name="T2" fmla="*/ 17 w 21"/>
                <a:gd name="T3" fmla="*/ 17 h 29"/>
                <a:gd name="T4" fmla="*/ 17 w 21"/>
                <a:gd name="T5" fmla="*/ 17 h 29"/>
                <a:gd name="T6" fmla="*/ 16 w 21"/>
                <a:gd name="T7" fmla="*/ 16 h 29"/>
                <a:gd name="T8" fmla="*/ 11 w 21"/>
                <a:gd name="T9" fmla="*/ 9 h 29"/>
                <a:gd name="T10" fmla="*/ 4 w 21"/>
                <a:gd name="T11" fmla="*/ 4 h 29"/>
                <a:gd name="T12" fmla="*/ 2 w 21"/>
                <a:gd name="T13" fmla="*/ 1 h 29"/>
                <a:gd name="T14" fmla="*/ 1 w 21"/>
                <a:gd name="T15" fmla="*/ 0 h 29"/>
                <a:gd name="T16" fmla="*/ 0 w 21"/>
                <a:gd name="T17" fmla="*/ 2 h 29"/>
                <a:gd name="T18" fmla="*/ 1 w 21"/>
                <a:gd name="T19" fmla="*/ 3 h 29"/>
                <a:gd name="T20" fmla="*/ 7 w 21"/>
                <a:gd name="T21" fmla="*/ 9 h 29"/>
                <a:gd name="T22" fmla="*/ 15 w 21"/>
                <a:gd name="T23" fmla="*/ 17 h 29"/>
                <a:gd name="T24" fmla="*/ 18 w 21"/>
                <a:gd name="T25" fmla="*/ 26 h 29"/>
                <a:gd name="T26" fmla="*/ 18 w 21"/>
                <a:gd name="T27" fmla="*/ 26 h 29"/>
                <a:gd name="T28" fmla="*/ 19 w 21"/>
                <a:gd name="T29" fmla="*/ 28 h 29"/>
                <a:gd name="T30" fmla="*/ 20 w 21"/>
                <a:gd name="T31" fmla="*/ 29 h 29"/>
                <a:gd name="T32" fmla="*/ 20 w 21"/>
                <a:gd name="T33" fmla="*/ 29 h 29"/>
                <a:gd name="T34" fmla="*/ 21 w 21"/>
                <a:gd name="T35" fmla="*/ 29 h 29"/>
                <a:gd name="T36" fmla="*/ 21 w 21"/>
                <a:gd name="T37" fmla="*/ 28 h 29"/>
                <a:gd name="T38" fmla="*/ 17 w 21"/>
                <a:gd name="T39" fmla="*/ 10 h 29"/>
                <a:gd name="T40" fmla="*/ 16 w 21"/>
                <a:gd name="T41" fmla="*/ 9 h 29"/>
                <a:gd name="T42" fmla="*/ 16 w 21"/>
                <a:gd name="T43" fmla="*/ 10 h 29"/>
                <a:gd name="T44" fmla="*/ 16 w 21"/>
                <a:gd name="T45" fmla="*/ 11 h 29"/>
                <a:gd name="T46" fmla="*/ 18 w 21"/>
                <a:gd name="T47" fmla="*/ 15 h 29"/>
                <a:gd name="T48" fmla="*/ 17 w 21"/>
                <a:gd name="T49" fmla="*/ 16 h 29"/>
                <a:gd name="T50" fmla="*/ 17 w 21"/>
                <a:gd name="T51"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29">
                  <a:moveTo>
                    <a:pt x="17" y="17"/>
                  </a:moveTo>
                  <a:cubicBezTo>
                    <a:pt x="17" y="17"/>
                    <a:pt x="17" y="17"/>
                    <a:pt x="17" y="17"/>
                  </a:cubicBezTo>
                  <a:cubicBezTo>
                    <a:pt x="17" y="17"/>
                    <a:pt x="17" y="17"/>
                    <a:pt x="17" y="17"/>
                  </a:cubicBezTo>
                  <a:cubicBezTo>
                    <a:pt x="17" y="17"/>
                    <a:pt x="16" y="16"/>
                    <a:pt x="16" y="16"/>
                  </a:cubicBezTo>
                  <a:cubicBezTo>
                    <a:pt x="15" y="13"/>
                    <a:pt x="13" y="11"/>
                    <a:pt x="11" y="9"/>
                  </a:cubicBezTo>
                  <a:cubicBezTo>
                    <a:pt x="8" y="8"/>
                    <a:pt x="5" y="6"/>
                    <a:pt x="4" y="4"/>
                  </a:cubicBezTo>
                  <a:cubicBezTo>
                    <a:pt x="3" y="3"/>
                    <a:pt x="3" y="2"/>
                    <a:pt x="2" y="1"/>
                  </a:cubicBezTo>
                  <a:cubicBezTo>
                    <a:pt x="2" y="1"/>
                    <a:pt x="2" y="1"/>
                    <a:pt x="1" y="0"/>
                  </a:cubicBezTo>
                  <a:cubicBezTo>
                    <a:pt x="1" y="0"/>
                    <a:pt x="0" y="1"/>
                    <a:pt x="0" y="2"/>
                  </a:cubicBezTo>
                  <a:cubicBezTo>
                    <a:pt x="0" y="2"/>
                    <a:pt x="0" y="2"/>
                    <a:pt x="1" y="3"/>
                  </a:cubicBezTo>
                  <a:cubicBezTo>
                    <a:pt x="2" y="6"/>
                    <a:pt x="4" y="8"/>
                    <a:pt x="7" y="9"/>
                  </a:cubicBezTo>
                  <a:cubicBezTo>
                    <a:pt x="11" y="11"/>
                    <a:pt x="14" y="14"/>
                    <a:pt x="15" y="17"/>
                  </a:cubicBezTo>
                  <a:cubicBezTo>
                    <a:pt x="17" y="21"/>
                    <a:pt x="18" y="24"/>
                    <a:pt x="18" y="26"/>
                  </a:cubicBezTo>
                  <a:cubicBezTo>
                    <a:pt x="18" y="26"/>
                    <a:pt x="18" y="26"/>
                    <a:pt x="18" y="26"/>
                  </a:cubicBezTo>
                  <a:cubicBezTo>
                    <a:pt x="19" y="27"/>
                    <a:pt x="19" y="27"/>
                    <a:pt x="19" y="28"/>
                  </a:cubicBezTo>
                  <a:cubicBezTo>
                    <a:pt x="19" y="28"/>
                    <a:pt x="19" y="29"/>
                    <a:pt x="20" y="29"/>
                  </a:cubicBezTo>
                  <a:cubicBezTo>
                    <a:pt x="20" y="29"/>
                    <a:pt x="20" y="29"/>
                    <a:pt x="20" y="29"/>
                  </a:cubicBezTo>
                  <a:cubicBezTo>
                    <a:pt x="21" y="29"/>
                    <a:pt x="21" y="29"/>
                    <a:pt x="21" y="29"/>
                  </a:cubicBezTo>
                  <a:cubicBezTo>
                    <a:pt x="21" y="29"/>
                    <a:pt x="21" y="28"/>
                    <a:pt x="21" y="28"/>
                  </a:cubicBezTo>
                  <a:cubicBezTo>
                    <a:pt x="20" y="18"/>
                    <a:pt x="19" y="13"/>
                    <a:pt x="17" y="10"/>
                  </a:cubicBezTo>
                  <a:cubicBezTo>
                    <a:pt x="16" y="9"/>
                    <a:pt x="16" y="9"/>
                    <a:pt x="16" y="9"/>
                  </a:cubicBezTo>
                  <a:cubicBezTo>
                    <a:pt x="16" y="9"/>
                    <a:pt x="16" y="9"/>
                    <a:pt x="16" y="10"/>
                  </a:cubicBezTo>
                  <a:cubicBezTo>
                    <a:pt x="16" y="10"/>
                    <a:pt x="16" y="10"/>
                    <a:pt x="16" y="11"/>
                  </a:cubicBezTo>
                  <a:cubicBezTo>
                    <a:pt x="17" y="12"/>
                    <a:pt x="17" y="14"/>
                    <a:pt x="18" y="15"/>
                  </a:cubicBezTo>
                  <a:cubicBezTo>
                    <a:pt x="18" y="16"/>
                    <a:pt x="18" y="16"/>
                    <a:pt x="17" y="16"/>
                  </a:cubicBezTo>
                  <a:lnTo>
                    <a:pt x="17" y="17"/>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32" name="Freeform 29"/>
            <p:cNvSpPr>
              <a:spLocks/>
            </p:cNvSpPr>
            <p:nvPr userDrawn="1"/>
          </p:nvSpPr>
          <p:spPr bwMode="auto">
            <a:xfrm>
              <a:off x="12538076" y="581025"/>
              <a:ext cx="22225" cy="22225"/>
            </a:xfrm>
            <a:custGeom>
              <a:avLst/>
              <a:gdLst>
                <a:gd name="T0" fmla="*/ 2 w 6"/>
                <a:gd name="T1" fmla="*/ 1 h 6"/>
                <a:gd name="T2" fmla="*/ 1 w 6"/>
                <a:gd name="T3" fmla="*/ 0 h 6"/>
                <a:gd name="T4" fmla="*/ 0 w 6"/>
                <a:gd name="T5" fmla="*/ 1 h 6"/>
                <a:gd name="T6" fmla="*/ 0 w 6"/>
                <a:gd name="T7" fmla="*/ 1 h 6"/>
                <a:gd name="T8" fmla="*/ 5 w 6"/>
                <a:gd name="T9" fmla="*/ 6 h 6"/>
                <a:gd name="T10" fmla="*/ 6 w 6"/>
                <a:gd name="T11" fmla="*/ 6 h 6"/>
                <a:gd name="T12" fmla="*/ 6 w 6"/>
                <a:gd name="T13" fmla="*/ 6 h 6"/>
                <a:gd name="T14" fmla="*/ 6 w 6"/>
                <a:gd name="T15" fmla="*/ 5 h 6"/>
                <a:gd name="T16" fmla="*/ 2 w 6"/>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2" y="1"/>
                  </a:moveTo>
                  <a:cubicBezTo>
                    <a:pt x="2" y="0"/>
                    <a:pt x="2" y="0"/>
                    <a:pt x="1" y="0"/>
                  </a:cubicBezTo>
                  <a:cubicBezTo>
                    <a:pt x="1" y="0"/>
                    <a:pt x="1" y="0"/>
                    <a:pt x="0" y="1"/>
                  </a:cubicBezTo>
                  <a:cubicBezTo>
                    <a:pt x="0" y="1"/>
                    <a:pt x="0" y="1"/>
                    <a:pt x="0" y="1"/>
                  </a:cubicBezTo>
                  <a:cubicBezTo>
                    <a:pt x="2" y="3"/>
                    <a:pt x="3" y="5"/>
                    <a:pt x="5" y="6"/>
                  </a:cubicBezTo>
                  <a:cubicBezTo>
                    <a:pt x="6" y="6"/>
                    <a:pt x="6" y="6"/>
                    <a:pt x="6" y="6"/>
                  </a:cubicBezTo>
                  <a:cubicBezTo>
                    <a:pt x="6" y="6"/>
                    <a:pt x="6" y="6"/>
                    <a:pt x="6" y="6"/>
                  </a:cubicBezTo>
                  <a:cubicBezTo>
                    <a:pt x="6" y="6"/>
                    <a:pt x="6" y="6"/>
                    <a:pt x="6" y="5"/>
                  </a:cubicBezTo>
                  <a:cubicBezTo>
                    <a:pt x="4" y="4"/>
                    <a:pt x="3" y="2"/>
                    <a:pt x="2"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33" name="Freeform 30"/>
            <p:cNvSpPr>
              <a:spLocks/>
            </p:cNvSpPr>
            <p:nvPr userDrawn="1"/>
          </p:nvSpPr>
          <p:spPr bwMode="auto">
            <a:xfrm>
              <a:off x="12493626" y="600075"/>
              <a:ext cx="79375" cy="71438"/>
            </a:xfrm>
            <a:custGeom>
              <a:avLst/>
              <a:gdLst>
                <a:gd name="T0" fmla="*/ 5 w 21"/>
                <a:gd name="T1" fmla="*/ 5 h 19"/>
                <a:gd name="T2" fmla="*/ 5 w 21"/>
                <a:gd name="T3" fmla="*/ 5 h 19"/>
                <a:gd name="T4" fmla="*/ 8 w 21"/>
                <a:gd name="T5" fmla="*/ 6 h 19"/>
                <a:gd name="T6" fmla="*/ 10 w 21"/>
                <a:gd name="T7" fmla="*/ 8 h 19"/>
                <a:gd name="T8" fmla="*/ 15 w 21"/>
                <a:gd name="T9" fmla="*/ 14 h 19"/>
                <a:gd name="T10" fmla="*/ 15 w 21"/>
                <a:gd name="T11" fmla="*/ 14 h 19"/>
                <a:gd name="T12" fmla="*/ 19 w 21"/>
                <a:gd name="T13" fmla="*/ 19 h 19"/>
                <a:gd name="T14" fmla="*/ 20 w 21"/>
                <a:gd name="T15" fmla="*/ 19 h 19"/>
                <a:gd name="T16" fmla="*/ 21 w 21"/>
                <a:gd name="T17" fmla="*/ 19 h 19"/>
                <a:gd name="T18" fmla="*/ 21 w 21"/>
                <a:gd name="T19" fmla="*/ 18 h 19"/>
                <a:gd name="T20" fmla="*/ 16 w 21"/>
                <a:gd name="T21" fmla="*/ 8 h 19"/>
                <a:gd name="T22" fmla="*/ 14 w 21"/>
                <a:gd name="T23" fmla="*/ 7 h 19"/>
                <a:gd name="T24" fmla="*/ 14 w 21"/>
                <a:gd name="T25" fmla="*/ 7 h 19"/>
                <a:gd name="T26" fmla="*/ 14 w 21"/>
                <a:gd name="T27" fmla="*/ 7 h 19"/>
                <a:gd name="T28" fmla="*/ 15 w 21"/>
                <a:gd name="T29" fmla="*/ 9 h 19"/>
                <a:gd name="T30" fmla="*/ 15 w 21"/>
                <a:gd name="T31" fmla="*/ 10 h 19"/>
                <a:gd name="T32" fmla="*/ 15 w 21"/>
                <a:gd name="T33" fmla="*/ 10 h 19"/>
                <a:gd name="T34" fmla="*/ 15 w 21"/>
                <a:gd name="T35" fmla="*/ 10 h 19"/>
                <a:gd name="T36" fmla="*/ 15 w 21"/>
                <a:gd name="T37" fmla="*/ 10 h 19"/>
                <a:gd name="T38" fmla="*/ 15 w 21"/>
                <a:gd name="T39" fmla="*/ 10 h 19"/>
                <a:gd name="T40" fmla="*/ 14 w 21"/>
                <a:gd name="T41" fmla="*/ 10 h 19"/>
                <a:gd name="T42" fmla="*/ 14 w 21"/>
                <a:gd name="T43" fmla="*/ 10 h 19"/>
                <a:gd name="T44" fmla="*/ 14 w 21"/>
                <a:gd name="T45" fmla="*/ 10 h 19"/>
                <a:gd name="T46" fmla="*/ 12 w 21"/>
                <a:gd name="T47" fmla="*/ 7 h 19"/>
                <a:gd name="T48" fmla="*/ 10 w 21"/>
                <a:gd name="T49" fmla="*/ 6 h 19"/>
                <a:gd name="T50" fmla="*/ 7 w 21"/>
                <a:gd name="T51" fmla="*/ 4 h 19"/>
                <a:gd name="T52" fmla="*/ 4 w 21"/>
                <a:gd name="T53" fmla="*/ 3 h 19"/>
                <a:gd name="T54" fmla="*/ 1 w 21"/>
                <a:gd name="T55" fmla="*/ 0 h 19"/>
                <a:gd name="T56" fmla="*/ 1 w 21"/>
                <a:gd name="T57" fmla="*/ 0 h 19"/>
                <a:gd name="T58" fmla="*/ 0 w 21"/>
                <a:gd name="T59" fmla="*/ 0 h 19"/>
                <a:gd name="T60" fmla="*/ 0 w 21"/>
                <a:gd name="T61" fmla="*/ 2 h 19"/>
                <a:gd name="T62" fmla="*/ 3 w 21"/>
                <a:gd name="T63" fmla="*/ 4 h 19"/>
                <a:gd name="T64" fmla="*/ 5 w 21"/>
                <a:gd name="T65"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19">
                  <a:moveTo>
                    <a:pt x="5" y="5"/>
                  </a:moveTo>
                  <a:cubicBezTo>
                    <a:pt x="5" y="5"/>
                    <a:pt x="5" y="5"/>
                    <a:pt x="5" y="5"/>
                  </a:cubicBezTo>
                  <a:cubicBezTo>
                    <a:pt x="6" y="5"/>
                    <a:pt x="7" y="6"/>
                    <a:pt x="8" y="6"/>
                  </a:cubicBezTo>
                  <a:cubicBezTo>
                    <a:pt x="9" y="7"/>
                    <a:pt x="10" y="7"/>
                    <a:pt x="10" y="8"/>
                  </a:cubicBezTo>
                  <a:cubicBezTo>
                    <a:pt x="12" y="9"/>
                    <a:pt x="13" y="11"/>
                    <a:pt x="15" y="14"/>
                  </a:cubicBezTo>
                  <a:cubicBezTo>
                    <a:pt x="15" y="14"/>
                    <a:pt x="15" y="14"/>
                    <a:pt x="15" y="14"/>
                  </a:cubicBezTo>
                  <a:cubicBezTo>
                    <a:pt x="17" y="16"/>
                    <a:pt x="18" y="17"/>
                    <a:pt x="19" y="19"/>
                  </a:cubicBezTo>
                  <a:cubicBezTo>
                    <a:pt x="19" y="19"/>
                    <a:pt x="20" y="19"/>
                    <a:pt x="20" y="19"/>
                  </a:cubicBezTo>
                  <a:cubicBezTo>
                    <a:pt x="20" y="19"/>
                    <a:pt x="20" y="19"/>
                    <a:pt x="21" y="19"/>
                  </a:cubicBezTo>
                  <a:cubicBezTo>
                    <a:pt x="21" y="19"/>
                    <a:pt x="21" y="19"/>
                    <a:pt x="21" y="18"/>
                  </a:cubicBezTo>
                  <a:cubicBezTo>
                    <a:pt x="20" y="16"/>
                    <a:pt x="19" y="13"/>
                    <a:pt x="16" y="8"/>
                  </a:cubicBezTo>
                  <a:cubicBezTo>
                    <a:pt x="16" y="8"/>
                    <a:pt x="15" y="7"/>
                    <a:pt x="14" y="7"/>
                  </a:cubicBezTo>
                  <a:cubicBezTo>
                    <a:pt x="14" y="7"/>
                    <a:pt x="14" y="7"/>
                    <a:pt x="14" y="7"/>
                  </a:cubicBezTo>
                  <a:cubicBezTo>
                    <a:pt x="14" y="7"/>
                    <a:pt x="14" y="7"/>
                    <a:pt x="14" y="7"/>
                  </a:cubicBezTo>
                  <a:cubicBezTo>
                    <a:pt x="15" y="9"/>
                    <a:pt x="15" y="9"/>
                    <a:pt x="15" y="9"/>
                  </a:cubicBezTo>
                  <a:cubicBezTo>
                    <a:pt x="15" y="10"/>
                    <a:pt x="15" y="10"/>
                    <a:pt x="15" y="10"/>
                  </a:cubicBezTo>
                  <a:cubicBezTo>
                    <a:pt x="15" y="10"/>
                    <a:pt x="15" y="10"/>
                    <a:pt x="15" y="10"/>
                  </a:cubicBezTo>
                  <a:cubicBezTo>
                    <a:pt x="15" y="10"/>
                    <a:pt x="15" y="10"/>
                    <a:pt x="15" y="10"/>
                  </a:cubicBezTo>
                  <a:cubicBezTo>
                    <a:pt x="15" y="10"/>
                    <a:pt x="15" y="10"/>
                    <a:pt x="15" y="10"/>
                  </a:cubicBezTo>
                  <a:cubicBezTo>
                    <a:pt x="15" y="10"/>
                    <a:pt x="15" y="10"/>
                    <a:pt x="15" y="10"/>
                  </a:cubicBezTo>
                  <a:cubicBezTo>
                    <a:pt x="14" y="10"/>
                    <a:pt x="14" y="10"/>
                    <a:pt x="14" y="10"/>
                  </a:cubicBezTo>
                  <a:cubicBezTo>
                    <a:pt x="14" y="10"/>
                    <a:pt x="14" y="10"/>
                    <a:pt x="14" y="10"/>
                  </a:cubicBezTo>
                  <a:cubicBezTo>
                    <a:pt x="14" y="10"/>
                    <a:pt x="14" y="10"/>
                    <a:pt x="14" y="10"/>
                  </a:cubicBezTo>
                  <a:cubicBezTo>
                    <a:pt x="13" y="9"/>
                    <a:pt x="13" y="8"/>
                    <a:pt x="12" y="7"/>
                  </a:cubicBezTo>
                  <a:cubicBezTo>
                    <a:pt x="11" y="6"/>
                    <a:pt x="11" y="6"/>
                    <a:pt x="10" y="6"/>
                  </a:cubicBezTo>
                  <a:cubicBezTo>
                    <a:pt x="9" y="5"/>
                    <a:pt x="8" y="5"/>
                    <a:pt x="7" y="4"/>
                  </a:cubicBezTo>
                  <a:cubicBezTo>
                    <a:pt x="5" y="4"/>
                    <a:pt x="5" y="3"/>
                    <a:pt x="4" y="3"/>
                  </a:cubicBezTo>
                  <a:cubicBezTo>
                    <a:pt x="3" y="2"/>
                    <a:pt x="2" y="1"/>
                    <a:pt x="1" y="0"/>
                  </a:cubicBezTo>
                  <a:cubicBezTo>
                    <a:pt x="1" y="0"/>
                    <a:pt x="1" y="0"/>
                    <a:pt x="1" y="0"/>
                  </a:cubicBezTo>
                  <a:cubicBezTo>
                    <a:pt x="0" y="0"/>
                    <a:pt x="0" y="0"/>
                    <a:pt x="0" y="0"/>
                  </a:cubicBezTo>
                  <a:cubicBezTo>
                    <a:pt x="0" y="1"/>
                    <a:pt x="0" y="1"/>
                    <a:pt x="0" y="2"/>
                  </a:cubicBezTo>
                  <a:cubicBezTo>
                    <a:pt x="1" y="3"/>
                    <a:pt x="2" y="4"/>
                    <a:pt x="3" y="4"/>
                  </a:cubicBezTo>
                  <a:cubicBezTo>
                    <a:pt x="4" y="4"/>
                    <a:pt x="4" y="5"/>
                    <a:pt x="5"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34" name="Freeform 31"/>
            <p:cNvSpPr>
              <a:spLocks/>
            </p:cNvSpPr>
            <p:nvPr userDrawn="1"/>
          </p:nvSpPr>
          <p:spPr bwMode="auto">
            <a:xfrm>
              <a:off x="12501563" y="663575"/>
              <a:ext cx="146050" cy="119063"/>
            </a:xfrm>
            <a:custGeom>
              <a:avLst/>
              <a:gdLst>
                <a:gd name="T0" fmla="*/ 31 w 39"/>
                <a:gd name="T1" fmla="*/ 31 h 31"/>
                <a:gd name="T2" fmla="*/ 38 w 39"/>
                <a:gd name="T3" fmla="*/ 28 h 31"/>
                <a:gd name="T4" fmla="*/ 38 w 39"/>
                <a:gd name="T5" fmla="*/ 26 h 31"/>
                <a:gd name="T6" fmla="*/ 32 w 39"/>
                <a:gd name="T7" fmla="*/ 22 h 31"/>
                <a:gd name="T8" fmla="*/ 2 w 39"/>
                <a:gd name="T9" fmla="*/ 0 h 31"/>
                <a:gd name="T10" fmla="*/ 1 w 39"/>
                <a:gd name="T11" fmla="*/ 0 h 31"/>
                <a:gd name="T12" fmla="*/ 1 w 39"/>
                <a:gd name="T13" fmla="*/ 0 h 31"/>
                <a:gd name="T14" fmla="*/ 2 w 39"/>
                <a:gd name="T15" fmla="*/ 2 h 31"/>
                <a:gd name="T16" fmla="*/ 34 w 39"/>
                <a:gd name="T17" fmla="*/ 25 h 31"/>
                <a:gd name="T18" fmla="*/ 34 w 39"/>
                <a:gd name="T19" fmla="*/ 26 h 31"/>
                <a:gd name="T20" fmla="*/ 35 w 39"/>
                <a:gd name="T21" fmla="*/ 27 h 31"/>
                <a:gd name="T22" fmla="*/ 35 w 39"/>
                <a:gd name="T23" fmla="*/ 28 h 31"/>
                <a:gd name="T24" fmla="*/ 32 w 39"/>
                <a:gd name="T25" fmla="*/ 29 h 31"/>
                <a:gd name="T26" fmla="*/ 26 w 39"/>
                <a:gd name="T27" fmla="*/ 27 h 31"/>
                <a:gd name="T28" fmla="*/ 1 w 39"/>
                <a:gd name="T29" fmla="*/ 7 h 31"/>
                <a:gd name="T30" fmla="*/ 1 w 39"/>
                <a:gd name="T31" fmla="*/ 7 h 31"/>
                <a:gd name="T32" fmla="*/ 1 w 39"/>
                <a:gd name="T33" fmla="*/ 7 h 31"/>
                <a:gd name="T34" fmla="*/ 1 w 39"/>
                <a:gd name="T35" fmla="*/ 8 h 31"/>
                <a:gd name="T36" fmla="*/ 1 w 39"/>
                <a:gd name="T37" fmla="*/ 9 h 31"/>
                <a:gd name="T38" fmla="*/ 26 w 39"/>
                <a:gd name="T39" fmla="*/ 29 h 31"/>
                <a:gd name="T40" fmla="*/ 31 w 39"/>
                <a:gd name="T4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31">
                  <a:moveTo>
                    <a:pt x="31" y="31"/>
                  </a:moveTo>
                  <a:cubicBezTo>
                    <a:pt x="34" y="31"/>
                    <a:pt x="36" y="30"/>
                    <a:pt x="38" y="28"/>
                  </a:cubicBezTo>
                  <a:cubicBezTo>
                    <a:pt x="39" y="27"/>
                    <a:pt x="39" y="27"/>
                    <a:pt x="38" y="26"/>
                  </a:cubicBezTo>
                  <a:cubicBezTo>
                    <a:pt x="35" y="24"/>
                    <a:pt x="34" y="23"/>
                    <a:pt x="32" y="22"/>
                  </a:cubicBezTo>
                  <a:cubicBezTo>
                    <a:pt x="22" y="15"/>
                    <a:pt x="12" y="7"/>
                    <a:pt x="2" y="0"/>
                  </a:cubicBezTo>
                  <a:cubicBezTo>
                    <a:pt x="1" y="0"/>
                    <a:pt x="1" y="0"/>
                    <a:pt x="1" y="0"/>
                  </a:cubicBezTo>
                  <a:cubicBezTo>
                    <a:pt x="1" y="0"/>
                    <a:pt x="1" y="0"/>
                    <a:pt x="1" y="0"/>
                  </a:cubicBezTo>
                  <a:cubicBezTo>
                    <a:pt x="1" y="0"/>
                    <a:pt x="1" y="1"/>
                    <a:pt x="2" y="2"/>
                  </a:cubicBezTo>
                  <a:cubicBezTo>
                    <a:pt x="34" y="25"/>
                    <a:pt x="34" y="25"/>
                    <a:pt x="34" y="25"/>
                  </a:cubicBezTo>
                  <a:cubicBezTo>
                    <a:pt x="34" y="26"/>
                    <a:pt x="34" y="26"/>
                    <a:pt x="34" y="26"/>
                  </a:cubicBezTo>
                  <a:cubicBezTo>
                    <a:pt x="35" y="26"/>
                    <a:pt x="35" y="26"/>
                    <a:pt x="35" y="27"/>
                  </a:cubicBezTo>
                  <a:cubicBezTo>
                    <a:pt x="35" y="27"/>
                    <a:pt x="36" y="27"/>
                    <a:pt x="35" y="28"/>
                  </a:cubicBezTo>
                  <a:cubicBezTo>
                    <a:pt x="34" y="29"/>
                    <a:pt x="33" y="29"/>
                    <a:pt x="32" y="29"/>
                  </a:cubicBezTo>
                  <a:cubicBezTo>
                    <a:pt x="30" y="29"/>
                    <a:pt x="28" y="28"/>
                    <a:pt x="26" y="27"/>
                  </a:cubicBezTo>
                  <a:cubicBezTo>
                    <a:pt x="18" y="20"/>
                    <a:pt x="9" y="13"/>
                    <a:pt x="1" y="7"/>
                  </a:cubicBezTo>
                  <a:cubicBezTo>
                    <a:pt x="1" y="7"/>
                    <a:pt x="1" y="7"/>
                    <a:pt x="1" y="7"/>
                  </a:cubicBezTo>
                  <a:cubicBezTo>
                    <a:pt x="1" y="7"/>
                    <a:pt x="1" y="7"/>
                    <a:pt x="1" y="7"/>
                  </a:cubicBezTo>
                  <a:cubicBezTo>
                    <a:pt x="0" y="7"/>
                    <a:pt x="0" y="8"/>
                    <a:pt x="1" y="8"/>
                  </a:cubicBezTo>
                  <a:cubicBezTo>
                    <a:pt x="1" y="9"/>
                    <a:pt x="1" y="9"/>
                    <a:pt x="1" y="9"/>
                  </a:cubicBezTo>
                  <a:cubicBezTo>
                    <a:pt x="10" y="16"/>
                    <a:pt x="18" y="23"/>
                    <a:pt x="26" y="29"/>
                  </a:cubicBezTo>
                  <a:cubicBezTo>
                    <a:pt x="28" y="30"/>
                    <a:pt x="30" y="31"/>
                    <a:pt x="31" y="3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35" name="Freeform 32"/>
            <p:cNvSpPr>
              <a:spLocks/>
            </p:cNvSpPr>
            <p:nvPr userDrawn="1"/>
          </p:nvSpPr>
          <p:spPr bwMode="auto">
            <a:xfrm>
              <a:off x="12504738" y="679450"/>
              <a:ext cx="112713" cy="87313"/>
            </a:xfrm>
            <a:custGeom>
              <a:avLst/>
              <a:gdLst>
                <a:gd name="T0" fmla="*/ 25 w 30"/>
                <a:gd name="T1" fmla="*/ 20 h 23"/>
                <a:gd name="T2" fmla="*/ 29 w 30"/>
                <a:gd name="T3" fmla="*/ 23 h 23"/>
                <a:gd name="T4" fmla="*/ 29 w 30"/>
                <a:gd name="T5" fmla="*/ 23 h 23"/>
                <a:gd name="T6" fmla="*/ 30 w 30"/>
                <a:gd name="T7" fmla="*/ 23 h 23"/>
                <a:gd name="T8" fmla="*/ 29 w 30"/>
                <a:gd name="T9" fmla="*/ 22 h 23"/>
                <a:gd name="T10" fmla="*/ 1 w 30"/>
                <a:gd name="T11" fmla="*/ 0 h 23"/>
                <a:gd name="T12" fmla="*/ 0 w 30"/>
                <a:gd name="T13" fmla="*/ 0 h 23"/>
                <a:gd name="T14" fmla="*/ 0 w 30"/>
                <a:gd name="T15" fmla="*/ 0 h 23"/>
                <a:gd name="T16" fmla="*/ 1 w 30"/>
                <a:gd name="T17" fmla="*/ 1 h 23"/>
                <a:gd name="T18" fmla="*/ 25 w 30"/>
                <a:gd name="T19"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3">
                  <a:moveTo>
                    <a:pt x="25" y="20"/>
                  </a:moveTo>
                  <a:cubicBezTo>
                    <a:pt x="26" y="21"/>
                    <a:pt x="28" y="22"/>
                    <a:pt x="29" y="23"/>
                  </a:cubicBezTo>
                  <a:cubicBezTo>
                    <a:pt x="29" y="23"/>
                    <a:pt x="29" y="23"/>
                    <a:pt x="29" y="23"/>
                  </a:cubicBezTo>
                  <a:cubicBezTo>
                    <a:pt x="30" y="23"/>
                    <a:pt x="30" y="23"/>
                    <a:pt x="30" y="23"/>
                  </a:cubicBezTo>
                  <a:cubicBezTo>
                    <a:pt x="30" y="22"/>
                    <a:pt x="30" y="22"/>
                    <a:pt x="29" y="22"/>
                  </a:cubicBezTo>
                  <a:cubicBezTo>
                    <a:pt x="1" y="0"/>
                    <a:pt x="1" y="0"/>
                    <a:pt x="1" y="0"/>
                  </a:cubicBezTo>
                  <a:cubicBezTo>
                    <a:pt x="0" y="0"/>
                    <a:pt x="0" y="0"/>
                    <a:pt x="0" y="0"/>
                  </a:cubicBezTo>
                  <a:cubicBezTo>
                    <a:pt x="0" y="0"/>
                    <a:pt x="0" y="0"/>
                    <a:pt x="0" y="0"/>
                  </a:cubicBezTo>
                  <a:cubicBezTo>
                    <a:pt x="0" y="0"/>
                    <a:pt x="0" y="1"/>
                    <a:pt x="1" y="1"/>
                  </a:cubicBezTo>
                  <a:lnTo>
                    <a:pt x="25" y="20"/>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36" name="Freeform 33"/>
            <p:cNvSpPr>
              <a:spLocks/>
            </p:cNvSpPr>
            <p:nvPr userDrawn="1"/>
          </p:nvSpPr>
          <p:spPr bwMode="auto">
            <a:xfrm>
              <a:off x="12501563" y="701675"/>
              <a:ext cx="82550" cy="68263"/>
            </a:xfrm>
            <a:custGeom>
              <a:avLst/>
              <a:gdLst>
                <a:gd name="T0" fmla="*/ 18 w 22"/>
                <a:gd name="T1" fmla="*/ 16 h 18"/>
                <a:gd name="T2" fmla="*/ 20 w 22"/>
                <a:gd name="T3" fmla="*/ 18 h 18"/>
                <a:gd name="T4" fmla="*/ 21 w 22"/>
                <a:gd name="T5" fmla="*/ 18 h 18"/>
                <a:gd name="T6" fmla="*/ 22 w 22"/>
                <a:gd name="T7" fmla="*/ 18 h 18"/>
                <a:gd name="T8" fmla="*/ 22 w 22"/>
                <a:gd name="T9" fmla="*/ 18 h 18"/>
                <a:gd name="T10" fmla="*/ 19 w 22"/>
                <a:gd name="T11" fmla="*/ 16 h 18"/>
                <a:gd name="T12" fmla="*/ 0 w 22"/>
                <a:gd name="T13" fmla="*/ 0 h 18"/>
                <a:gd name="T14" fmla="*/ 0 w 22"/>
                <a:gd name="T15" fmla="*/ 0 h 18"/>
                <a:gd name="T16" fmla="*/ 0 w 22"/>
                <a:gd name="T17" fmla="*/ 0 h 18"/>
                <a:gd name="T18" fmla="*/ 0 w 22"/>
                <a:gd name="T19" fmla="*/ 1 h 18"/>
                <a:gd name="T20" fmla="*/ 18 w 22"/>
                <a:gd name="T2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8">
                  <a:moveTo>
                    <a:pt x="18" y="16"/>
                  </a:moveTo>
                  <a:cubicBezTo>
                    <a:pt x="19" y="17"/>
                    <a:pt x="19" y="18"/>
                    <a:pt x="20" y="18"/>
                  </a:cubicBezTo>
                  <a:cubicBezTo>
                    <a:pt x="20" y="18"/>
                    <a:pt x="21" y="18"/>
                    <a:pt x="21" y="18"/>
                  </a:cubicBezTo>
                  <a:cubicBezTo>
                    <a:pt x="21" y="18"/>
                    <a:pt x="22" y="18"/>
                    <a:pt x="22" y="18"/>
                  </a:cubicBezTo>
                  <a:cubicBezTo>
                    <a:pt x="22" y="18"/>
                    <a:pt x="22" y="18"/>
                    <a:pt x="22" y="18"/>
                  </a:cubicBezTo>
                  <a:cubicBezTo>
                    <a:pt x="19" y="16"/>
                    <a:pt x="19" y="16"/>
                    <a:pt x="19" y="16"/>
                  </a:cubicBezTo>
                  <a:cubicBezTo>
                    <a:pt x="0" y="0"/>
                    <a:pt x="0" y="0"/>
                    <a:pt x="0" y="0"/>
                  </a:cubicBezTo>
                  <a:cubicBezTo>
                    <a:pt x="0" y="0"/>
                    <a:pt x="0" y="0"/>
                    <a:pt x="0" y="0"/>
                  </a:cubicBezTo>
                  <a:cubicBezTo>
                    <a:pt x="0" y="0"/>
                    <a:pt x="0" y="0"/>
                    <a:pt x="0" y="0"/>
                  </a:cubicBezTo>
                  <a:cubicBezTo>
                    <a:pt x="0" y="0"/>
                    <a:pt x="0" y="0"/>
                    <a:pt x="0" y="1"/>
                  </a:cubicBezTo>
                  <a:cubicBezTo>
                    <a:pt x="6" y="6"/>
                    <a:pt x="11" y="11"/>
                    <a:pt x="18" y="16"/>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37" name="Freeform 34"/>
            <p:cNvSpPr>
              <a:spLocks/>
            </p:cNvSpPr>
            <p:nvPr userDrawn="1"/>
          </p:nvSpPr>
          <p:spPr bwMode="auto">
            <a:xfrm>
              <a:off x="12507913" y="595313"/>
              <a:ext cx="11113" cy="11113"/>
            </a:xfrm>
            <a:custGeom>
              <a:avLst/>
              <a:gdLst>
                <a:gd name="T0" fmla="*/ 1 w 3"/>
                <a:gd name="T1" fmla="*/ 1 h 3"/>
                <a:gd name="T2" fmla="*/ 0 w 3"/>
                <a:gd name="T3" fmla="*/ 0 h 3"/>
                <a:gd name="T4" fmla="*/ 0 w 3"/>
                <a:gd name="T5" fmla="*/ 1 h 3"/>
                <a:gd name="T6" fmla="*/ 0 w 3"/>
                <a:gd name="T7" fmla="*/ 1 h 3"/>
                <a:gd name="T8" fmla="*/ 3 w 3"/>
                <a:gd name="T9" fmla="*/ 3 h 3"/>
                <a:gd name="T10" fmla="*/ 3 w 3"/>
                <a:gd name="T11" fmla="*/ 3 h 3"/>
                <a:gd name="T12" fmla="*/ 3 w 3"/>
                <a:gd name="T13" fmla="*/ 3 h 3"/>
                <a:gd name="T14" fmla="*/ 3 w 3"/>
                <a:gd name="T15" fmla="*/ 3 h 3"/>
                <a:gd name="T16" fmla="*/ 2 w 3"/>
                <a:gd name="T17" fmla="*/ 2 h 3"/>
                <a:gd name="T18" fmla="*/ 1 w 3"/>
                <a:gd name="T1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1" y="1"/>
                  </a:moveTo>
                  <a:cubicBezTo>
                    <a:pt x="1" y="0"/>
                    <a:pt x="0" y="0"/>
                    <a:pt x="0" y="0"/>
                  </a:cubicBezTo>
                  <a:cubicBezTo>
                    <a:pt x="0" y="0"/>
                    <a:pt x="0" y="0"/>
                    <a:pt x="0" y="1"/>
                  </a:cubicBezTo>
                  <a:cubicBezTo>
                    <a:pt x="0" y="1"/>
                    <a:pt x="0" y="1"/>
                    <a:pt x="0" y="1"/>
                  </a:cubicBezTo>
                  <a:cubicBezTo>
                    <a:pt x="1" y="2"/>
                    <a:pt x="2" y="3"/>
                    <a:pt x="3" y="3"/>
                  </a:cubicBezTo>
                  <a:cubicBezTo>
                    <a:pt x="3" y="3"/>
                    <a:pt x="3" y="3"/>
                    <a:pt x="3" y="3"/>
                  </a:cubicBezTo>
                  <a:cubicBezTo>
                    <a:pt x="3" y="3"/>
                    <a:pt x="3" y="3"/>
                    <a:pt x="3" y="3"/>
                  </a:cubicBezTo>
                  <a:cubicBezTo>
                    <a:pt x="3" y="3"/>
                    <a:pt x="3" y="3"/>
                    <a:pt x="3" y="3"/>
                  </a:cubicBezTo>
                  <a:cubicBezTo>
                    <a:pt x="3" y="2"/>
                    <a:pt x="3" y="2"/>
                    <a:pt x="2" y="2"/>
                  </a:cubicBezTo>
                  <a:cubicBezTo>
                    <a:pt x="2" y="1"/>
                    <a:pt x="2" y="1"/>
                    <a:pt x="1"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38" name="Freeform 35"/>
            <p:cNvSpPr>
              <a:spLocks/>
            </p:cNvSpPr>
            <p:nvPr userDrawn="1"/>
          </p:nvSpPr>
          <p:spPr bwMode="auto">
            <a:xfrm>
              <a:off x="12496801" y="709613"/>
              <a:ext cx="101600" cy="76200"/>
            </a:xfrm>
            <a:custGeom>
              <a:avLst/>
              <a:gdLst>
                <a:gd name="T0" fmla="*/ 23 w 27"/>
                <a:gd name="T1" fmla="*/ 20 h 20"/>
                <a:gd name="T2" fmla="*/ 26 w 27"/>
                <a:gd name="T3" fmla="*/ 20 h 20"/>
                <a:gd name="T4" fmla="*/ 27 w 27"/>
                <a:gd name="T5" fmla="*/ 19 h 20"/>
                <a:gd name="T6" fmla="*/ 26 w 27"/>
                <a:gd name="T7" fmla="*/ 18 h 20"/>
                <a:gd name="T8" fmla="*/ 26 w 27"/>
                <a:gd name="T9" fmla="*/ 18 h 20"/>
                <a:gd name="T10" fmla="*/ 25 w 27"/>
                <a:gd name="T11" fmla="*/ 19 h 20"/>
                <a:gd name="T12" fmla="*/ 25 w 27"/>
                <a:gd name="T13" fmla="*/ 19 h 20"/>
                <a:gd name="T14" fmla="*/ 24 w 27"/>
                <a:gd name="T15" fmla="*/ 19 h 20"/>
                <a:gd name="T16" fmla="*/ 19 w 27"/>
                <a:gd name="T17" fmla="*/ 17 h 20"/>
                <a:gd name="T18" fmla="*/ 8 w 27"/>
                <a:gd name="T19" fmla="*/ 7 h 20"/>
                <a:gd name="T20" fmla="*/ 8 w 27"/>
                <a:gd name="T21" fmla="*/ 7 h 20"/>
                <a:gd name="T22" fmla="*/ 1 w 27"/>
                <a:gd name="T23" fmla="*/ 1 h 20"/>
                <a:gd name="T24" fmla="*/ 0 w 27"/>
                <a:gd name="T25" fmla="*/ 0 h 20"/>
                <a:gd name="T26" fmla="*/ 0 w 27"/>
                <a:gd name="T27" fmla="*/ 0 h 20"/>
                <a:gd name="T28" fmla="*/ 0 w 27"/>
                <a:gd name="T29" fmla="*/ 1 h 20"/>
                <a:gd name="T30" fmla="*/ 1 w 27"/>
                <a:gd name="T31" fmla="*/ 2 h 20"/>
                <a:gd name="T32" fmla="*/ 2 w 27"/>
                <a:gd name="T33" fmla="*/ 3 h 20"/>
                <a:gd name="T34" fmla="*/ 17 w 27"/>
                <a:gd name="T35" fmla="*/ 17 h 20"/>
                <a:gd name="T36" fmla="*/ 21 w 27"/>
                <a:gd name="T37" fmla="*/ 20 h 20"/>
                <a:gd name="T38" fmla="*/ 23 w 27"/>
                <a:gd name="T3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0">
                  <a:moveTo>
                    <a:pt x="23" y="20"/>
                  </a:moveTo>
                  <a:cubicBezTo>
                    <a:pt x="25" y="20"/>
                    <a:pt x="25" y="20"/>
                    <a:pt x="26" y="20"/>
                  </a:cubicBezTo>
                  <a:cubicBezTo>
                    <a:pt x="26" y="19"/>
                    <a:pt x="27" y="19"/>
                    <a:pt x="27" y="19"/>
                  </a:cubicBezTo>
                  <a:cubicBezTo>
                    <a:pt x="27" y="19"/>
                    <a:pt x="26" y="19"/>
                    <a:pt x="26" y="18"/>
                  </a:cubicBezTo>
                  <a:cubicBezTo>
                    <a:pt x="26" y="18"/>
                    <a:pt x="26" y="18"/>
                    <a:pt x="26" y="18"/>
                  </a:cubicBezTo>
                  <a:cubicBezTo>
                    <a:pt x="25" y="18"/>
                    <a:pt x="25" y="18"/>
                    <a:pt x="25" y="19"/>
                  </a:cubicBezTo>
                  <a:cubicBezTo>
                    <a:pt x="25" y="19"/>
                    <a:pt x="25" y="19"/>
                    <a:pt x="25" y="19"/>
                  </a:cubicBezTo>
                  <a:cubicBezTo>
                    <a:pt x="24" y="19"/>
                    <a:pt x="24" y="19"/>
                    <a:pt x="24" y="19"/>
                  </a:cubicBezTo>
                  <a:cubicBezTo>
                    <a:pt x="22" y="19"/>
                    <a:pt x="21" y="18"/>
                    <a:pt x="19" y="17"/>
                  </a:cubicBezTo>
                  <a:cubicBezTo>
                    <a:pt x="15" y="13"/>
                    <a:pt x="11" y="10"/>
                    <a:pt x="8" y="7"/>
                  </a:cubicBezTo>
                  <a:cubicBezTo>
                    <a:pt x="8" y="7"/>
                    <a:pt x="8" y="7"/>
                    <a:pt x="8" y="7"/>
                  </a:cubicBezTo>
                  <a:cubicBezTo>
                    <a:pt x="5" y="5"/>
                    <a:pt x="3" y="3"/>
                    <a:pt x="1" y="1"/>
                  </a:cubicBezTo>
                  <a:cubicBezTo>
                    <a:pt x="1" y="0"/>
                    <a:pt x="0" y="0"/>
                    <a:pt x="0" y="0"/>
                  </a:cubicBezTo>
                  <a:cubicBezTo>
                    <a:pt x="0" y="0"/>
                    <a:pt x="0" y="0"/>
                    <a:pt x="0" y="0"/>
                  </a:cubicBezTo>
                  <a:cubicBezTo>
                    <a:pt x="0" y="1"/>
                    <a:pt x="0" y="1"/>
                    <a:pt x="0" y="1"/>
                  </a:cubicBezTo>
                  <a:cubicBezTo>
                    <a:pt x="0" y="1"/>
                    <a:pt x="0" y="1"/>
                    <a:pt x="1" y="2"/>
                  </a:cubicBezTo>
                  <a:cubicBezTo>
                    <a:pt x="2" y="3"/>
                    <a:pt x="2" y="3"/>
                    <a:pt x="2" y="3"/>
                  </a:cubicBezTo>
                  <a:cubicBezTo>
                    <a:pt x="7" y="8"/>
                    <a:pt x="12" y="13"/>
                    <a:pt x="17" y="17"/>
                  </a:cubicBezTo>
                  <a:cubicBezTo>
                    <a:pt x="19" y="19"/>
                    <a:pt x="20" y="20"/>
                    <a:pt x="21" y="20"/>
                  </a:cubicBezTo>
                  <a:cubicBezTo>
                    <a:pt x="22" y="20"/>
                    <a:pt x="23" y="20"/>
                    <a:pt x="23" y="2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39" name="Freeform 36"/>
            <p:cNvSpPr>
              <a:spLocks/>
            </p:cNvSpPr>
            <p:nvPr userDrawn="1"/>
          </p:nvSpPr>
          <p:spPr bwMode="auto">
            <a:xfrm>
              <a:off x="12488863" y="717550"/>
              <a:ext cx="65088" cy="60325"/>
            </a:xfrm>
            <a:custGeom>
              <a:avLst/>
              <a:gdLst>
                <a:gd name="T0" fmla="*/ 0 w 17"/>
                <a:gd name="T1" fmla="*/ 0 h 16"/>
                <a:gd name="T2" fmla="*/ 0 w 17"/>
                <a:gd name="T3" fmla="*/ 0 h 16"/>
                <a:gd name="T4" fmla="*/ 14 w 17"/>
                <a:gd name="T5" fmla="*/ 14 h 16"/>
                <a:gd name="T6" fmla="*/ 17 w 17"/>
                <a:gd name="T7" fmla="*/ 16 h 16"/>
                <a:gd name="T8" fmla="*/ 17 w 17"/>
                <a:gd name="T9" fmla="*/ 16 h 16"/>
                <a:gd name="T10" fmla="*/ 17 w 17"/>
                <a:gd name="T11" fmla="*/ 15 h 16"/>
                <a:gd name="T12" fmla="*/ 4 w 17"/>
                <a:gd name="T13" fmla="*/ 3 h 16"/>
                <a:gd name="T14" fmla="*/ 3 w 17"/>
                <a:gd name="T15" fmla="*/ 2 h 16"/>
                <a:gd name="T16" fmla="*/ 3 w 17"/>
                <a:gd name="T17" fmla="*/ 2 h 16"/>
                <a:gd name="T18" fmla="*/ 1 w 17"/>
                <a:gd name="T19" fmla="*/ 0 h 16"/>
                <a:gd name="T20" fmla="*/ 0 w 17"/>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6">
                  <a:moveTo>
                    <a:pt x="0" y="0"/>
                  </a:moveTo>
                  <a:cubicBezTo>
                    <a:pt x="0" y="0"/>
                    <a:pt x="0" y="0"/>
                    <a:pt x="0" y="0"/>
                  </a:cubicBezTo>
                  <a:cubicBezTo>
                    <a:pt x="4" y="5"/>
                    <a:pt x="9" y="9"/>
                    <a:pt x="14" y="14"/>
                  </a:cubicBezTo>
                  <a:cubicBezTo>
                    <a:pt x="15" y="15"/>
                    <a:pt x="16" y="16"/>
                    <a:pt x="17" y="16"/>
                  </a:cubicBezTo>
                  <a:cubicBezTo>
                    <a:pt x="17" y="16"/>
                    <a:pt x="17" y="16"/>
                    <a:pt x="17" y="16"/>
                  </a:cubicBezTo>
                  <a:cubicBezTo>
                    <a:pt x="17" y="16"/>
                    <a:pt x="17" y="15"/>
                    <a:pt x="17" y="15"/>
                  </a:cubicBezTo>
                  <a:cubicBezTo>
                    <a:pt x="12" y="12"/>
                    <a:pt x="8" y="7"/>
                    <a:pt x="4" y="3"/>
                  </a:cubicBezTo>
                  <a:cubicBezTo>
                    <a:pt x="4" y="3"/>
                    <a:pt x="4" y="3"/>
                    <a:pt x="3" y="2"/>
                  </a:cubicBezTo>
                  <a:cubicBezTo>
                    <a:pt x="3" y="2"/>
                    <a:pt x="3" y="2"/>
                    <a:pt x="3" y="2"/>
                  </a:cubicBezTo>
                  <a:cubicBezTo>
                    <a:pt x="2" y="1"/>
                    <a:pt x="2" y="1"/>
                    <a:pt x="1" y="0"/>
                  </a:cubicBezTo>
                  <a:lnTo>
                    <a:pt x="0" y="0"/>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40" name="Freeform 37"/>
            <p:cNvSpPr>
              <a:spLocks/>
            </p:cNvSpPr>
            <p:nvPr userDrawn="1"/>
          </p:nvSpPr>
          <p:spPr bwMode="auto">
            <a:xfrm>
              <a:off x="12485688" y="725488"/>
              <a:ext cx="79375" cy="63500"/>
            </a:xfrm>
            <a:custGeom>
              <a:avLst/>
              <a:gdLst>
                <a:gd name="T0" fmla="*/ 20 w 21"/>
                <a:gd name="T1" fmla="*/ 17 h 17"/>
                <a:gd name="T2" fmla="*/ 21 w 21"/>
                <a:gd name="T3" fmla="*/ 17 h 17"/>
                <a:gd name="T4" fmla="*/ 21 w 21"/>
                <a:gd name="T5" fmla="*/ 17 h 17"/>
                <a:gd name="T6" fmla="*/ 20 w 21"/>
                <a:gd name="T7" fmla="*/ 16 h 17"/>
                <a:gd name="T8" fmla="*/ 15 w 21"/>
                <a:gd name="T9" fmla="*/ 14 h 17"/>
                <a:gd name="T10" fmla="*/ 1 w 21"/>
                <a:gd name="T11" fmla="*/ 0 h 17"/>
                <a:gd name="T12" fmla="*/ 0 w 21"/>
                <a:gd name="T13" fmla="*/ 0 h 17"/>
                <a:gd name="T14" fmla="*/ 0 w 21"/>
                <a:gd name="T15" fmla="*/ 0 h 17"/>
                <a:gd name="T16" fmla="*/ 0 w 21"/>
                <a:gd name="T17" fmla="*/ 1 h 17"/>
                <a:gd name="T18" fmla="*/ 1 w 21"/>
                <a:gd name="T19" fmla="*/ 2 h 17"/>
                <a:gd name="T20" fmla="*/ 1 w 21"/>
                <a:gd name="T21" fmla="*/ 2 h 17"/>
                <a:gd name="T22" fmla="*/ 12 w 21"/>
                <a:gd name="T23" fmla="*/ 13 h 17"/>
                <a:gd name="T24" fmla="*/ 16 w 21"/>
                <a:gd name="T25" fmla="*/ 16 h 17"/>
                <a:gd name="T26" fmla="*/ 20 w 21"/>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7">
                  <a:moveTo>
                    <a:pt x="20" y="17"/>
                  </a:moveTo>
                  <a:cubicBezTo>
                    <a:pt x="20" y="17"/>
                    <a:pt x="21" y="17"/>
                    <a:pt x="21" y="17"/>
                  </a:cubicBezTo>
                  <a:cubicBezTo>
                    <a:pt x="21" y="17"/>
                    <a:pt x="21" y="17"/>
                    <a:pt x="21" y="17"/>
                  </a:cubicBezTo>
                  <a:cubicBezTo>
                    <a:pt x="21" y="16"/>
                    <a:pt x="21" y="16"/>
                    <a:pt x="20" y="16"/>
                  </a:cubicBezTo>
                  <a:cubicBezTo>
                    <a:pt x="18" y="16"/>
                    <a:pt x="17" y="15"/>
                    <a:pt x="15" y="14"/>
                  </a:cubicBezTo>
                  <a:cubicBezTo>
                    <a:pt x="10" y="9"/>
                    <a:pt x="5" y="5"/>
                    <a:pt x="1" y="0"/>
                  </a:cubicBezTo>
                  <a:cubicBezTo>
                    <a:pt x="0" y="0"/>
                    <a:pt x="0" y="0"/>
                    <a:pt x="0" y="0"/>
                  </a:cubicBezTo>
                  <a:cubicBezTo>
                    <a:pt x="0" y="0"/>
                    <a:pt x="0" y="0"/>
                    <a:pt x="0" y="0"/>
                  </a:cubicBezTo>
                  <a:cubicBezTo>
                    <a:pt x="0" y="0"/>
                    <a:pt x="0" y="0"/>
                    <a:pt x="0" y="1"/>
                  </a:cubicBezTo>
                  <a:cubicBezTo>
                    <a:pt x="0" y="1"/>
                    <a:pt x="1" y="1"/>
                    <a:pt x="1" y="2"/>
                  </a:cubicBezTo>
                  <a:cubicBezTo>
                    <a:pt x="1" y="2"/>
                    <a:pt x="1" y="2"/>
                    <a:pt x="1" y="2"/>
                  </a:cubicBezTo>
                  <a:cubicBezTo>
                    <a:pt x="4" y="5"/>
                    <a:pt x="7" y="8"/>
                    <a:pt x="12" y="13"/>
                  </a:cubicBezTo>
                  <a:cubicBezTo>
                    <a:pt x="13" y="14"/>
                    <a:pt x="14" y="15"/>
                    <a:pt x="16" y="16"/>
                  </a:cubicBezTo>
                  <a:cubicBezTo>
                    <a:pt x="18" y="17"/>
                    <a:pt x="19" y="17"/>
                    <a:pt x="20" y="17"/>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41" name="Freeform 38"/>
            <p:cNvSpPr>
              <a:spLocks/>
            </p:cNvSpPr>
            <p:nvPr userDrawn="1"/>
          </p:nvSpPr>
          <p:spPr bwMode="auto">
            <a:xfrm>
              <a:off x="12493626" y="744538"/>
              <a:ext cx="41275" cy="41275"/>
            </a:xfrm>
            <a:custGeom>
              <a:avLst/>
              <a:gdLst>
                <a:gd name="T0" fmla="*/ 11 w 11"/>
                <a:gd name="T1" fmla="*/ 10 h 11"/>
                <a:gd name="T2" fmla="*/ 10 w 11"/>
                <a:gd name="T3" fmla="*/ 9 h 11"/>
                <a:gd name="T4" fmla="*/ 2 w 11"/>
                <a:gd name="T5" fmla="*/ 2 h 11"/>
                <a:gd name="T6" fmla="*/ 0 w 11"/>
                <a:gd name="T7" fmla="*/ 0 h 11"/>
                <a:gd name="T8" fmla="*/ 0 w 11"/>
                <a:gd name="T9" fmla="*/ 0 h 11"/>
                <a:gd name="T10" fmla="*/ 0 w 11"/>
                <a:gd name="T11" fmla="*/ 0 h 11"/>
                <a:gd name="T12" fmla="*/ 0 w 11"/>
                <a:gd name="T13" fmla="*/ 1 h 11"/>
                <a:gd name="T14" fmla="*/ 6 w 11"/>
                <a:gd name="T15" fmla="*/ 9 h 11"/>
                <a:gd name="T16" fmla="*/ 11 w 11"/>
                <a:gd name="T17" fmla="*/ 11 h 11"/>
                <a:gd name="T18" fmla="*/ 11 w 11"/>
                <a:gd name="T19" fmla="*/ 11 h 11"/>
                <a:gd name="T20" fmla="*/ 11 w 11"/>
                <a:gd name="T2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11" y="10"/>
                  </a:moveTo>
                  <a:cubicBezTo>
                    <a:pt x="11" y="10"/>
                    <a:pt x="11" y="10"/>
                    <a:pt x="10" y="9"/>
                  </a:cubicBezTo>
                  <a:cubicBezTo>
                    <a:pt x="8" y="9"/>
                    <a:pt x="5" y="6"/>
                    <a:pt x="2" y="2"/>
                  </a:cubicBezTo>
                  <a:cubicBezTo>
                    <a:pt x="0" y="0"/>
                    <a:pt x="0" y="0"/>
                    <a:pt x="0" y="0"/>
                  </a:cubicBezTo>
                  <a:cubicBezTo>
                    <a:pt x="0" y="0"/>
                    <a:pt x="0" y="0"/>
                    <a:pt x="0" y="0"/>
                  </a:cubicBezTo>
                  <a:cubicBezTo>
                    <a:pt x="0" y="0"/>
                    <a:pt x="0" y="0"/>
                    <a:pt x="0" y="0"/>
                  </a:cubicBezTo>
                  <a:cubicBezTo>
                    <a:pt x="0" y="1"/>
                    <a:pt x="0" y="1"/>
                    <a:pt x="0" y="1"/>
                  </a:cubicBezTo>
                  <a:cubicBezTo>
                    <a:pt x="6" y="9"/>
                    <a:pt x="6" y="9"/>
                    <a:pt x="6" y="9"/>
                  </a:cubicBezTo>
                  <a:cubicBezTo>
                    <a:pt x="8" y="10"/>
                    <a:pt x="9" y="11"/>
                    <a:pt x="11" y="11"/>
                  </a:cubicBezTo>
                  <a:cubicBezTo>
                    <a:pt x="11" y="11"/>
                    <a:pt x="11" y="11"/>
                    <a:pt x="11" y="11"/>
                  </a:cubicBezTo>
                  <a:cubicBezTo>
                    <a:pt x="11" y="11"/>
                    <a:pt x="11" y="11"/>
                    <a:pt x="11" y="1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42" name="Freeform 39"/>
            <p:cNvSpPr>
              <a:spLocks noEditPoints="1"/>
            </p:cNvSpPr>
            <p:nvPr userDrawn="1"/>
          </p:nvSpPr>
          <p:spPr bwMode="auto">
            <a:xfrm>
              <a:off x="12207876" y="458788"/>
              <a:ext cx="96838" cy="57150"/>
            </a:xfrm>
            <a:custGeom>
              <a:avLst/>
              <a:gdLst>
                <a:gd name="T0" fmla="*/ 8 w 26"/>
                <a:gd name="T1" fmla="*/ 15 h 15"/>
                <a:gd name="T2" fmla="*/ 8 w 26"/>
                <a:gd name="T3" fmla="*/ 15 h 15"/>
                <a:gd name="T4" fmla="*/ 10 w 26"/>
                <a:gd name="T5" fmla="*/ 14 h 15"/>
                <a:gd name="T6" fmla="*/ 9 w 26"/>
                <a:gd name="T7" fmla="*/ 13 h 15"/>
                <a:gd name="T8" fmla="*/ 7 w 26"/>
                <a:gd name="T9" fmla="*/ 9 h 15"/>
                <a:gd name="T10" fmla="*/ 12 w 26"/>
                <a:gd name="T11" fmla="*/ 6 h 15"/>
                <a:gd name="T12" fmla="*/ 13 w 26"/>
                <a:gd name="T13" fmla="*/ 6 h 15"/>
                <a:gd name="T14" fmla="*/ 16 w 26"/>
                <a:gd name="T15" fmla="*/ 5 h 15"/>
                <a:gd name="T16" fmla="*/ 20 w 26"/>
                <a:gd name="T17" fmla="*/ 4 h 15"/>
                <a:gd name="T18" fmla="*/ 21 w 26"/>
                <a:gd name="T19" fmla="*/ 4 h 15"/>
                <a:gd name="T20" fmla="*/ 21 w 26"/>
                <a:gd name="T21" fmla="*/ 4 h 15"/>
                <a:gd name="T22" fmla="*/ 21 w 26"/>
                <a:gd name="T23" fmla="*/ 6 h 15"/>
                <a:gd name="T24" fmla="*/ 20 w 26"/>
                <a:gd name="T25" fmla="*/ 7 h 15"/>
                <a:gd name="T26" fmla="*/ 17 w 26"/>
                <a:gd name="T27" fmla="*/ 8 h 15"/>
                <a:gd name="T28" fmla="*/ 17 w 26"/>
                <a:gd name="T29" fmla="*/ 8 h 15"/>
                <a:gd name="T30" fmla="*/ 17 w 26"/>
                <a:gd name="T31" fmla="*/ 9 h 15"/>
                <a:gd name="T32" fmla="*/ 18 w 26"/>
                <a:gd name="T33" fmla="*/ 9 h 15"/>
                <a:gd name="T34" fmla="*/ 19 w 26"/>
                <a:gd name="T35" fmla="*/ 9 h 15"/>
                <a:gd name="T36" fmla="*/ 25 w 26"/>
                <a:gd name="T37" fmla="*/ 5 h 15"/>
                <a:gd name="T38" fmla="*/ 25 w 26"/>
                <a:gd name="T39" fmla="*/ 4 h 15"/>
                <a:gd name="T40" fmla="*/ 20 w 26"/>
                <a:gd name="T41" fmla="*/ 1 h 15"/>
                <a:gd name="T42" fmla="*/ 18 w 26"/>
                <a:gd name="T43" fmla="*/ 2 h 15"/>
                <a:gd name="T44" fmla="*/ 16 w 26"/>
                <a:gd name="T45" fmla="*/ 2 h 15"/>
                <a:gd name="T46" fmla="*/ 14 w 26"/>
                <a:gd name="T47" fmla="*/ 2 h 15"/>
                <a:gd name="T48" fmla="*/ 10 w 26"/>
                <a:gd name="T49" fmla="*/ 1 h 15"/>
                <a:gd name="T50" fmla="*/ 8 w 26"/>
                <a:gd name="T51" fmla="*/ 0 h 15"/>
                <a:gd name="T52" fmla="*/ 6 w 26"/>
                <a:gd name="T53" fmla="*/ 1 h 15"/>
                <a:gd name="T54" fmla="*/ 6 w 26"/>
                <a:gd name="T55" fmla="*/ 1 h 15"/>
                <a:gd name="T56" fmla="*/ 7 w 26"/>
                <a:gd name="T57" fmla="*/ 2 h 15"/>
                <a:gd name="T58" fmla="*/ 7 w 26"/>
                <a:gd name="T59" fmla="*/ 3 h 15"/>
                <a:gd name="T60" fmla="*/ 6 w 26"/>
                <a:gd name="T61" fmla="*/ 3 h 15"/>
                <a:gd name="T62" fmla="*/ 5 w 26"/>
                <a:gd name="T63" fmla="*/ 3 h 15"/>
                <a:gd name="T64" fmla="*/ 4 w 26"/>
                <a:gd name="T65" fmla="*/ 3 h 15"/>
                <a:gd name="T66" fmla="*/ 1 w 26"/>
                <a:gd name="T67" fmla="*/ 7 h 15"/>
                <a:gd name="T68" fmla="*/ 1 w 26"/>
                <a:gd name="T69" fmla="*/ 10 h 15"/>
                <a:gd name="T70" fmla="*/ 8 w 26"/>
                <a:gd name="T71" fmla="*/ 15 h 15"/>
                <a:gd name="T72" fmla="*/ 4 w 26"/>
                <a:gd name="T73" fmla="*/ 5 h 15"/>
                <a:gd name="T74" fmla="*/ 4 w 26"/>
                <a:gd name="T75" fmla="*/ 5 h 15"/>
                <a:gd name="T76" fmla="*/ 5 w 26"/>
                <a:gd name="T77" fmla="*/ 4 h 15"/>
                <a:gd name="T78" fmla="*/ 6 w 26"/>
                <a:gd name="T79" fmla="*/ 5 h 15"/>
                <a:gd name="T80" fmla="*/ 7 w 26"/>
                <a:gd name="T81" fmla="*/ 5 h 15"/>
                <a:gd name="T82" fmla="*/ 7 w 26"/>
                <a:gd name="T83" fmla="*/ 5 h 15"/>
                <a:gd name="T84" fmla="*/ 10 w 26"/>
                <a:gd name="T85" fmla="*/ 3 h 15"/>
                <a:gd name="T86" fmla="*/ 11 w 26"/>
                <a:gd name="T87" fmla="*/ 2 h 15"/>
                <a:gd name="T88" fmla="*/ 14 w 26"/>
                <a:gd name="T89" fmla="*/ 3 h 15"/>
                <a:gd name="T90" fmla="*/ 14 w 26"/>
                <a:gd name="T91" fmla="*/ 4 h 15"/>
                <a:gd name="T92" fmla="*/ 13 w 26"/>
                <a:gd name="T93" fmla="*/ 5 h 15"/>
                <a:gd name="T94" fmla="*/ 12 w 26"/>
                <a:gd name="T95" fmla="*/ 5 h 15"/>
                <a:gd name="T96" fmla="*/ 9 w 26"/>
                <a:gd name="T97" fmla="*/ 5 h 15"/>
                <a:gd name="T98" fmla="*/ 6 w 26"/>
                <a:gd name="T99" fmla="*/ 10 h 15"/>
                <a:gd name="T100" fmla="*/ 6 w 26"/>
                <a:gd name="T101" fmla="*/ 10 h 15"/>
                <a:gd name="T102" fmla="*/ 5 w 26"/>
                <a:gd name="T103" fmla="*/ 12 h 15"/>
                <a:gd name="T104" fmla="*/ 4 w 26"/>
                <a:gd name="T105" fmla="*/ 11 h 15"/>
                <a:gd name="T106" fmla="*/ 2 w 26"/>
                <a:gd name="T107" fmla="*/ 8 h 15"/>
                <a:gd name="T108" fmla="*/ 4 w 26"/>
                <a:gd name="T10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 h="15">
                  <a:moveTo>
                    <a:pt x="8" y="15"/>
                  </a:moveTo>
                  <a:cubicBezTo>
                    <a:pt x="8" y="15"/>
                    <a:pt x="8" y="15"/>
                    <a:pt x="8" y="15"/>
                  </a:cubicBezTo>
                  <a:cubicBezTo>
                    <a:pt x="9" y="15"/>
                    <a:pt x="9" y="14"/>
                    <a:pt x="10" y="14"/>
                  </a:cubicBezTo>
                  <a:cubicBezTo>
                    <a:pt x="10" y="14"/>
                    <a:pt x="9" y="13"/>
                    <a:pt x="9" y="13"/>
                  </a:cubicBezTo>
                  <a:cubicBezTo>
                    <a:pt x="8" y="12"/>
                    <a:pt x="7" y="10"/>
                    <a:pt x="7" y="9"/>
                  </a:cubicBezTo>
                  <a:cubicBezTo>
                    <a:pt x="8" y="7"/>
                    <a:pt x="10" y="6"/>
                    <a:pt x="12" y="6"/>
                  </a:cubicBezTo>
                  <a:cubicBezTo>
                    <a:pt x="12" y="6"/>
                    <a:pt x="13" y="6"/>
                    <a:pt x="13" y="6"/>
                  </a:cubicBezTo>
                  <a:cubicBezTo>
                    <a:pt x="14" y="6"/>
                    <a:pt x="15" y="6"/>
                    <a:pt x="16" y="5"/>
                  </a:cubicBezTo>
                  <a:cubicBezTo>
                    <a:pt x="17" y="4"/>
                    <a:pt x="18" y="4"/>
                    <a:pt x="20" y="4"/>
                  </a:cubicBezTo>
                  <a:cubicBezTo>
                    <a:pt x="20" y="4"/>
                    <a:pt x="21" y="4"/>
                    <a:pt x="21" y="4"/>
                  </a:cubicBezTo>
                  <a:cubicBezTo>
                    <a:pt x="21" y="4"/>
                    <a:pt x="21" y="4"/>
                    <a:pt x="21" y="4"/>
                  </a:cubicBezTo>
                  <a:cubicBezTo>
                    <a:pt x="22" y="5"/>
                    <a:pt x="22" y="5"/>
                    <a:pt x="21" y="6"/>
                  </a:cubicBezTo>
                  <a:cubicBezTo>
                    <a:pt x="21" y="6"/>
                    <a:pt x="20" y="6"/>
                    <a:pt x="20" y="7"/>
                  </a:cubicBezTo>
                  <a:cubicBezTo>
                    <a:pt x="18" y="7"/>
                    <a:pt x="17" y="8"/>
                    <a:pt x="17" y="8"/>
                  </a:cubicBezTo>
                  <a:cubicBezTo>
                    <a:pt x="17" y="8"/>
                    <a:pt x="17" y="8"/>
                    <a:pt x="17" y="8"/>
                  </a:cubicBezTo>
                  <a:cubicBezTo>
                    <a:pt x="17" y="8"/>
                    <a:pt x="17" y="9"/>
                    <a:pt x="17" y="9"/>
                  </a:cubicBezTo>
                  <a:cubicBezTo>
                    <a:pt x="18" y="9"/>
                    <a:pt x="18" y="9"/>
                    <a:pt x="18" y="9"/>
                  </a:cubicBezTo>
                  <a:cubicBezTo>
                    <a:pt x="19" y="9"/>
                    <a:pt x="19" y="9"/>
                    <a:pt x="19" y="9"/>
                  </a:cubicBezTo>
                  <a:cubicBezTo>
                    <a:pt x="21" y="8"/>
                    <a:pt x="23" y="7"/>
                    <a:pt x="25" y="5"/>
                  </a:cubicBezTo>
                  <a:cubicBezTo>
                    <a:pt x="26" y="5"/>
                    <a:pt x="26" y="4"/>
                    <a:pt x="25" y="4"/>
                  </a:cubicBezTo>
                  <a:cubicBezTo>
                    <a:pt x="23" y="2"/>
                    <a:pt x="22" y="1"/>
                    <a:pt x="20" y="1"/>
                  </a:cubicBezTo>
                  <a:cubicBezTo>
                    <a:pt x="20" y="2"/>
                    <a:pt x="19" y="2"/>
                    <a:pt x="18" y="2"/>
                  </a:cubicBezTo>
                  <a:cubicBezTo>
                    <a:pt x="17" y="2"/>
                    <a:pt x="16" y="2"/>
                    <a:pt x="16" y="2"/>
                  </a:cubicBezTo>
                  <a:cubicBezTo>
                    <a:pt x="15" y="2"/>
                    <a:pt x="14" y="2"/>
                    <a:pt x="14" y="2"/>
                  </a:cubicBezTo>
                  <a:cubicBezTo>
                    <a:pt x="10" y="1"/>
                    <a:pt x="10" y="1"/>
                    <a:pt x="10" y="1"/>
                  </a:cubicBezTo>
                  <a:cubicBezTo>
                    <a:pt x="9" y="1"/>
                    <a:pt x="9" y="0"/>
                    <a:pt x="8" y="0"/>
                  </a:cubicBezTo>
                  <a:cubicBezTo>
                    <a:pt x="7" y="0"/>
                    <a:pt x="7" y="1"/>
                    <a:pt x="6" y="1"/>
                  </a:cubicBezTo>
                  <a:cubicBezTo>
                    <a:pt x="6" y="1"/>
                    <a:pt x="6" y="1"/>
                    <a:pt x="6" y="1"/>
                  </a:cubicBezTo>
                  <a:cubicBezTo>
                    <a:pt x="6" y="1"/>
                    <a:pt x="6" y="1"/>
                    <a:pt x="7" y="2"/>
                  </a:cubicBezTo>
                  <a:cubicBezTo>
                    <a:pt x="7" y="2"/>
                    <a:pt x="7" y="2"/>
                    <a:pt x="7" y="3"/>
                  </a:cubicBezTo>
                  <a:cubicBezTo>
                    <a:pt x="7" y="3"/>
                    <a:pt x="6" y="3"/>
                    <a:pt x="6" y="3"/>
                  </a:cubicBezTo>
                  <a:cubicBezTo>
                    <a:pt x="6" y="3"/>
                    <a:pt x="5" y="3"/>
                    <a:pt x="5" y="3"/>
                  </a:cubicBezTo>
                  <a:cubicBezTo>
                    <a:pt x="4" y="3"/>
                    <a:pt x="4" y="3"/>
                    <a:pt x="4" y="3"/>
                  </a:cubicBezTo>
                  <a:cubicBezTo>
                    <a:pt x="3" y="5"/>
                    <a:pt x="2" y="6"/>
                    <a:pt x="1" y="7"/>
                  </a:cubicBezTo>
                  <a:cubicBezTo>
                    <a:pt x="0" y="8"/>
                    <a:pt x="1" y="9"/>
                    <a:pt x="1" y="10"/>
                  </a:cubicBezTo>
                  <a:cubicBezTo>
                    <a:pt x="2" y="13"/>
                    <a:pt x="5" y="15"/>
                    <a:pt x="8" y="15"/>
                  </a:cubicBezTo>
                  <a:close/>
                  <a:moveTo>
                    <a:pt x="4" y="5"/>
                  </a:moveTo>
                  <a:cubicBezTo>
                    <a:pt x="4" y="5"/>
                    <a:pt x="4" y="5"/>
                    <a:pt x="4" y="5"/>
                  </a:cubicBezTo>
                  <a:cubicBezTo>
                    <a:pt x="5" y="5"/>
                    <a:pt x="5" y="4"/>
                    <a:pt x="5" y="4"/>
                  </a:cubicBezTo>
                  <a:cubicBezTo>
                    <a:pt x="5" y="4"/>
                    <a:pt x="6" y="5"/>
                    <a:pt x="6" y="5"/>
                  </a:cubicBezTo>
                  <a:cubicBezTo>
                    <a:pt x="6" y="5"/>
                    <a:pt x="6" y="5"/>
                    <a:pt x="7" y="5"/>
                  </a:cubicBezTo>
                  <a:cubicBezTo>
                    <a:pt x="7" y="5"/>
                    <a:pt x="7" y="5"/>
                    <a:pt x="7" y="5"/>
                  </a:cubicBezTo>
                  <a:cubicBezTo>
                    <a:pt x="8" y="4"/>
                    <a:pt x="9" y="3"/>
                    <a:pt x="10" y="3"/>
                  </a:cubicBezTo>
                  <a:cubicBezTo>
                    <a:pt x="10" y="3"/>
                    <a:pt x="11" y="2"/>
                    <a:pt x="11" y="2"/>
                  </a:cubicBezTo>
                  <a:cubicBezTo>
                    <a:pt x="12" y="2"/>
                    <a:pt x="13" y="3"/>
                    <a:pt x="14" y="3"/>
                  </a:cubicBezTo>
                  <a:cubicBezTo>
                    <a:pt x="14" y="4"/>
                    <a:pt x="14" y="4"/>
                    <a:pt x="14" y="4"/>
                  </a:cubicBezTo>
                  <a:cubicBezTo>
                    <a:pt x="14" y="5"/>
                    <a:pt x="14" y="5"/>
                    <a:pt x="13" y="5"/>
                  </a:cubicBezTo>
                  <a:cubicBezTo>
                    <a:pt x="13" y="5"/>
                    <a:pt x="12" y="5"/>
                    <a:pt x="12" y="5"/>
                  </a:cubicBezTo>
                  <a:cubicBezTo>
                    <a:pt x="11" y="5"/>
                    <a:pt x="10" y="5"/>
                    <a:pt x="9" y="5"/>
                  </a:cubicBezTo>
                  <a:cubicBezTo>
                    <a:pt x="7" y="6"/>
                    <a:pt x="6" y="8"/>
                    <a:pt x="6" y="10"/>
                  </a:cubicBezTo>
                  <a:cubicBezTo>
                    <a:pt x="6" y="10"/>
                    <a:pt x="6" y="10"/>
                    <a:pt x="6" y="10"/>
                  </a:cubicBezTo>
                  <a:cubicBezTo>
                    <a:pt x="6" y="11"/>
                    <a:pt x="6" y="12"/>
                    <a:pt x="5" y="12"/>
                  </a:cubicBezTo>
                  <a:cubicBezTo>
                    <a:pt x="5" y="12"/>
                    <a:pt x="4" y="12"/>
                    <a:pt x="4" y="11"/>
                  </a:cubicBezTo>
                  <a:cubicBezTo>
                    <a:pt x="3" y="10"/>
                    <a:pt x="2" y="9"/>
                    <a:pt x="2" y="8"/>
                  </a:cubicBezTo>
                  <a:cubicBezTo>
                    <a:pt x="2" y="7"/>
                    <a:pt x="3" y="6"/>
                    <a:pt x="4"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43" name="Freeform 40"/>
            <p:cNvSpPr>
              <a:spLocks/>
            </p:cNvSpPr>
            <p:nvPr userDrawn="1"/>
          </p:nvSpPr>
          <p:spPr bwMode="auto">
            <a:xfrm>
              <a:off x="12238038" y="409575"/>
              <a:ext cx="28575" cy="46038"/>
            </a:xfrm>
            <a:custGeom>
              <a:avLst/>
              <a:gdLst>
                <a:gd name="T0" fmla="*/ 4 w 8"/>
                <a:gd name="T1" fmla="*/ 7 h 12"/>
                <a:gd name="T2" fmla="*/ 3 w 8"/>
                <a:gd name="T3" fmla="*/ 7 h 12"/>
                <a:gd name="T4" fmla="*/ 1 w 8"/>
                <a:gd name="T5" fmla="*/ 9 h 12"/>
                <a:gd name="T6" fmla="*/ 0 w 8"/>
                <a:gd name="T7" fmla="*/ 11 h 12"/>
                <a:gd name="T8" fmla="*/ 0 w 8"/>
                <a:gd name="T9" fmla="*/ 11 h 12"/>
                <a:gd name="T10" fmla="*/ 3 w 8"/>
                <a:gd name="T11" fmla="*/ 12 h 12"/>
                <a:gd name="T12" fmla="*/ 3 w 8"/>
                <a:gd name="T13" fmla="*/ 12 h 12"/>
                <a:gd name="T14" fmla="*/ 4 w 8"/>
                <a:gd name="T15" fmla="*/ 12 h 12"/>
                <a:gd name="T16" fmla="*/ 5 w 8"/>
                <a:gd name="T17" fmla="*/ 9 h 12"/>
                <a:gd name="T18" fmla="*/ 7 w 8"/>
                <a:gd name="T19" fmla="*/ 6 h 12"/>
                <a:gd name="T20" fmla="*/ 7 w 8"/>
                <a:gd name="T21" fmla="*/ 6 h 12"/>
                <a:gd name="T22" fmla="*/ 8 w 8"/>
                <a:gd name="T23" fmla="*/ 4 h 12"/>
                <a:gd name="T24" fmla="*/ 7 w 8"/>
                <a:gd name="T25" fmla="*/ 0 h 12"/>
                <a:gd name="T26" fmla="*/ 7 w 8"/>
                <a:gd name="T27" fmla="*/ 1 h 12"/>
                <a:gd name="T28" fmla="*/ 7 w 8"/>
                <a:gd name="T29" fmla="*/ 1 h 12"/>
                <a:gd name="T30" fmla="*/ 4 w 8"/>
                <a:gd name="T3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2">
                  <a:moveTo>
                    <a:pt x="4" y="7"/>
                  </a:moveTo>
                  <a:cubicBezTo>
                    <a:pt x="3" y="7"/>
                    <a:pt x="3" y="7"/>
                    <a:pt x="3" y="7"/>
                  </a:cubicBezTo>
                  <a:cubicBezTo>
                    <a:pt x="2" y="8"/>
                    <a:pt x="1" y="8"/>
                    <a:pt x="1" y="9"/>
                  </a:cubicBezTo>
                  <a:cubicBezTo>
                    <a:pt x="0" y="10"/>
                    <a:pt x="0" y="10"/>
                    <a:pt x="0" y="11"/>
                  </a:cubicBezTo>
                  <a:cubicBezTo>
                    <a:pt x="0" y="11"/>
                    <a:pt x="0" y="11"/>
                    <a:pt x="0" y="11"/>
                  </a:cubicBezTo>
                  <a:cubicBezTo>
                    <a:pt x="1" y="12"/>
                    <a:pt x="2" y="12"/>
                    <a:pt x="3" y="12"/>
                  </a:cubicBezTo>
                  <a:cubicBezTo>
                    <a:pt x="3" y="12"/>
                    <a:pt x="3" y="12"/>
                    <a:pt x="3" y="12"/>
                  </a:cubicBezTo>
                  <a:cubicBezTo>
                    <a:pt x="3" y="12"/>
                    <a:pt x="4" y="12"/>
                    <a:pt x="4" y="12"/>
                  </a:cubicBezTo>
                  <a:cubicBezTo>
                    <a:pt x="4" y="12"/>
                    <a:pt x="5" y="11"/>
                    <a:pt x="5" y="9"/>
                  </a:cubicBezTo>
                  <a:cubicBezTo>
                    <a:pt x="5" y="8"/>
                    <a:pt x="6" y="7"/>
                    <a:pt x="7" y="6"/>
                  </a:cubicBezTo>
                  <a:cubicBezTo>
                    <a:pt x="7" y="6"/>
                    <a:pt x="7" y="6"/>
                    <a:pt x="7" y="6"/>
                  </a:cubicBezTo>
                  <a:cubicBezTo>
                    <a:pt x="7" y="5"/>
                    <a:pt x="8" y="5"/>
                    <a:pt x="8" y="4"/>
                  </a:cubicBezTo>
                  <a:cubicBezTo>
                    <a:pt x="8" y="2"/>
                    <a:pt x="8" y="1"/>
                    <a:pt x="7" y="0"/>
                  </a:cubicBezTo>
                  <a:cubicBezTo>
                    <a:pt x="7" y="1"/>
                    <a:pt x="7" y="1"/>
                    <a:pt x="7" y="1"/>
                  </a:cubicBezTo>
                  <a:cubicBezTo>
                    <a:pt x="7" y="1"/>
                    <a:pt x="7" y="1"/>
                    <a:pt x="7" y="1"/>
                  </a:cubicBezTo>
                  <a:cubicBezTo>
                    <a:pt x="7" y="4"/>
                    <a:pt x="5" y="6"/>
                    <a:pt x="4" y="7"/>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44" name="Freeform 41"/>
            <p:cNvSpPr>
              <a:spLocks/>
            </p:cNvSpPr>
            <p:nvPr userDrawn="1"/>
          </p:nvSpPr>
          <p:spPr bwMode="auto">
            <a:xfrm>
              <a:off x="12255501" y="439738"/>
              <a:ext cx="15875" cy="19050"/>
            </a:xfrm>
            <a:custGeom>
              <a:avLst/>
              <a:gdLst>
                <a:gd name="T0" fmla="*/ 2 w 4"/>
                <a:gd name="T1" fmla="*/ 0 h 5"/>
                <a:gd name="T2" fmla="*/ 2 w 4"/>
                <a:gd name="T3" fmla="*/ 0 h 5"/>
                <a:gd name="T4" fmla="*/ 0 w 4"/>
                <a:gd name="T5" fmla="*/ 4 h 5"/>
                <a:gd name="T6" fmla="*/ 1 w 4"/>
                <a:gd name="T7" fmla="*/ 5 h 5"/>
                <a:gd name="T8" fmla="*/ 1 w 4"/>
                <a:gd name="T9" fmla="*/ 5 h 5"/>
                <a:gd name="T10" fmla="*/ 3 w 4"/>
                <a:gd name="T11" fmla="*/ 0 h 5"/>
                <a:gd name="T12" fmla="*/ 2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0"/>
                  </a:moveTo>
                  <a:cubicBezTo>
                    <a:pt x="2" y="0"/>
                    <a:pt x="1" y="0"/>
                    <a:pt x="2" y="0"/>
                  </a:cubicBezTo>
                  <a:cubicBezTo>
                    <a:pt x="3" y="2"/>
                    <a:pt x="2" y="3"/>
                    <a:pt x="0" y="4"/>
                  </a:cubicBezTo>
                  <a:cubicBezTo>
                    <a:pt x="0" y="4"/>
                    <a:pt x="0" y="5"/>
                    <a:pt x="1" y="5"/>
                  </a:cubicBezTo>
                  <a:cubicBezTo>
                    <a:pt x="1" y="5"/>
                    <a:pt x="1" y="5"/>
                    <a:pt x="1" y="5"/>
                  </a:cubicBezTo>
                  <a:cubicBezTo>
                    <a:pt x="3" y="4"/>
                    <a:pt x="4" y="2"/>
                    <a:pt x="3" y="0"/>
                  </a:cubicBezTo>
                  <a:cubicBezTo>
                    <a:pt x="3" y="0"/>
                    <a:pt x="2" y="0"/>
                    <a:pt x="2"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45" name="Freeform 42"/>
            <p:cNvSpPr>
              <a:spLocks/>
            </p:cNvSpPr>
            <p:nvPr userDrawn="1"/>
          </p:nvSpPr>
          <p:spPr bwMode="auto">
            <a:xfrm>
              <a:off x="12274551" y="398463"/>
              <a:ext cx="11113" cy="22225"/>
            </a:xfrm>
            <a:custGeom>
              <a:avLst/>
              <a:gdLst>
                <a:gd name="T0" fmla="*/ 0 w 3"/>
                <a:gd name="T1" fmla="*/ 5 h 6"/>
                <a:gd name="T2" fmla="*/ 1 w 3"/>
                <a:gd name="T3" fmla="*/ 3 h 6"/>
                <a:gd name="T4" fmla="*/ 2 w 3"/>
                <a:gd name="T5" fmla="*/ 4 h 6"/>
                <a:gd name="T6" fmla="*/ 3 w 3"/>
                <a:gd name="T7" fmla="*/ 4 h 6"/>
                <a:gd name="T8" fmla="*/ 1 w 3"/>
                <a:gd name="T9" fmla="*/ 1 h 6"/>
                <a:gd name="T10" fmla="*/ 1 w 3"/>
                <a:gd name="T11" fmla="*/ 0 h 6"/>
                <a:gd name="T12" fmla="*/ 1 w 3"/>
                <a:gd name="T13" fmla="*/ 1 h 6"/>
                <a:gd name="T14" fmla="*/ 0 w 3"/>
                <a:gd name="T15" fmla="*/ 6 h 6"/>
                <a:gd name="T16" fmla="*/ 0 w 3"/>
                <a:gd name="T17" fmla="*/ 6 h 6"/>
                <a:gd name="T18" fmla="*/ 0 w 3"/>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0" y="5"/>
                  </a:moveTo>
                  <a:cubicBezTo>
                    <a:pt x="1" y="4"/>
                    <a:pt x="1" y="3"/>
                    <a:pt x="1" y="3"/>
                  </a:cubicBezTo>
                  <a:cubicBezTo>
                    <a:pt x="2" y="3"/>
                    <a:pt x="2" y="4"/>
                    <a:pt x="2" y="4"/>
                  </a:cubicBezTo>
                  <a:cubicBezTo>
                    <a:pt x="2" y="4"/>
                    <a:pt x="2" y="4"/>
                    <a:pt x="3" y="4"/>
                  </a:cubicBezTo>
                  <a:cubicBezTo>
                    <a:pt x="3" y="2"/>
                    <a:pt x="2" y="1"/>
                    <a:pt x="1" y="1"/>
                  </a:cubicBezTo>
                  <a:cubicBezTo>
                    <a:pt x="1" y="0"/>
                    <a:pt x="1" y="0"/>
                    <a:pt x="1" y="0"/>
                  </a:cubicBezTo>
                  <a:cubicBezTo>
                    <a:pt x="1" y="0"/>
                    <a:pt x="1" y="0"/>
                    <a:pt x="1" y="1"/>
                  </a:cubicBezTo>
                  <a:cubicBezTo>
                    <a:pt x="0" y="2"/>
                    <a:pt x="0" y="4"/>
                    <a:pt x="0" y="6"/>
                  </a:cubicBezTo>
                  <a:cubicBezTo>
                    <a:pt x="0" y="6"/>
                    <a:pt x="0" y="6"/>
                    <a:pt x="0" y="6"/>
                  </a:cubicBezTo>
                  <a:cubicBezTo>
                    <a:pt x="0" y="6"/>
                    <a:pt x="0" y="6"/>
                    <a:pt x="0"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46" name="Freeform 43"/>
            <p:cNvSpPr>
              <a:spLocks/>
            </p:cNvSpPr>
            <p:nvPr userDrawn="1"/>
          </p:nvSpPr>
          <p:spPr bwMode="auto">
            <a:xfrm>
              <a:off x="12271376" y="390525"/>
              <a:ext cx="30163" cy="41275"/>
            </a:xfrm>
            <a:custGeom>
              <a:avLst/>
              <a:gdLst>
                <a:gd name="T0" fmla="*/ 0 w 8"/>
                <a:gd name="T1" fmla="*/ 10 h 11"/>
                <a:gd name="T2" fmla="*/ 0 w 8"/>
                <a:gd name="T3" fmla="*/ 11 h 11"/>
                <a:gd name="T4" fmla="*/ 1 w 8"/>
                <a:gd name="T5" fmla="*/ 11 h 11"/>
                <a:gd name="T6" fmla="*/ 1 w 8"/>
                <a:gd name="T7" fmla="*/ 11 h 11"/>
                <a:gd name="T8" fmla="*/ 7 w 8"/>
                <a:gd name="T9" fmla="*/ 4 h 11"/>
                <a:gd name="T10" fmla="*/ 6 w 8"/>
                <a:gd name="T11" fmla="*/ 0 h 11"/>
                <a:gd name="T12" fmla="*/ 6 w 8"/>
                <a:gd name="T13" fmla="*/ 0 h 11"/>
                <a:gd name="T14" fmla="*/ 6 w 8"/>
                <a:gd name="T15" fmla="*/ 0 h 11"/>
                <a:gd name="T16" fmla="*/ 5 w 8"/>
                <a:gd name="T17" fmla="*/ 7 h 11"/>
                <a:gd name="T18" fmla="*/ 1 w 8"/>
                <a:gd name="T19" fmla="*/ 10 h 11"/>
                <a:gd name="T20" fmla="*/ 0 w 8"/>
                <a:gd name="T2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0" y="10"/>
                  </a:moveTo>
                  <a:cubicBezTo>
                    <a:pt x="0" y="11"/>
                    <a:pt x="0" y="11"/>
                    <a:pt x="0" y="11"/>
                  </a:cubicBezTo>
                  <a:cubicBezTo>
                    <a:pt x="0" y="11"/>
                    <a:pt x="0" y="11"/>
                    <a:pt x="1" y="11"/>
                  </a:cubicBezTo>
                  <a:cubicBezTo>
                    <a:pt x="1" y="11"/>
                    <a:pt x="1" y="11"/>
                    <a:pt x="1" y="11"/>
                  </a:cubicBezTo>
                  <a:cubicBezTo>
                    <a:pt x="6" y="9"/>
                    <a:pt x="7" y="6"/>
                    <a:pt x="7" y="4"/>
                  </a:cubicBezTo>
                  <a:cubicBezTo>
                    <a:pt x="8" y="3"/>
                    <a:pt x="7" y="1"/>
                    <a:pt x="6" y="0"/>
                  </a:cubicBezTo>
                  <a:cubicBezTo>
                    <a:pt x="6" y="0"/>
                    <a:pt x="6" y="0"/>
                    <a:pt x="6" y="0"/>
                  </a:cubicBezTo>
                  <a:cubicBezTo>
                    <a:pt x="6" y="0"/>
                    <a:pt x="6" y="0"/>
                    <a:pt x="6" y="0"/>
                  </a:cubicBezTo>
                  <a:cubicBezTo>
                    <a:pt x="7" y="3"/>
                    <a:pt x="6" y="5"/>
                    <a:pt x="5" y="7"/>
                  </a:cubicBezTo>
                  <a:cubicBezTo>
                    <a:pt x="3" y="8"/>
                    <a:pt x="2" y="9"/>
                    <a:pt x="1" y="10"/>
                  </a:cubicBezTo>
                  <a:lnTo>
                    <a:pt x="0" y="10"/>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47" name="Freeform 44"/>
            <p:cNvSpPr>
              <a:spLocks/>
            </p:cNvSpPr>
            <p:nvPr userDrawn="1"/>
          </p:nvSpPr>
          <p:spPr bwMode="auto">
            <a:xfrm>
              <a:off x="12274551" y="420688"/>
              <a:ext cx="38100" cy="30163"/>
            </a:xfrm>
            <a:custGeom>
              <a:avLst/>
              <a:gdLst>
                <a:gd name="T0" fmla="*/ 0 w 10"/>
                <a:gd name="T1" fmla="*/ 5 h 8"/>
                <a:gd name="T2" fmla="*/ 1 w 10"/>
                <a:gd name="T3" fmla="*/ 6 h 8"/>
                <a:gd name="T4" fmla="*/ 6 w 10"/>
                <a:gd name="T5" fmla="*/ 3 h 8"/>
                <a:gd name="T6" fmla="*/ 7 w 10"/>
                <a:gd name="T7" fmla="*/ 3 h 8"/>
                <a:gd name="T8" fmla="*/ 6 w 10"/>
                <a:gd name="T9" fmla="*/ 4 h 8"/>
                <a:gd name="T10" fmla="*/ 2 w 10"/>
                <a:gd name="T11" fmla="*/ 6 h 8"/>
                <a:gd name="T12" fmla="*/ 0 w 10"/>
                <a:gd name="T13" fmla="*/ 8 h 8"/>
                <a:gd name="T14" fmla="*/ 0 w 10"/>
                <a:gd name="T15" fmla="*/ 8 h 8"/>
                <a:gd name="T16" fmla="*/ 0 w 10"/>
                <a:gd name="T17" fmla="*/ 8 h 8"/>
                <a:gd name="T18" fmla="*/ 0 w 10"/>
                <a:gd name="T19" fmla="*/ 8 h 8"/>
                <a:gd name="T20" fmla="*/ 8 w 10"/>
                <a:gd name="T21" fmla="*/ 4 h 8"/>
                <a:gd name="T22" fmla="*/ 9 w 10"/>
                <a:gd name="T23" fmla="*/ 0 h 8"/>
                <a:gd name="T24" fmla="*/ 9 w 10"/>
                <a:gd name="T25" fmla="*/ 0 h 8"/>
                <a:gd name="T26" fmla="*/ 8 w 10"/>
                <a:gd name="T27" fmla="*/ 0 h 8"/>
                <a:gd name="T28" fmla="*/ 1 w 10"/>
                <a:gd name="T29" fmla="*/ 5 h 8"/>
                <a:gd name="T30" fmla="*/ 0 w 10"/>
                <a:gd name="T3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8">
                  <a:moveTo>
                    <a:pt x="0" y="5"/>
                  </a:moveTo>
                  <a:cubicBezTo>
                    <a:pt x="0" y="5"/>
                    <a:pt x="0" y="6"/>
                    <a:pt x="1" y="6"/>
                  </a:cubicBezTo>
                  <a:cubicBezTo>
                    <a:pt x="1" y="5"/>
                    <a:pt x="5" y="3"/>
                    <a:pt x="6" y="3"/>
                  </a:cubicBezTo>
                  <a:cubicBezTo>
                    <a:pt x="7" y="2"/>
                    <a:pt x="7" y="2"/>
                    <a:pt x="7" y="3"/>
                  </a:cubicBezTo>
                  <a:cubicBezTo>
                    <a:pt x="7" y="3"/>
                    <a:pt x="7" y="3"/>
                    <a:pt x="6" y="4"/>
                  </a:cubicBezTo>
                  <a:cubicBezTo>
                    <a:pt x="5" y="5"/>
                    <a:pt x="3" y="6"/>
                    <a:pt x="2" y="6"/>
                  </a:cubicBezTo>
                  <a:cubicBezTo>
                    <a:pt x="1" y="7"/>
                    <a:pt x="0" y="7"/>
                    <a:pt x="0" y="8"/>
                  </a:cubicBezTo>
                  <a:cubicBezTo>
                    <a:pt x="0" y="8"/>
                    <a:pt x="0" y="8"/>
                    <a:pt x="0" y="8"/>
                  </a:cubicBezTo>
                  <a:cubicBezTo>
                    <a:pt x="0" y="8"/>
                    <a:pt x="0" y="8"/>
                    <a:pt x="0" y="8"/>
                  </a:cubicBezTo>
                  <a:cubicBezTo>
                    <a:pt x="0" y="8"/>
                    <a:pt x="0" y="8"/>
                    <a:pt x="0" y="8"/>
                  </a:cubicBezTo>
                  <a:cubicBezTo>
                    <a:pt x="2" y="7"/>
                    <a:pt x="4" y="6"/>
                    <a:pt x="8" y="4"/>
                  </a:cubicBezTo>
                  <a:cubicBezTo>
                    <a:pt x="9" y="3"/>
                    <a:pt x="10" y="1"/>
                    <a:pt x="9" y="0"/>
                  </a:cubicBezTo>
                  <a:cubicBezTo>
                    <a:pt x="9" y="0"/>
                    <a:pt x="9" y="0"/>
                    <a:pt x="9" y="0"/>
                  </a:cubicBezTo>
                  <a:cubicBezTo>
                    <a:pt x="8" y="0"/>
                    <a:pt x="8" y="0"/>
                    <a:pt x="8" y="0"/>
                  </a:cubicBezTo>
                  <a:cubicBezTo>
                    <a:pt x="7" y="1"/>
                    <a:pt x="1" y="4"/>
                    <a:pt x="1" y="5"/>
                  </a:cubicBezTo>
                  <a:cubicBezTo>
                    <a:pt x="0" y="5"/>
                    <a:pt x="0" y="5"/>
                    <a:pt x="0"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48" name="Freeform 45"/>
            <p:cNvSpPr>
              <a:spLocks/>
            </p:cNvSpPr>
            <p:nvPr userDrawn="1"/>
          </p:nvSpPr>
          <p:spPr bwMode="auto">
            <a:xfrm>
              <a:off x="12263438" y="444500"/>
              <a:ext cx="52388" cy="19050"/>
            </a:xfrm>
            <a:custGeom>
              <a:avLst/>
              <a:gdLst>
                <a:gd name="T0" fmla="*/ 2 w 14"/>
                <a:gd name="T1" fmla="*/ 5 h 5"/>
                <a:gd name="T2" fmla="*/ 4 w 14"/>
                <a:gd name="T3" fmla="*/ 5 h 5"/>
                <a:gd name="T4" fmla="*/ 11 w 14"/>
                <a:gd name="T5" fmla="*/ 1 h 5"/>
                <a:gd name="T6" fmla="*/ 12 w 14"/>
                <a:gd name="T7" fmla="*/ 1 h 5"/>
                <a:gd name="T8" fmla="*/ 11 w 14"/>
                <a:gd name="T9" fmla="*/ 3 h 5"/>
                <a:gd name="T10" fmla="*/ 8 w 14"/>
                <a:gd name="T11" fmla="*/ 5 h 5"/>
                <a:gd name="T12" fmla="*/ 8 w 14"/>
                <a:gd name="T13" fmla="*/ 5 h 5"/>
                <a:gd name="T14" fmla="*/ 9 w 14"/>
                <a:gd name="T15" fmla="*/ 5 h 5"/>
                <a:gd name="T16" fmla="*/ 9 w 14"/>
                <a:gd name="T17" fmla="*/ 5 h 5"/>
                <a:gd name="T18" fmla="*/ 13 w 14"/>
                <a:gd name="T19" fmla="*/ 1 h 5"/>
                <a:gd name="T20" fmla="*/ 12 w 14"/>
                <a:gd name="T21" fmla="*/ 0 h 5"/>
                <a:gd name="T22" fmla="*/ 9 w 14"/>
                <a:gd name="T23" fmla="*/ 1 h 5"/>
                <a:gd name="T24" fmla="*/ 4 w 14"/>
                <a:gd name="T25" fmla="*/ 3 h 5"/>
                <a:gd name="T26" fmla="*/ 2 w 14"/>
                <a:gd name="T27" fmla="*/ 4 h 5"/>
                <a:gd name="T28" fmla="*/ 2 w 14"/>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5">
                  <a:moveTo>
                    <a:pt x="2" y="5"/>
                  </a:moveTo>
                  <a:cubicBezTo>
                    <a:pt x="2" y="5"/>
                    <a:pt x="3" y="5"/>
                    <a:pt x="4" y="5"/>
                  </a:cubicBezTo>
                  <a:cubicBezTo>
                    <a:pt x="4" y="4"/>
                    <a:pt x="9" y="2"/>
                    <a:pt x="11" y="1"/>
                  </a:cubicBezTo>
                  <a:cubicBezTo>
                    <a:pt x="11" y="1"/>
                    <a:pt x="12" y="1"/>
                    <a:pt x="12" y="1"/>
                  </a:cubicBezTo>
                  <a:cubicBezTo>
                    <a:pt x="12" y="1"/>
                    <a:pt x="13" y="3"/>
                    <a:pt x="11" y="3"/>
                  </a:cubicBezTo>
                  <a:cubicBezTo>
                    <a:pt x="8" y="5"/>
                    <a:pt x="8" y="5"/>
                    <a:pt x="8" y="5"/>
                  </a:cubicBezTo>
                  <a:cubicBezTo>
                    <a:pt x="8" y="5"/>
                    <a:pt x="8" y="5"/>
                    <a:pt x="8" y="5"/>
                  </a:cubicBezTo>
                  <a:cubicBezTo>
                    <a:pt x="8" y="5"/>
                    <a:pt x="8" y="5"/>
                    <a:pt x="9" y="5"/>
                  </a:cubicBezTo>
                  <a:cubicBezTo>
                    <a:pt x="9" y="5"/>
                    <a:pt x="9" y="5"/>
                    <a:pt x="9" y="5"/>
                  </a:cubicBezTo>
                  <a:cubicBezTo>
                    <a:pt x="12" y="4"/>
                    <a:pt x="14" y="3"/>
                    <a:pt x="13" y="1"/>
                  </a:cubicBezTo>
                  <a:cubicBezTo>
                    <a:pt x="13" y="1"/>
                    <a:pt x="13" y="0"/>
                    <a:pt x="12" y="0"/>
                  </a:cubicBezTo>
                  <a:cubicBezTo>
                    <a:pt x="11" y="0"/>
                    <a:pt x="10" y="0"/>
                    <a:pt x="9" y="1"/>
                  </a:cubicBezTo>
                  <a:cubicBezTo>
                    <a:pt x="7" y="1"/>
                    <a:pt x="5" y="3"/>
                    <a:pt x="4" y="3"/>
                  </a:cubicBezTo>
                  <a:cubicBezTo>
                    <a:pt x="3" y="3"/>
                    <a:pt x="2" y="4"/>
                    <a:pt x="2" y="4"/>
                  </a:cubicBezTo>
                  <a:cubicBezTo>
                    <a:pt x="1" y="4"/>
                    <a:pt x="0" y="5"/>
                    <a:pt x="2"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49" name="Freeform 46"/>
            <p:cNvSpPr>
              <a:spLocks/>
            </p:cNvSpPr>
            <p:nvPr userDrawn="1"/>
          </p:nvSpPr>
          <p:spPr bwMode="auto">
            <a:xfrm>
              <a:off x="12304713" y="390525"/>
              <a:ext cx="19050" cy="30163"/>
            </a:xfrm>
            <a:custGeom>
              <a:avLst/>
              <a:gdLst>
                <a:gd name="T0" fmla="*/ 3 w 5"/>
                <a:gd name="T1" fmla="*/ 0 h 8"/>
                <a:gd name="T2" fmla="*/ 3 w 5"/>
                <a:gd name="T3" fmla="*/ 0 h 8"/>
                <a:gd name="T4" fmla="*/ 2 w 5"/>
                <a:gd name="T5" fmla="*/ 0 h 8"/>
                <a:gd name="T6" fmla="*/ 2 w 5"/>
                <a:gd name="T7" fmla="*/ 2 h 8"/>
                <a:gd name="T8" fmla="*/ 1 w 5"/>
                <a:gd name="T9" fmla="*/ 4 h 8"/>
                <a:gd name="T10" fmla="*/ 0 w 5"/>
                <a:gd name="T11" fmla="*/ 5 h 8"/>
                <a:gd name="T12" fmla="*/ 1 w 5"/>
                <a:gd name="T13" fmla="*/ 5 h 8"/>
                <a:gd name="T14" fmla="*/ 3 w 5"/>
                <a:gd name="T15" fmla="*/ 3 h 8"/>
                <a:gd name="T16" fmla="*/ 3 w 5"/>
                <a:gd name="T17" fmla="*/ 6 h 8"/>
                <a:gd name="T18" fmla="*/ 3 w 5"/>
                <a:gd name="T19" fmla="*/ 7 h 8"/>
                <a:gd name="T20" fmla="*/ 3 w 5"/>
                <a:gd name="T21" fmla="*/ 8 h 8"/>
                <a:gd name="T22" fmla="*/ 3 w 5"/>
                <a:gd name="T23" fmla="*/ 7 h 8"/>
                <a:gd name="T24" fmla="*/ 4 w 5"/>
                <a:gd name="T25" fmla="*/ 2 h 8"/>
                <a:gd name="T26" fmla="*/ 3 w 5"/>
                <a:gd name="T2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8">
                  <a:moveTo>
                    <a:pt x="3" y="0"/>
                  </a:moveTo>
                  <a:cubicBezTo>
                    <a:pt x="3" y="0"/>
                    <a:pt x="3" y="0"/>
                    <a:pt x="3" y="0"/>
                  </a:cubicBezTo>
                  <a:cubicBezTo>
                    <a:pt x="2" y="0"/>
                    <a:pt x="2" y="0"/>
                    <a:pt x="2" y="0"/>
                  </a:cubicBezTo>
                  <a:cubicBezTo>
                    <a:pt x="2" y="2"/>
                    <a:pt x="2" y="2"/>
                    <a:pt x="2" y="2"/>
                  </a:cubicBezTo>
                  <a:cubicBezTo>
                    <a:pt x="1" y="3"/>
                    <a:pt x="1" y="4"/>
                    <a:pt x="1" y="4"/>
                  </a:cubicBezTo>
                  <a:cubicBezTo>
                    <a:pt x="0" y="4"/>
                    <a:pt x="0" y="5"/>
                    <a:pt x="0" y="5"/>
                  </a:cubicBezTo>
                  <a:cubicBezTo>
                    <a:pt x="0" y="6"/>
                    <a:pt x="0" y="5"/>
                    <a:pt x="1" y="5"/>
                  </a:cubicBezTo>
                  <a:cubicBezTo>
                    <a:pt x="2" y="4"/>
                    <a:pt x="3" y="2"/>
                    <a:pt x="3" y="3"/>
                  </a:cubicBezTo>
                  <a:cubicBezTo>
                    <a:pt x="4" y="4"/>
                    <a:pt x="3" y="6"/>
                    <a:pt x="3" y="6"/>
                  </a:cubicBezTo>
                  <a:cubicBezTo>
                    <a:pt x="2" y="7"/>
                    <a:pt x="3" y="7"/>
                    <a:pt x="3" y="7"/>
                  </a:cubicBezTo>
                  <a:cubicBezTo>
                    <a:pt x="3" y="8"/>
                    <a:pt x="3" y="8"/>
                    <a:pt x="3" y="8"/>
                  </a:cubicBezTo>
                  <a:cubicBezTo>
                    <a:pt x="3" y="8"/>
                    <a:pt x="3" y="8"/>
                    <a:pt x="3" y="7"/>
                  </a:cubicBezTo>
                  <a:cubicBezTo>
                    <a:pt x="4" y="6"/>
                    <a:pt x="5" y="4"/>
                    <a:pt x="4" y="2"/>
                  </a:cubicBezTo>
                  <a:cubicBezTo>
                    <a:pt x="4" y="2"/>
                    <a:pt x="4" y="1"/>
                    <a:pt x="3"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50" name="Freeform 47"/>
            <p:cNvSpPr>
              <a:spLocks/>
            </p:cNvSpPr>
            <p:nvPr userDrawn="1"/>
          </p:nvSpPr>
          <p:spPr bwMode="auto">
            <a:xfrm>
              <a:off x="12323763" y="409575"/>
              <a:ext cx="49213" cy="26988"/>
            </a:xfrm>
            <a:custGeom>
              <a:avLst/>
              <a:gdLst>
                <a:gd name="T0" fmla="*/ 10 w 13"/>
                <a:gd name="T1" fmla="*/ 5 h 7"/>
                <a:gd name="T2" fmla="*/ 9 w 13"/>
                <a:gd name="T3" fmla="*/ 5 h 7"/>
                <a:gd name="T4" fmla="*/ 9 w 13"/>
                <a:gd name="T5" fmla="*/ 5 h 7"/>
                <a:gd name="T6" fmla="*/ 1 w 13"/>
                <a:gd name="T7" fmla="*/ 1 h 7"/>
                <a:gd name="T8" fmla="*/ 1 w 13"/>
                <a:gd name="T9" fmla="*/ 1 h 7"/>
                <a:gd name="T10" fmla="*/ 0 w 13"/>
                <a:gd name="T11" fmla="*/ 2 h 7"/>
                <a:gd name="T12" fmla="*/ 1 w 13"/>
                <a:gd name="T13" fmla="*/ 2 h 7"/>
                <a:gd name="T14" fmla="*/ 5 w 13"/>
                <a:gd name="T15" fmla="*/ 4 h 7"/>
                <a:gd name="T16" fmla="*/ 6 w 13"/>
                <a:gd name="T17" fmla="*/ 5 h 7"/>
                <a:gd name="T18" fmla="*/ 10 w 13"/>
                <a:gd name="T19" fmla="*/ 7 h 7"/>
                <a:gd name="T20" fmla="*/ 11 w 13"/>
                <a:gd name="T21" fmla="*/ 7 h 7"/>
                <a:gd name="T22" fmla="*/ 11 w 13"/>
                <a:gd name="T23" fmla="*/ 6 h 7"/>
                <a:gd name="T24" fmla="*/ 11 w 13"/>
                <a:gd name="T25" fmla="*/ 6 h 7"/>
                <a:gd name="T26" fmla="*/ 13 w 13"/>
                <a:gd name="T27" fmla="*/ 3 h 7"/>
                <a:gd name="T28" fmla="*/ 13 w 13"/>
                <a:gd name="T29" fmla="*/ 2 h 7"/>
                <a:gd name="T30" fmla="*/ 13 w 13"/>
                <a:gd name="T31" fmla="*/ 2 h 7"/>
                <a:gd name="T32" fmla="*/ 13 w 13"/>
                <a:gd name="T33" fmla="*/ 2 h 7"/>
                <a:gd name="T34" fmla="*/ 11 w 13"/>
                <a:gd name="T35" fmla="*/ 3 h 7"/>
                <a:gd name="T36" fmla="*/ 10 w 13"/>
                <a:gd name="T37" fmla="*/ 2 h 7"/>
                <a:gd name="T38" fmla="*/ 1 w 13"/>
                <a:gd name="T39" fmla="*/ 0 h 7"/>
                <a:gd name="T40" fmla="*/ 1 w 13"/>
                <a:gd name="T41" fmla="*/ 0 h 7"/>
                <a:gd name="T42" fmla="*/ 1 w 13"/>
                <a:gd name="T43" fmla="*/ 0 h 7"/>
                <a:gd name="T44" fmla="*/ 1 w 13"/>
                <a:gd name="T45" fmla="*/ 0 h 7"/>
                <a:gd name="T46" fmla="*/ 1 w 13"/>
                <a:gd name="T47" fmla="*/ 0 h 7"/>
                <a:gd name="T48" fmla="*/ 1 w 13"/>
                <a:gd name="T49" fmla="*/ 0 h 7"/>
                <a:gd name="T50" fmla="*/ 1 w 13"/>
                <a:gd name="T51" fmla="*/ 0 h 7"/>
                <a:gd name="T52" fmla="*/ 10 w 13"/>
                <a:gd name="T53" fmla="*/ 4 h 7"/>
                <a:gd name="T54" fmla="*/ 10 w 13"/>
                <a:gd name="T55" fmla="*/ 4 h 7"/>
                <a:gd name="T56" fmla="*/ 10 w 13"/>
                <a:gd name="T57" fmla="*/ 5 h 7"/>
                <a:gd name="T58" fmla="*/ 10 w 13"/>
                <a:gd name="T59" fmla="*/ 5 h 7"/>
                <a:gd name="T60" fmla="*/ 10 w 13"/>
                <a:gd name="T6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 h="7">
                  <a:moveTo>
                    <a:pt x="10" y="5"/>
                  </a:moveTo>
                  <a:cubicBezTo>
                    <a:pt x="9" y="5"/>
                    <a:pt x="9" y="5"/>
                    <a:pt x="9" y="5"/>
                  </a:cubicBezTo>
                  <a:cubicBezTo>
                    <a:pt x="9" y="5"/>
                    <a:pt x="9" y="5"/>
                    <a:pt x="9" y="5"/>
                  </a:cubicBezTo>
                  <a:cubicBezTo>
                    <a:pt x="6" y="3"/>
                    <a:pt x="1" y="1"/>
                    <a:pt x="1" y="1"/>
                  </a:cubicBezTo>
                  <a:cubicBezTo>
                    <a:pt x="1" y="1"/>
                    <a:pt x="1" y="1"/>
                    <a:pt x="1" y="1"/>
                  </a:cubicBezTo>
                  <a:cubicBezTo>
                    <a:pt x="0" y="1"/>
                    <a:pt x="0" y="2"/>
                    <a:pt x="0" y="2"/>
                  </a:cubicBezTo>
                  <a:cubicBezTo>
                    <a:pt x="0" y="2"/>
                    <a:pt x="1" y="2"/>
                    <a:pt x="1" y="2"/>
                  </a:cubicBezTo>
                  <a:cubicBezTo>
                    <a:pt x="2" y="3"/>
                    <a:pt x="4" y="3"/>
                    <a:pt x="5" y="4"/>
                  </a:cubicBezTo>
                  <a:cubicBezTo>
                    <a:pt x="5" y="4"/>
                    <a:pt x="6" y="5"/>
                    <a:pt x="6" y="5"/>
                  </a:cubicBezTo>
                  <a:cubicBezTo>
                    <a:pt x="7" y="5"/>
                    <a:pt x="9" y="6"/>
                    <a:pt x="10" y="7"/>
                  </a:cubicBezTo>
                  <a:cubicBezTo>
                    <a:pt x="11" y="7"/>
                    <a:pt x="11" y="7"/>
                    <a:pt x="11" y="7"/>
                  </a:cubicBezTo>
                  <a:cubicBezTo>
                    <a:pt x="11" y="7"/>
                    <a:pt x="11" y="7"/>
                    <a:pt x="11" y="6"/>
                  </a:cubicBezTo>
                  <a:cubicBezTo>
                    <a:pt x="11" y="6"/>
                    <a:pt x="11" y="6"/>
                    <a:pt x="11" y="6"/>
                  </a:cubicBezTo>
                  <a:cubicBezTo>
                    <a:pt x="12" y="5"/>
                    <a:pt x="13" y="4"/>
                    <a:pt x="13" y="3"/>
                  </a:cubicBezTo>
                  <a:cubicBezTo>
                    <a:pt x="13" y="2"/>
                    <a:pt x="13" y="2"/>
                    <a:pt x="13" y="2"/>
                  </a:cubicBezTo>
                  <a:cubicBezTo>
                    <a:pt x="13" y="2"/>
                    <a:pt x="13" y="2"/>
                    <a:pt x="13" y="2"/>
                  </a:cubicBezTo>
                  <a:cubicBezTo>
                    <a:pt x="13" y="2"/>
                    <a:pt x="13" y="2"/>
                    <a:pt x="13" y="2"/>
                  </a:cubicBezTo>
                  <a:cubicBezTo>
                    <a:pt x="12" y="3"/>
                    <a:pt x="12" y="3"/>
                    <a:pt x="11" y="3"/>
                  </a:cubicBezTo>
                  <a:cubicBezTo>
                    <a:pt x="11" y="3"/>
                    <a:pt x="10" y="3"/>
                    <a:pt x="10" y="2"/>
                  </a:cubicBezTo>
                  <a:cubicBezTo>
                    <a:pt x="7" y="1"/>
                    <a:pt x="4"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4" y="1"/>
                    <a:pt x="7" y="2"/>
                    <a:pt x="10" y="4"/>
                  </a:cubicBezTo>
                  <a:cubicBezTo>
                    <a:pt x="10" y="4"/>
                    <a:pt x="10" y="4"/>
                    <a:pt x="10" y="4"/>
                  </a:cubicBezTo>
                  <a:cubicBezTo>
                    <a:pt x="10" y="4"/>
                    <a:pt x="10" y="4"/>
                    <a:pt x="10" y="5"/>
                  </a:cubicBezTo>
                  <a:cubicBezTo>
                    <a:pt x="10" y="5"/>
                    <a:pt x="10" y="5"/>
                    <a:pt x="10" y="5"/>
                  </a:cubicBezTo>
                  <a:cubicBezTo>
                    <a:pt x="10" y="5"/>
                    <a:pt x="10" y="5"/>
                    <a:pt x="10"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51" name="Freeform 48"/>
            <p:cNvSpPr>
              <a:spLocks/>
            </p:cNvSpPr>
            <p:nvPr userDrawn="1"/>
          </p:nvSpPr>
          <p:spPr bwMode="auto">
            <a:xfrm>
              <a:off x="12304713" y="463550"/>
              <a:ext cx="15875" cy="14288"/>
            </a:xfrm>
            <a:custGeom>
              <a:avLst/>
              <a:gdLst>
                <a:gd name="T0" fmla="*/ 2 w 4"/>
                <a:gd name="T1" fmla="*/ 3 h 4"/>
                <a:gd name="T2" fmla="*/ 1 w 4"/>
                <a:gd name="T3" fmla="*/ 1 h 4"/>
                <a:gd name="T4" fmla="*/ 1 w 4"/>
                <a:gd name="T5" fmla="*/ 1 h 4"/>
                <a:gd name="T6" fmla="*/ 1 w 4"/>
                <a:gd name="T7" fmla="*/ 1 h 4"/>
                <a:gd name="T8" fmla="*/ 0 w 4"/>
                <a:gd name="T9" fmla="*/ 2 h 4"/>
                <a:gd name="T10" fmla="*/ 2 w 4"/>
                <a:gd name="T11" fmla="*/ 4 h 4"/>
                <a:gd name="T12" fmla="*/ 3 w 4"/>
                <a:gd name="T13" fmla="*/ 4 h 4"/>
                <a:gd name="T14" fmla="*/ 4 w 4"/>
                <a:gd name="T15" fmla="*/ 3 h 4"/>
                <a:gd name="T16" fmla="*/ 3 w 4"/>
                <a:gd name="T17" fmla="*/ 0 h 4"/>
                <a:gd name="T18" fmla="*/ 2 w 4"/>
                <a:gd name="T19" fmla="*/ 0 h 4"/>
                <a:gd name="T20" fmla="*/ 3 w 4"/>
                <a:gd name="T21" fmla="*/ 2 h 4"/>
                <a:gd name="T22" fmla="*/ 2 w 4"/>
                <a:gd name="T23"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2" y="3"/>
                  </a:moveTo>
                  <a:cubicBezTo>
                    <a:pt x="2" y="3"/>
                    <a:pt x="1" y="2"/>
                    <a:pt x="1" y="1"/>
                  </a:cubicBezTo>
                  <a:cubicBezTo>
                    <a:pt x="1" y="1"/>
                    <a:pt x="1" y="1"/>
                    <a:pt x="1" y="1"/>
                  </a:cubicBezTo>
                  <a:cubicBezTo>
                    <a:pt x="1" y="1"/>
                    <a:pt x="1" y="1"/>
                    <a:pt x="1" y="1"/>
                  </a:cubicBezTo>
                  <a:cubicBezTo>
                    <a:pt x="0" y="1"/>
                    <a:pt x="0" y="2"/>
                    <a:pt x="0" y="2"/>
                  </a:cubicBezTo>
                  <a:cubicBezTo>
                    <a:pt x="1" y="3"/>
                    <a:pt x="1" y="4"/>
                    <a:pt x="2" y="4"/>
                  </a:cubicBezTo>
                  <a:cubicBezTo>
                    <a:pt x="2" y="4"/>
                    <a:pt x="2" y="4"/>
                    <a:pt x="3" y="4"/>
                  </a:cubicBezTo>
                  <a:cubicBezTo>
                    <a:pt x="3" y="4"/>
                    <a:pt x="4" y="4"/>
                    <a:pt x="4" y="3"/>
                  </a:cubicBezTo>
                  <a:cubicBezTo>
                    <a:pt x="4" y="2"/>
                    <a:pt x="4" y="1"/>
                    <a:pt x="3" y="0"/>
                  </a:cubicBezTo>
                  <a:cubicBezTo>
                    <a:pt x="2" y="0"/>
                    <a:pt x="2" y="0"/>
                    <a:pt x="2" y="0"/>
                  </a:cubicBezTo>
                  <a:cubicBezTo>
                    <a:pt x="3" y="1"/>
                    <a:pt x="3" y="2"/>
                    <a:pt x="3" y="2"/>
                  </a:cubicBezTo>
                  <a:cubicBezTo>
                    <a:pt x="3" y="3"/>
                    <a:pt x="3" y="3"/>
                    <a:pt x="2"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52" name="Freeform 49"/>
            <p:cNvSpPr>
              <a:spLocks/>
            </p:cNvSpPr>
            <p:nvPr userDrawn="1"/>
          </p:nvSpPr>
          <p:spPr bwMode="auto">
            <a:xfrm>
              <a:off x="12315826" y="444500"/>
              <a:ext cx="26988" cy="25400"/>
            </a:xfrm>
            <a:custGeom>
              <a:avLst/>
              <a:gdLst>
                <a:gd name="T0" fmla="*/ 1 w 7"/>
                <a:gd name="T1" fmla="*/ 0 h 7"/>
                <a:gd name="T2" fmla="*/ 0 w 7"/>
                <a:gd name="T3" fmla="*/ 0 h 7"/>
                <a:gd name="T4" fmla="*/ 0 w 7"/>
                <a:gd name="T5" fmla="*/ 0 h 7"/>
                <a:gd name="T6" fmla="*/ 0 w 7"/>
                <a:gd name="T7" fmla="*/ 0 h 7"/>
                <a:gd name="T8" fmla="*/ 2 w 7"/>
                <a:gd name="T9" fmla="*/ 1 h 7"/>
                <a:gd name="T10" fmla="*/ 2 w 7"/>
                <a:gd name="T11" fmla="*/ 2 h 7"/>
                <a:gd name="T12" fmla="*/ 5 w 7"/>
                <a:gd name="T13" fmla="*/ 3 h 7"/>
                <a:gd name="T14" fmla="*/ 5 w 7"/>
                <a:gd name="T15" fmla="*/ 5 h 7"/>
                <a:gd name="T16" fmla="*/ 4 w 7"/>
                <a:gd name="T17" fmla="*/ 6 h 7"/>
                <a:gd name="T18" fmla="*/ 2 w 7"/>
                <a:gd name="T19" fmla="*/ 3 h 7"/>
                <a:gd name="T20" fmla="*/ 1 w 7"/>
                <a:gd name="T21" fmla="*/ 3 h 7"/>
                <a:gd name="T22" fmla="*/ 1 w 7"/>
                <a:gd name="T23" fmla="*/ 3 h 7"/>
                <a:gd name="T24" fmla="*/ 1 w 7"/>
                <a:gd name="T25" fmla="*/ 4 h 7"/>
                <a:gd name="T26" fmla="*/ 3 w 7"/>
                <a:gd name="T27" fmla="*/ 7 h 7"/>
                <a:gd name="T28" fmla="*/ 4 w 7"/>
                <a:gd name="T29" fmla="*/ 7 h 7"/>
                <a:gd name="T30" fmla="*/ 6 w 7"/>
                <a:gd name="T31" fmla="*/ 6 h 7"/>
                <a:gd name="T32" fmla="*/ 6 w 7"/>
                <a:gd name="T33" fmla="*/ 4 h 7"/>
                <a:gd name="T34" fmla="*/ 1 w 7"/>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7">
                  <a:moveTo>
                    <a:pt x="1" y="0"/>
                  </a:moveTo>
                  <a:cubicBezTo>
                    <a:pt x="0" y="0"/>
                    <a:pt x="0" y="0"/>
                    <a:pt x="0" y="0"/>
                  </a:cubicBezTo>
                  <a:cubicBezTo>
                    <a:pt x="0" y="0"/>
                    <a:pt x="0" y="0"/>
                    <a:pt x="0" y="0"/>
                  </a:cubicBezTo>
                  <a:cubicBezTo>
                    <a:pt x="0" y="0"/>
                    <a:pt x="0" y="0"/>
                    <a:pt x="0" y="0"/>
                  </a:cubicBezTo>
                  <a:cubicBezTo>
                    <a:pt x="1" y="1"/>
                    <a:pt x="2" y="1"/>
                    <a:pt x="2" y="1"/>
                  </a:cubicBezTo>
                  <a:cubicBezTo>
                    <a:pt x="2" y="2"/>
                    <a:pt x="2" y="2"/>
                    <a:pt x="2" y="2"/>
                  </a:cubicBezTo>
                  <a:cubicBezTo>
                    <a:pt x="3" y="2"/>
                    <a:pt x="4" y="3"/>
                    <a:pt x="5" y="3"/>
                  </a:cubicBezTo>
                  <a:cubicBezTo>
                    <a:pt x="5" y="4"/>
                    <a:pt x="5" y="4"/>
                    <a:pt x="5" y="5"/>
                  </a:cubicBezTo>
                  <a:cubicBezTo>
                    <a:pt x="5" y="5"/>
                    <a:pt x="4" y="6"/>
                    <a:pt x="4" y="6"/>
                  </a:cubicBezTo>
                  <a:cubicBezTo>
                    <a:pt x="3" y="6"/>
                    <a:pt x="2" y="4"/>
                    <a:pt x="2" y="3"/>
                  </a:cubicBezTo>
                  <a:cubicBezTo>
                    <a:pt x="1" y="3"/>
                    <a:pt x="1" y="3"/>
                    <a:pt x="1" y="3"/>
                  </a:cubicBezTo>
                  <a:cubicBezTo>
                    <a:pt x="1" y="3"/>
                    <a:pt x="1" y="3"/>
                    <a:pt x="1" y="3"/>
                  </a:cubicBezTo>
                  <a:cubicBezTo>
                    <a:pt x="1" y="3"/>
                    <a:pt x="1" y="4"/>
                    <a:pt x="1" y="4"/>
                  </a:cubicBezTo>
                  <a:cubicBezTo>
                    <a:pt x="1" y="5"/>
                    <a:pt x="2" y="6"/>
                    <a:pt x="3" y="7"/>
                  </a:cubicBezTo>
                  <a:cubicBezTo>
                    <a:pt x="3" y="7"/>
                    <a:pt x="3" y="7"/>
                    <a:pt x="4" y="7"/>
                  </a:cubicBezTo>
                  <a:cubicBezTo>
                    <a:pt x="5" y="7"/>
                    <a:pt x="5" y="7"/>
                    <a:pt x="6" y="6"/>
                  </a:cubicBezTo>
                  <a:cubicBezTo>
                    <a:pt x="7" y="5"/>
                    <a:pt x="7" y="4"/>
                    <a:pt x="6" y="4"/>
                  </a:cubicBezTo>
                  <a:cubicBezTo>
                    <a:pt x="5" y="2"/>
                    <a:pt x="3" y="1"/>
                    <a:pt x="1"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53" name="Freeform 50"/>
            <p:cNvSpPr>
              <a:spLocks/>
            </p:cNvSpPr>
            <p:nvPr userDrawn="1"/>
          </p:nvSpPr>
          <p:spPr bwMode="auto">
            <a:xfrm>
              <a:off x="12315826" y="420688"/>
              <a:ext cx="41275" cy="34925"/>
            </a:xfrm>
            <a:custGeom>
              <a:avLst/>
              <a:gdLst>
                <a:gd name="T0" fmla="*/ 1 w 11"/>
                <a:gd name="T1" fmla="*/ 0 h 9"/>
                <a:gd name="T2" fmla="*/ 1 w 11"/>
                <a:gd name="T3" fmla="*/ 0 h 9"/>
                <a:gd name="T4" fmla="*/ 1 w 11"/>
                <a:gd name="T5" fmla="*/ 0 h 9"/>
                <a:gd name="T6" fmla="*/ 1 w 11"/>
                <a:gd name="T7" fmla="*/ 1 h 9"/>
                <a:gd name="T8" fmla="*/ 1 w 11"/>
                <a:gd name="T9" fmla="*/ 1 h 9"/>
                <a:gd name="T10" fmla="*/ 2 w 11"/>
                <a:gd name="T11" fmla="*/ 1 h 9"/>
                <a:gd name="T12" fmla="*/ 8 w 11"/>
                <a:gd name="T13" fmla="*/ 5 h 9"/>
                <a:gd name="T14" fmla="*/ 8 w 11"/>
                <a:gd name="T15" fmla="*/ 5 h 9"/>
                <a:gd name="T16" fmla="*/ 9 w 11"/>
                <a:gd name="T17" fmla="*/ 6 h 9"/>
                <a:gd name="T18" fmla="*/ 8 w 11"/>
                <a:gd name="T19" fmla="*/ 7 h 9"/>
                <a:gd name="T20" fmla="*/ 8 w 11"/>
                <a:gd name="T21" fmla="*/ 7 h 9"/>
                <a:gd name="T22" fmla="*/ 6 w 11"/>
                <a:gd name="T23" fmla="*/ 6 h 9"/>
                <a:gd name="T24" fmla="*/ 5 w 11"/>
                <a:gd name="T25" fmla="*/ 6 h 9"/>
                <a:gd name="T26" fmla="*/ 5 w 11"/>
                <a:gd name="T27" fmla="*/ 6 h 9"/>
                <a:gd name="T28" fmla="*/ 0 w 11"/>
                <a:gd name="T29" fmla="*/ 4 h 9"/>
                <a:gd name="T30" fmla="*/ 0 w 11"/>
                <a:gd name="T31" fmla="*/ 4 h 9"/>
                <a:gd name="T32" fmla="*/ 0 w 11"/>
                <a:gd name="T33" fmla="*/ 4 h 9"/>
                <a:gd name="T34" fmla="*/ 8 w 11"/>
                <a:gd name="T35" fmla="*/ 9 h 9"/>
                <a:gd name="T36" fmla="*/ 9 w 11"/>
                <a:gd name="T37" fmla="*/ 9 h 9"/>
                <a:gd name="T38" fmla="*/ 10 w 11"/>
                <a:gd name="T39" fmla="*/ 8 h 9"/>
                <a:gd name="T40" fmla="*/ 11 w 11"/>
                <a:gd name="T41" fmla="*/ 6 h 9"/>
                <a:gd name="T42" fmla="*/ 2 w 11"/>
                <a:gd name="T43" fmla="*/ 0 h 9"/>
                <a:gd name="T44" fmla="*/ 2 w 11"/>
                <a:gd name="T45" fmla="*/ 0 h 9"/>
                <a:gd name="T46" fmla="*/ 1 w 11"/>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 h="9">
                  <a:moveTo>
                    <a:pt x="1" y="0"/>
                  </a:moveTo>
                  <a:cubicBezTo>
                    <a:pt x="1" y="0"/>
                    <a:pt x="1" y="0"/>
                    <a:pt x="1" y="0"/>
                  </a:cubicBezTo>
                  <a:cubicBezTo>
                    <a:pt x="1" y="0"/>
                    <a:pt x="1" y="0"/>
                    <a:pt x="1" y="0"/>
                  </a:cubicBezTo>
                  <a:cubicBezTo>
                    <a:pt x="1" y="1"/>
                    <a:pt x="1" y="1"/>
                    <a:pt x="1" y="1"/>
                  </a:cubicBezTo>
                  <a:cubicBezTo>
                    <a:pt x="1" y="1"/>
                    <a:pt x="1" y="1"/>
                    <a:pt x="1" y="1"/>
                  </a:cubicBezTo>
                  <a:cubicBezTo>
                    <a:pt x="1" y="1"/>
                    <a:pt x="1" y="1"/>
                    <a:pt x="2" y="1"/>
                  </a:cubicBezTo>
                  <a:cubicBezTo>
                    <a:pt x="4" y="2"/>
                    <a:pt x="6" y="3"/>
                    <a:pt x="8" y="5"/>
                  </a:cubicBezTo>
                  <a:cubicBezTo>
                    <a:pt x="8" y="5"/>
                    <a:pt x="8" y="5"/>
                    <a:pt x="8" y="5"/>
                  </a:cubicBezTo>
                  <a:cubicBezTo>
                    <a:pt x="9" y="5"/>
                    <a:pt x="9" y="5"/>
                    <a:pt x="9" y="6"/>
                  </a:cubicBezTo>
                  <a:cubicBezTo>
                    <a:pt x="9" y="6"/>
                    <a:pt x="9" y="7"/>
                    <a:pt x="8" y="7"/>
                  </a:cubicBezTo>
                  <a:cubicBezTo>
                    <a:pt x="8" y="7"/>
                    <a:pt x="8" y="7"/>
                    <a:pt x="8" y="7"/>
                  </a:cubicBezTo>
                  <a:cubicBezTo>
                    <a:pt x="7" y="7"/>
                    <a:pt x="7" y="7"/>
                    <a:pt x="6" y="6"/>
                  </a:cubicBezTo>
                  <a:cubicBezTo>
                    <a:pt x="5" y="6"/>
                    <a:pt x="5" y="6"/>
                    <a:pt x="5" y="6"/>
                  </a:cubicBezTo>
                  <a:cubicBezTo>
                    <a:pt x="5" y="6"/>
                    <a:pt x="5" y="6"/>
                    <a:pt x="5" y="6"/>
                  </a:cubicBezTo>
                  <a:cubicBezTo>
                    <a:pt x="3" y="5"/>
                    <a:pt x="1" y="4"/>
                    <a:pt x="0" y="4"/>
                  </a:cubicBezTo>
                  <a:cubicBezTo>
                    <a:pt x="0" y="4"/>
                    <a:pt x="0" y="4"/>
                    <a:pt x="0" y="4"/>
                  </a:cubicBezTo>
                  <a:cubicBezTo>
                    <a:pt x="0" y="4"/>
                    <a:pt x="0" y="4"/>
                    <a:pt x="0" y="4"/>
                  </a:cubicBezTo>
                  <a:cubicBezTo>
                    <a:pt x="0" y="5"/>
                    <a:pt x="7" y="8"/>
                    <a:pt x="8" y="9"/>
                  </a:cubicBezTo>
                  <a:cubicBezTo>
                    <a:pt x="9" y="9"/>
                    <a:pt x="9" y="9"/>
                    <a:pt x="9" y="9"/>
                  </a:cubicBezTo>
                  <a:cubicBezTo>
                    <a:pt x="10" y="9"/>
                    <a:pt x="10" y="9"/>
                    <a:pt x="10" y="8"/>
                  </a:cubicBezTo>
                  <a:cubicBezTo>
                    <a:pt x="11" y="8"/>
                    <a:pt x="11" y="7"/>
                    <a:pt x="11" y="6"/>
                  </a:cubicBezTo>
                  <a:cubicBezTo>
                    <a:pt x="9" y="3"/>
                    <a:pt x="6" y="2"/>
                    <a:pt x="2" y="0"/>
                  </a:cubicBezTo>
                  <a:cubicBezTo>
                    <a:pt x="2" y="0"/>
                    <a:pt x="2" y="0"/>
                    <a:pt x="2" y="0"/>
                  </a:cubicBezTo>
                  <a:lnTo>
                    <a:pt x="1" y="0"/>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54" name="Freeform 51"/>
            <p:cNvSpPr>
              <a:spLocks/>
            </p:cNvSpPr>
            <p:nvPr userDrawn="1"/>
          </p:nvSpPr>
          <p:spPr bwMode="auto">
            <a:xfrm>
              <a:off x="12538076" y="412750"/>
              <a:ext cx="161925" cy="160338"/>
            </a:xfrm>
            <a:custGeom>
              <a:avLst/>
              <a:gdLst>
                <a:gd name="T0" fmla="*/ 42 w 43"/>
                <a:gd name="T1" fmla="*/ 42 h 42"/>
                <a:gd name="T2" fmla="*/ 43 w 43"/>
                <a:gd name="T3" fmla="*/ 42 h 42"/>
                <a:gd name="T4" fmla="*/ 43 w 43"/>
                <a:gd name="T5" fmla="*/ 41 h 42"/>
                <a:gd name="T6" fmla="*/ 38 w 43"/>
                <a:gd name="T7" fmla="*/ 34 h 42"/>
                <a:gd name="T8" fmla="*/ 10 w 43"/>
                <a:gd name="T9" fmla="*/ 1 h 42"/>
                <a:gd name="T10" fmla="*/ 9 w 43"/>
                <a:gd name="T11" fmla="*/ 0 h 42"/>
                <a:gd name="T12" fmla="*/ 9 w 43"/>
                <a:gd name="T13" fmla="*/ 1 h 42"/>
                <a:gd name="T14" fmla="*/ 9 w 43"/>
                <a:gd name="T15" fmla="*/ 1 h 42"/>
                <a:gd name="T16" fmla="*/ 36 w 43"/>
                <a:gd name="T17" fmla="*/ 37 h 42"/>
                <a:gd name="T18" fmla="*/ 36 w 43"/>
                <a:gd name="T19" fmla="*/ 38 h 42"/>
                <a:gd name="T20" fmla="*/ 36 w 43"/>
                <a:gd name="T21" fmla="*/ 39 h 42"/>
                <a:gd name="T22" fmla="*/ 33 w 43"/>
                <a:gd name="T23" fmla="*/ 38 h 42"/>
                <a:gd name="T24" fmla="*/ 27 w 43"/>
                <a:gd name="T25" fmla="*/ 31 h 42"/>
                <a:gd name="T26" fmla="*/ 1 w 43"/>
                <a:gd name="T27" fmla="*/ 4 h 42"/>
                <a:gd name="T28" fmla="*/ 1 w 43"/>
                <a:gd name="T29" fmla="*/ 4 h 42"/>
                <a:gd name="T30" fmla="*/ 0 w 43"/>
                <a:gd name="T31" fmla="*/ 4 h 42"/>
                <a:gd name="T32" fmla="*/ 1 w 43"/>
                <a:gd name="T33" fmla="*/ 6 h 42"/>
                <a:gd name="T34" fmla="*/ 27 w 43"/>
                <a:gd name="T35" fmla="*/ 35 h 42"/>
                <a:gd name="T36" fmla="*/ 41 w 43"/>
                <a:gd name="T37" fmla="*/ 42 h 42"/>
                <a:gd name="T38" fmla="*/ 42 w 43"/>
                <a:gd name="T3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2">
                  <a:moveTo>
                    <a:pt x="42" y="42"/>
                  </a:moveTo>
                  <a:cubicBezTo>
                    <a:pt x="43" y="42"/>
                    <a:pt x="43" y="42"/>
                    <a:pt x="43" y="42"/>
                  </a:cubicBezTo>
                  <a:cubicBezTo>
                    <a:pt x="43" y="41"/>
                    <a:pt x="43" y="41"/>
                    <a:pt x="43" y="41"/>
                  </a:cubicBezTo>
                  <a:cubicBezTo>
                    <a:pt x="40" y="39"/>
                    <a:pt x="38" y="37"/>
                    <a:pt x="38" y="34"/>
                  </a:cubicBezTo>
                  <a:cubicBezTo>
                    <a:pt x="30" y="17"/>
                    <a:pt x="18" y="6"/>
                    <a:pt x="10" y="1"/>
                  </a:cubicBezTo>
                  <a:cubicBezTo>
                    <a:pt x="10" y="0"/>
                    <a:pt x="9" y="0"/>
                    <a:pt x="9" y="0"/>
                  </a:cubicBezTo>
                  <a:cubicBezTo>
                    <a:pt x="9" y="0"/>
                    <a:pt x="9" y="0"/>
                    <a:pt x="9" y="1"/>
                  </a:cubicBezTo>
                  <a:cubicBezTo>
                    <a:pt x="9" y="1"/>
                    <a:pt x="9" y="1"/>
                    <a:pt x="9" y="1"/>
                  </a:cubicBezTo>
                  <a:cubicBezTo>
                    <a:pt x="20" y="10"/>
                    <a:pt x="29" y="21"/>
                    <a:pt x="36" y="37"/>
                  </a:cubicBezTo>
                  <a:cubicBezTo>
                    <a:pt x="37" y="38"/>
                    <a:pt x="36" y="38"/>
                    <a:pt x="36" y="38"/>
                  </a:cubicBezTo>
                  <a:cubicBezTo>
                    <a:pt x="36" y="39"/>
                    <a:pt x="36" y="39"/>
                    <a:pt x="36" y="39"/>
                  </a:cubicBezTo>
                  <a:cubicBezTo>
                    <a:pt x="35" y="39"/>
                    <a:pt x="34" y="38"/>
                    <a:pt x="33" y="38"/>
                  </a:cubicBezTo>
                  <a:cubicBezTo>
                    <a:pt x="31" y="36"/>
                    <a:pt x="29" y="34"/>
                    <a:pt x="27" y="31"/>
                  </a:cubicBezTo>
                  <a:cubicBezTo>
                    <a:pt x="19" y="19"/>
                    <a:pt x="10" y="11"/>
                    <a:pt x="1" y="4"/>
                  </a:cubicBezTo>
                  <a:cubicBezTo>
                    <a:pt x="1" y="4"/>
                    <a:pt x="1" y="4"/>
                    <a:pt x="1" y="4"/>
                  </a:cubicBezTo>
                  <a:cubicBezTo>
                    <a:pt x="0" y="4"/>
                    <a:pt x="0" y="4"/>
                    <a:pt x="0" y="4"/>
                  </a:cubicBezTo>
                  <a:cubicBezTo>
                    <a:pt x="0" y="4"/>
                    <a:pt x="1" y="5"/>
                    <a:pt x="1" y="6"/>
                  </a:cubicBezTo>
                  <a:cubicBezTo>
                    <a:pt x="9" y="11"/>
                    <a:pt x="17" y="21"/>
                    <a:pt x="27" y="35"/>
                  </a:cubicBezTo>
                  <a:cubicBezTo>
                    <a:pt x="31" y="40"/>
                    <a:pt x="35" y="42"/>
                    <a:pt x="41" y="42"/>
                  </a:cubicBezTo>
                  <a:cubicBezTo>
                    <a:pt x="41" y="42"/>
                    <a:pt x="42" y="42"/>
                    <a:pt x="42" y="4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55" name="Freeform 52"/>
            <p:cNvSpPr>
              <a:spLocks/>
            </p:cNvSpPr>
            <p:nvPr userDrawn="1"/>
          </p:nvSpPr>
          <p:spPr bwMode="auto">
            <a:xfrm>
              <a:off x="12553951" y="425450"/>
              <a:ext cx="112713" cy="125413"/>
            </a:xfrm>
            <a:custGeom>
              <a:avLst/>
              <a:gdLst>
                <a:gd name="T0" fmla="*/ 28 w 30"/>
                <a:gd name="T1" fmla="*/ 32 h 33"/>
                <a:gd name="T2" fmla="*/ 29 w 30"/>
                <a:gd name="T3" fmla="*/ 33 h 33"/>
                <a:gd name="T4" fmla="*/ 29 w 30"/>
                <a:gd name="T5" fmla="*/ 33 h 33"/>
                <a:gd name="T6" fmla="*/ 29 w 30"/>
                <a:gd name="T7" fmla="*/ 31 h 33"/>
                <a:gd name="T8" fmla="*/ 2 w 30"/>
                <a:gd name="T9" fmla="*/ 0 h 33"/>
                <a:gd name="T10" fmla="*/ 0 w 30"/>
                <a:gd name="T11" fmla="*/ 0 h 33"/>
                <a:gd name="T12" fmla="*/ 0 w 30"/>
                <a:gd name="T13" fmla="*/ 0 h 33"/>
                <a:gd name="T14" fmla="*/ 1 w 30"/>
                <a:gd name="T15" fmla="*/ 1 h 33"/>
                <a:gd name="T16" fmla="*/ 28 w 30"/>
                <a:gd name="T1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3">
                  <a:moveTo>
                    <a:pt x="28" y="32"/>
                  </a:moveTo>
                  <a:cubicBezTo>
                    <a:pt x="28" y="32"/>
                    <a:pt x="29" y="33"/>
                    <a:pt x="29" y="33"/>
                  </a:cubicBezTo>
                  <a:cubicBezTo>
                    <a:pt x="29" y="33"/>
                    <a:pt x="29" y="33"/>
                    <a:pt x="29" y="33"/>
                  </a:cubicBezTo>
                  <a:cubicBezTo>
                    <a:pt x="30" y="32"/>
                    <a:pt x="29" y="32"/>
                    <a:pt x="29" y="31"/>
                  </a:cubicBezTo>
                  <a:cubicBezTo>
                    <a:pt x="22" y="19"/>
                    <a:pt x="13" y="8"/>
                    <a:pt x="2" y="0"/>
                  </a:cubicBezTo>
                  <a:cubicBezTo>
                    <a:pt x="1" y="0"/>
                    <a:pt x="1" y="0"/>
                    <a:pt x="0" y="0"/>
                  </a:cubicBezTo>
                  <a:cubicBezTo>
                    <a:pt x="0" y="0"/>
                    <a:pt x="0" y="0"/>
                    <a:pt x="0" y="0"/>
                  </a:cubicBezTo>
                  <a:cubicBezTo>
                    <a:pt x="0" y="0"/>
                    <a:pt x="0" y="0"/>
                    <a:pt x="1" y="1"/>
                  </a:cubicBezTo>
                  <a:cubicBezTo>
                    <a:pt x="8" y="6"/>
                    <a:pt x="16" y="14"/>
                    <a:pt x="28" y="3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56" name="Freeform 53"/>
            <p:cNvSpPr>
              <a:spLocks/>
            </p:cNvSpPr>
            <p:nvPr userDrawn="1"/>
          </p:nvSpPr>
          <p:spPr bwMode="auto">
            <a:xfrm>
              <a:off x="12538076" y="447675"/>
              <a:ext cx="90488" cy="109538"/>
            </a:xfrm>
            <a:custGeom>
              <a:avLst/>
              <a:gdLst>
                <a:gd name="T0" fmla="*/ 21 w 24"/>
                <a:gd name="T1" fmla="*/ 26 h 29"/>
                <a:gd name="T2" fmla="*/ 19 w 24"/>
                <a:gd name="T3" fmla="*/ 25 h 29"/>
                <a:gd name="T4" fmla="*/ 0 w 24"/>
                <a:gd name="T5" fmla="*/ 5 h 29"/>
                <a:gd name="T6" fmla="*/ 0 w 24"/>
                <a:gd name="T7" fmla="*/ 5 h 29"/>
                <a:gd name="T8" fmla="*/ 0 w 24"/>
                <a:gd name="T9" fmla="*/ 5 h 29"/>
                <a:gd name="T10" fmla="*/ 0 w 24"/>
                <a:gd name="T11" fmla="*/ 7 h 29"/>
                <a:gd name="T12" fmla="*/ 12 w 24"/>
                <a:gd name="T13" fmla="*/ 21 h 29"/>
                <a:gd name="T14" fmla="*/ 13 w 24"/>
                <a:gd name="T15" fmla="*/ 21 h 29"/>
                <a:gd name="T16" fmla="*/ 19 w 24"/>
                <a:gd name="T17" fmla="*/ 28 h 29"/>
                <a:gd name="T18" fmla="*/ 22 w 24"/>
                <a:gd name="T19" fmla="*/ 29 h 29"/>
                <a:gd name="T20" fmla="*/ 24 w 24"/>
                <a:gd name="T21" fmla="*/ 28 h 29"/>
                <a:gd name="T22" fmla="*/ 24 w 24"/>
                <a:gd name="T23" fmla="*/ 26 h 29"/>
                <a:gd name="T24" fmla="*/ 1 w 24"/>
                <a:gd name="T25" fmla="*/ 0 h 29"/>
                <a:gd name="T26" fmla="*/ 1 w 24"/>
                <a:gd name="T27" fmla="*/ 0 h 29"/>
                <a:gd name="T28" fmla="*/ 1 w 24"/>
                <a:gd name="T29" fmla="*/ 0 h 29"/>
                <a:gd name="T30" fmla="*/ 1 w 24"/>
                <a:gd name="T31" fmla="*/ 2 h 29"/>
                <a:gd name="T32" fmla="*/ 21 w 24"/>
                <a:gd name="T33" fmla="*/ 24 h 29"/>
                <a:gd name="T34" fmla="*/ 21 w 24"/>
                <a:gd name="T35" fmla="*/ 26 h 29"/>
                <a:gd name="T36" fmla="*/ 21 w 24"/>
                <a:gd name="T3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29">
                  <a:moveTo>
                    <a:pt x="21" y="26"/>
                  </a:moveTo>
                  <a:cubicBezTo>
                    <a:pt x="20" y="26"/>
                    <a:pt x="19" y="26"/>
                    <a:pt x="19" y="25"/>
                  </a:cubicBezTo>
                  <a:cubicBezTo>
                    <a:pt x="13" y="17"/>
                    <a:pt x="6" y="11"/>
                    <a:pt x="0" y="5"/>
                  </a:cubicBezTo>
                  <a:cubicBezTo>
                    <a:pt x="0" y="5"/>
                    <a:pt x="0" y="5"/>
                    <a:pt x="0" y="5"/>
                  </a:cubicBezTo>
                  <a:cubicBezTo>
                    <a:pt x="0" y="5"/>
                    <a:pt x="0" y="5"/>
                    <a:pt x="0" y="5"/>
                  </a:cubicBezTo>
                  <a:cubicBezTo>
                    <a:pt x="0" y="6"/>
                    <a:pt x="0" y="7"/>
                    <a:pt x="0" y="7"/>
                  </a:cubicBezTo>
                  <a:cubicBezTo>
                    <a:pt x="4" y="11"/>
                    <a:pt x="9" y="16"/>
                    <a:pt x="12" y="21"/>
                  </a:cubicBezTo>
                  <a:cubicBezTo>
                    <a:pt x="13" y="21"/>
                    <a:pt x="13" y="21"/>
                    <a:pt x="13" y="21"/>
                  </a:cubicBezTo>
                  <a:cubicBezTo>
                    <a:pt x="15" y="24"/>
                    <a:pt x="18" y="27"/>
                    <a:pt x="19" y="28"/>
                  </a:cubicBezTo>
                  <a:cubicBezTo>
                    <a:pt x="20" y="29"/>
                    <a:pt x="21" y="29"/>
                    <a:pt x="22" y="29"/>
                  </a:cubicBezTo>
                  <a:cubicBezTo>
                    <a:pt x="23" y="29"/>
                    <a:pt x="24" y="28"/>
                    <a:pt x="24" y="28"/>
                  </a:cubicBezTo>
                  <a:cubicBezTo>
                    <a:pt x="24" y="27"/>
                    <a:pt x="24" y="27"/>
                    <a:pt x="24" y="26"/>
                  </a:cubicBezTo>
                  <a:cubicBezTo>
                    <a:pt x="19" y="17"/>
                    <a:pt x="12" y="8"/>
                    <a:pt x="1" y="0"/>
                  </a:cubicBezTo>
                  <a:cubicBezTo>
                    <a:pt x="1" y="0"/>
                    <a:pt x="1" y="0"/>
                    <a:pt x="1" y="0"/>
                  </a:cubicBezTo>
                  <a:cubicBezTo>
                    <a:pt x="1" y="0"/>
                    <a:pt x="1" y="0"/>
                    <a:pt x="1" y="0"/>
                  </a:cubicBezTo>
                  <a:cubicBezTo>
                    <a:pt x="0" y="1"/>
                    <a:pt x="1" y="2"/>
                    <a:pt x="1" y="2"/>
                  </a:cubicBezTo>
                  <a:cubicBezTo>
                    <a:pt x="8" y="8"/>
                    <a:pt x="14" y="14"/>
                    <a:pt x="21" y="24"/>
                  </a:cubicBezTo>
                  <a:cubicBezTo>
                    <a:pt x="21" y="25"/>
                    <a:pt x="21" y="25"/>
                    <a:pt x="21" y="26"/>
                  </a:cubicBezTo>
                  <a:cubicBezTo>
                    <a:pt x="21" y="26"/>
                    <a:pt x="21" y="26"/>
                    <a:pt x="21" y="26"/>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57" name="Freeform 54"/>
            <p:cNvSpPr>
              <a:spLocks/>
            </p:cNvSpPr>
            <p:nvPr userDrawn="1"/>
          </p:nvSpPr>
          <p:spPr bwMode="auto">
            <a:xfrm>
              <a:off x="12519026" y="485775"/>
              <a:ext cx="71438" cy="76200"/>
            </a:xfrm>
            <a:custGeom>
              <a:avLst/>
              <a:gdLst>
                <a:gd name="T0" fmla="*/ 4 w 19"/>
                <a:gd name="T1" fmla="*/ 0 h 20"/>
                <a:gd name="T2" fmla="*/ 3 w 19"/>
                <a:gd name="T3" fmla="*/ 0 h 20"/>
                <a:gd name="T4" fmla="*/ 4 w 19"/>
                <a:gd name="T5" fmla="*/ 1 h 20"/>
                <a:gd name="T6" fmla="*/ 17 w 19"/>
                <a:gd name="T7" fmla="*/ 15 h 20"/>
                <a:gd name="T8" fmla="*/ 17 w 19"/>
                <a:gd name="T9" fmla="*/ 17 h 20"/>
                <a:gd name="T10" fmla="*/ 15 w 19"/>
                <a:gd name="T11" fmla="*/ 18 h 20"/>
                <a:gd name="T12" fmla="*/ 14 w 19"/>
                <a:gd name="T13" fmla="*/ 18 h 20"/>
                <a:gd name="T14" fmla="*/ 5 w 19"/>
                <a:gd name="T15" fmla="*/ 9 h 20"/>
                <a:gd name="T16" fmla="*/ 1 w 19"/>
                <a:gd name="T17" fmla="*/ 6 h 20"/>
                <a:gd name="T18" fmla="*/ 1 w 19"/>
                <a:gd name="T19" fmla="*/ 5 h 20"/>
                <a:gd name="T20" fmla="*/ 1 w 19"/>
                <a:gd name="T21" fmla="*/ 6 h 20"/>
                <a:gd name="T22" fmla="*/ 1 w 19"/>
                <a:gd name="T23" fmla="*/ 7 h 20"/>
                <a:gd name="T24" fmla="*/ 10 w 19"/>
                <a:gd name="T25" fmla="*/ 17 h 20"/>
                <a:gd name="T26" fmla="*/ 14 w 19"/>
                <a:gd name="T27" fmla="*/ 20 h 20"/>
                <a:gd name="T28" fmla="*/ 16 w 19"/>
                <a:gd name="T29" fmla="*/ 20 h 20"/>
                <a:gd name="T30" fmla="*/ 19 w 19"/>
                <a:gd name="T31" fmla="*/ 19 h 20"/>
                <a:gd name="T32" fmla="*/ 19 w 19"/>
                <a:gd name="T33" fmla="*/ 16 h 20"/>
                <a:gd name="T34" fmla="*/ 4 w 19"/>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0">
                  <a:moveTo>
                    <a:pt x="4" y="0"/>
                  </a:moveTo>
                  <a:cubicBezTo>
                    <a:pt x="3" y="0"/>
                    <a:pt x="3" y="0"/>
                    <a:pt x="3" y="0"/>
                  </a:cubicBezTo>
                  <a:cubicBezTo>
                    <a:pt x="3" y="0"/>
                    <a:pt x="3" y="1"/>
                    <a:pt x="4" y="1"/>
                  </a:cubicBezTo>
                  <a:cubicBezTo>
                    <a:pt x="8" y="5"/>
                    <a:pt x="13" y="10"/>
                    <a:pt x="17" y="15"/>
                  </a:cubicBezTo>
                  <a:cubicBezTo>
                    <a:pt x="17" y="16"/>
                    <a:pt x="17" y="17"/>
                    <a:pt x="17" y="17"/>
                  </a:cubicBezTo>
                  <a:cubicBezTo>
                    <a:pt x="17" y="18"/>
                    <a:pt x="16" y="18"/>
                    <a:pt x="15" y="18"/>
                  </a:cubicBezTo>
                  <a:cubicBezTo>
                    <a:pt x="15" y="18"/>
                    <a:pt x="14" y="18"/>
                    <a:pt x="14" y="18"/>
                  </a:cubicBezTo>
                  <a:cubicBezTo>
                    <a:pt x="11" y="15"/>
                    <a:pt x="8" y="12"/>
                    <a:pt x="5" y="9"/>
                  </a:cubicBezTo>
                  <a:cubicBezTo>
                    <a:pt x="4" y="8"/>
                    <a:pt x="3" y="7"/>
                    <a:pt x="1" y="6"/>
                  </a:cubicBezTo>
                  <a:cubicBezTo>
                    <a:pt x="1" y="5"/>
                    <a:pt x="1" y="5"/>
                    <a:pt x="1" y="5"/>
                  </a:cubicBezTo>
                  <a:cubicBezTo>
                    <a:pt x="1" y="6"/>
                    <a:pt x="1" y="6"/>
                    <a:pt x="1" y="6"/>
                  </a:cubicBezTo>
                  <a:cubicBezTo>
                    <a:pt x="1" y="6"/>
                    <a:pt x="0" y="7"/>
                    <a:pt x="1" y="7"/>
                  </a:cubicBezTo>
                  <a:cubicBezTo>
                    <a:pt x="10" y="17"/>
                    <a:pt x="10" y="17"/>
                    <a:pt x="10" y="17"/>
                  </a:cubicBezTo>
                  <a:cubicBezTo>
                    <a:pt x="11" y="18"/>
                    <a:pt x="12" y="19"/>
                    <a:pt x="14" y="20"/>
                  </a:cubicBezTo>
                  <a:cubicBezTo>
                    <a:pt x="15" y="20"/>
                    <a:pt x="15" y="20"/>
                    <a:pt x="16" y="20"/>
                  </a:cubicBezTo>
                  <a:cubicBezTo>
                    <a:pt x="17" y="20"/>
                    <a:pt x="18" y="20"/>
                    <a:pt x="19" y="19"/>
                  </a:cubicBezTo>
                  <a:cubicBezTo>
                    <a:pt x="19" y="18"/>
                    <a:pt x="19" y="17"/>
                    <a:pt x="19" y="16"/>
                  </a:cubicBezTo>
                  <a:cubicBezTo>
                    <a:pt x="15" y="9"/>
                    <a:pt x="10" y="5"/>
                    <a:pt x="4"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58" name="Freeform 55"/>
            <p:cNvSpPr>
              <a:spLocks/>
            </p:cNvSpPr>
            <p:nvPr userDrawn="1"/>
          </p:nvSpPr>
          <p:spPr bwMode="auto">
            <a:xfrm>
              <a:off x="12523788" y="493713"/>
              <a:ext cx="49213" cy="49213"/>
            </a:xfrm>
            <a:custGeom>
              <a:avLst/>
              <a:gdLst>
                <a:gd name="T0" fmla="*/ 0 w 13"/>
                <a:gd name="T1" fmla="*/ 1 h 13"/>
                <a:gd name="T2" fmla="*/ 13 w 13"/>
                <a:gd name="T3" fmla="*/ 13 h 13"/>
                <a:gd name="T4" fmla="*/ 13 w 13"/>
                <a:gd name="T5" fmla="*/ 13 h 13"/>
                <a:gd name="T6" fmla="*/ 13 w 13"/>
                <a:gd name="T7" fmla="*/ 13 h 13"/>
                <a:gd name="T8" fmla="*/ 13 w 13"/>
                <a:gd name="T9" fmla="*/ 13 h 13"/>
                <a:gd name="T10" fmla="*/ 0 w 13"/>
                <a:gd name="T11" fmla="*/ 0 h 13"/>
                <a:gd name="T12" fmla="*/ 0 w 13"/>
                <a:gd name="T13" fmla="*/ 0 h 13"/>
                <a:gd name="T14" fmla="*/ 0 w 13"/>
                <a:gd name="T15" fmla="*/ 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
                  <a:moveTo>
                    <a:pt x="0" y="1"/>
                  </a:moveTo>
                  <a:cubicBezTo>
                    <a:pt x="4" y="5"/>
                    <a:pt x="8" y="10"/>
                    <a:pt x="13" y="13"/>
                  </a:cubicBezTo>
                  <a:cubicBezTo>
                    <a:pt x="13" y="13"/>
                    <a:pt x="13" y="13"/>
                    <a:pt x="13" y="13"/>
                  </a:cubicBezTo>
                  <a:cubicBezTo>
                    <a:pt x="13" y="13"/>
                    <a:pt x="13" y="13"/>
                    <a:pt x="13" y="13"/>
                  </a:cubicBezTo>
                  <a:cubicBezTo>
                    <a:pt x="13" y="13"/>
                    <a:pt x="13" y="13"/>
                    <a:pt x="13" y="13"/>
                  </a:cubicBezTo>
                  <a:cubicBezTo>
                    <a:pt x="10" y="8"/>
                    <a:pt x="5" y="4"/>
                    <a:pt x="0" y="0"/>
                  </a:cubicBezTo>
                  <a:cubicBezTo>
                    <a:pt x="0" y="0"/>
                    <a:pt x="0" y="0"/>
                    <a:pt x="0" y="0"/>
                  </a:cubicBezTo>
                  <a:cubicBezTo>
                    <a:pt x="0" y="0"/>
                    <a:pt x="0" y="1"/>
                    <a:pt x="0"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59" name="Freeform 56"/>
            <p:cNvSpPr>
              <a:spLocks/>
            </p:cNvSpPr>
            <p:nvPr userDrawn="1"/>
          </p:nvSpPr>
          <p:spPr bwMode="auto">
            <a:xfrm>
              <a:off x="12501563" y="519113"/>
              <a:ext cx="52388" cy="53975"/>
            </a:xfrm>
            <a:custGeom>
              <a:avLst/>
              <a:gdLst>
                <a:gd name="T0" fmla="*/ 5 w 14"/>
                <a:gd name="T1" fmla="*/ 0 h 14"/>
                <a:gd name="T2" fmla="*/ 4 w 14"/>
                <a:gd name="T3" fmla="*/ 0 h 14"/>
                <a:gd name="T4" fmla="*/ 4 w 14"/>
                <a:gd name="T5" fmla="*/ 0 h 14"/>
                <a:gd name="T6" fmla="*/ 4 w 14"/>
                <a:gd name="T7" fmla="*/ 1 h 14"/>
                <a:gd name="T8" fmla="*/ 12 w 14"/>
                <a:gd name="T9" fmla="*/ 9 h 14"/>
                <a:gd name="T10" fmla="*/ 12 w 14"/>
                <a:gd name="T11" fmla="*/ 11 h 14"/>
                <a:gd name="T12" fmla="*/ 10 w 14"/>
                <a:gd name="T13" fmla="*/ 12 h 14"/>
                <a:gd name="T14" fmla="*/ 8 w 14"/>
                <a:gd name="T15" fmla="*/ 12 h 14"/>
                <a:gd name="T16" fmla="*/ 1 w 14"/>
                <a:gd name="T17" fmla="*/ 6 h 14"/>
                <a:gd name="T18" fmla="*/ 1 w 14"/>
                <a:gd name="T19" fmla="*/ 5 h 14"/>
                <a:gd name="T20" fmla="*/ 0 w 14"/>
                <a:gd name="T21" fmla="*/ 5 h 14"/>
                <a:gd name="T22" fmla="*/ 0 w 14"/>
                <a:gd name="T23" fmla="*/ 7 h 14"/>
                <a:gd name="T24" fmla="*/ 8 w 14"/>
                <a:gd name="T25" fmla="*/ 14 h 14"/>
                <a:gd name="T26" fmla="*/ 11 w 14"/>
                <a:gd name="T27" fmla="*/ 14 h 14"/>
                <a:gd name="T28" fmla="*/ 14 w 14"/>
                <a:gd name="T29" fmla="*/ 13 h 14"/>
                <a:gd name="T30" fmla="*/ 14 w 14"/>
                <a:gd name="T31" fmla="*/ 10 h 14"/>
                <a:gd name="T32" fmla="*/ 5 w 14"/>
                <a:gd name="T3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5" y="0"/>
                  </a:moveTo>
                  <a:cubicBezTo>
                    <a:pt x="5" y="0"/>
                    <a:pt x="5" y="0"/>
                    <a:pt x="4" y="0"/>
                  </a:cubicBezTo>
                  <a:cubicBezTo>
                    <a:pt x="4" y="0"/>
                    <a:pt x="4" y="0"/>
                    <a:pt x="4" y="0"/>
                  </a:cubicBezTo>
                  <a:cubicBezTo>
                    <a:pt x="4" y="1"/>
                    <a:pt x="4" y="1"/>
                    <a:pt x="4" y="1"/>
                  </a:cubicBezTo>
                  <a:cubicBezTo>
                    <a:pt x="7" y="4"/>
                    <a:pt x="10" y="6"/>
                    <a:pt x="12" y="9"/>
                  </a:cubicBezTo>
                  <a:cubicBezTo>
                    <a:pt x="12" y="10"/>
                    <a:pt x="12" y="11"/>
                    <a:pt x="12" y="11"/>
                  </a:cubicBezTo>
                  <a:cubicBezTo>
                    <a:pt x="11" y="12"/>
                    <a:pt x="11" y="12"/>
                    <a:pt x="10" y="12"/>
                  </a:cubicBezTo>
                  <a:cubicBezTo>
                    <a:pt x="9" y="12"/>
                    <a:pt x="9" y="12"/>
                    <a:pt x="8" y="12"/>
                  </a:cubicBezTo>
                  <a:cubicBezTo>
                    <a:pt x="6" y="10"/>
                    <a:pt x="3" y="8"/>
                    <a:pt x="1" y="6"/>
                  </a:cubicBezTo>
                  <a:cubicBezTo>
                    <a:pt x="1" y="5"/>
                    <a:pt x="1" y="5"/>
                    <a:pt x="1" y="5"/>
                  </a:cubicBezTo>
                  <a:cubicBezTo>
                    <a:pt x="0" y="5"/>
                    <a:pt x="0" y="5"/>
                    <a:pt x="0" y="5"/>
                  </a:cubicBezTo>
                  <a:cubicBezTo>
                    <a:pt x="0" y="6"/>
                    <a:pt x="0" y="6"/>
                    <a:pt x="0" y="7"/>
                  </a:cubicBezTo>
                  <a:cubicBezTo>
                    <a:pt x="4" y="11"/>
                    <a:pt x="7" y="13"/>
                    <a:pt x="8" y="14"/>
                  </a:cubicBezTo>
                  <a:cubicBezTo>
                    <a:pt x="9" y="14"/>
                    <a:pt x="10" y="14"/>
                    <a:pt x="11" y="14"/>
                  </a:cubicBezTo>
                  <a:cubicBezTo>
                    <a:pt x="12" y="14"/>
                    <a:pt x="13" y="14"/>
                    <a:pt x="14" y="13"/>
                  </a:cubicBezTo>
                  <a:cubicBezTo>
                    <a:pt x="14" y="13"/>
                    <a:pt x="14" y="11"/>
                    <a:pt x="14" y="10"/>
                  </a:cubicBezTo>
                  <a:cubicBezTo>
                    <a:pt x="13" y="8"/>
                    <a:pt x="10" y="4"/>
                    <a:pt x="5"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60" name="Freeform 57"/>
            <p:cNvSpPr>
              <a:spLocks/>
            </p:cNvSpPr>
            <p:nvPr userDrawn="1"/>
          </p:nvSpPr>
          <p:spPr bwMode="auto">
            <a:xfrm>
              <a:off x="12504738" y="527050"/>
              <a:ext cx="33338" cy="30163"/>
            </a:xfrm>
            <a:custGeom>
              <a:avLst/>
              <a:gdLst>
                <a:gd name="T0" fmla="*/ 1 w 9"/>
                <a:gd name="T1" fmla="*/ 1 h 8"/>
                <a:gd name="T2" fmla="*/ 8 w 9"/>
                <a:gd name="T3" fmla="*/ 8 h 8"/>
                <a:gd name="T4" fmla="*/ 8 w 9"/>
                <a:gd name="T5" fmla="*/ 8 h 8"/>
                <a:gd name="T6" fmla="*/ 9 w 9"/>
                <a:gd name="T7" fmla="*/ 8 h 8"/>
                <a:gd name="T8" fmla="*/ 9 w 9"/>
                <a:gd name="T9" fmla="*/ 8 h 8"/>
                <a:gd name="T10" fmla="*/ 0 w 9"/>
                <a:gd name="T11" fmla="*/ 0 h 8"/>
                <a:gd name="T12" fmla="*/ 1 w 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1" y="1"/>
                  </a:moveTo>
                  <a:cubicBezTo>
                    <a:pt x="8" y="8"/>
                    <a:pt x="8" y="8"/>
                    <a:pt x="8" y="8"/>
                  </a:cubicBezTo>
                  <a:cubicBezTo>
                    <a:pt x="8" y="8"/>
                    <a:pt x="8" y="8"/>
                    <a:pt x="8" y="8"/>
                  </a:cubicBezTo>
                  <a:cubicBezTo>
                    <a:pt x="9" y="8"/>
                    <a:pt x="9" y="8"/>
                    <a:pt x="9" y="8"/>
                  </a:cubicBezTo>
                  <a:cubicBezTo>
                    <a:pt x="9" y="8"/>
                    <a:pt x="9" y="8"/>
                    <a:pt x="9" y="8"/>
                  </a:cubicBezTo>
                  <a:cubicBezTo>
                    <a:pt x="6" y="5"/>
                    <a:pt x="4" y="2"/>
                    <a:pt x="0" y="0"/>
                  </a:cubicBezTo>
                  <a:cubicBezTo>
                    <a:pt x="0" y="0"/>
                    <a:pt x="0" y="1"/>
                    <a:pt x="1"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61" name="Freeform 58"/>
            <p:cNvSpPr>
              <a:spLocks/>
            </p:cNvSpPr>
            <p:nvPr userDrawn="1"/>
          </p:nvSpPr>
          <p:spPr bwMode="auto">
            <a:xfrm>
              <a:off x="12477751" y="550863"/>
              <a:ext cx="41275" cy="41275"/>
            </a:xfrm>
            <a:custGeom>
              <a:avLst/>
              <a:gdLst>
                <a:gd name="T0" fmla="*/ 6 w 11"/>
                <a:gd name="T1" fmla="*/ 10 h 11"/>
                <a:gd name="T2" fmla="*/ 7 w 11"/>
                <a:gd name="T3" fmla="*/ 11 h 11"/>
                <a:gd name="T4" fmla="*/ 11 w 11"/>
                <a:gd name="T5" fmla="*/ 9 h 11"/>
                <a:gd name="T6" fmla="*/ 11 w 11"/>
                <a:gd name="T7" fmla="*/ 6 h 11"/>
                <a:gd name="T8" fmla="*/ 5 w 11"/>
                <a:gd name="T9" fmla="*/ 0 h 11"/>
                <a:gd name="T10" fmla="*/ 5 w 11"/>
                <a:gd name="T11" fmla="*/ 0 h 11"/>
                <a:gd name="T12" fmla="*/ 4 w 11"/>
                <a:gd name="T13" fmla="*/ 0 h 11"/>
                <a:gd name="T14" fmla="*/ 4 w 11"/>
                <a:gd name="T15" fmla="*/ 1 h 11"/>
                <a:gd name="T16" fmla="*/ 9 w 11"/>
                <a:gd name="T17" fmla="*/ 6 h 11"/>
                <a:gd name="T18" fmla="*/ 8 w 11"/>
                <a:gd name="T19" fmla="*/ 8 h 11"/>
                <a:gd name="T20" fmla="*/ 6 w 11"/>
                <a:gd name="T21" fmla="*/ 9 h 11"/>
                <a:gd name="T22" fmla="*/ 5 w 11"/>
                <a:gd name="T23" fmla="*/ 8 h 11"/>
                <a:gd name="T24" fmla="*/ 1 w 11"/>
                <a:gd name="T25" fmla="*/ 4 h 11"/>
                <a:gd name="T26" fmla="*/ 0 w 11"/>
                <a:gd name="T27" fmla="*/ 4 h 11"/>
                <a:gd name="T28" fmla="*/ 0 w 11"/>
                <a:gd name="T29" fmla="*/ 4 h 11"/>
                <a:gd name="T30" fmla="*/ 0 w 11"/>
                <a:gd name="T31" fmla="*/ 5 h 11"/>
                <a:gd name="T32" fmla="*/ 6 w 11"/>
                <a:gd name="T33"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1">
                  <a:moveTo>
                    <a:pt x="6" y="10"/>
                  </a:moveTo>
                  <a:cubicBezTo>
                    <a:pt x="6" y="10"/>
                    <a:pt x="7" y="11"/>
                    <a:pt x="7" y="11"/>
                  </a:cubicBezTo>
                  <a:cubicBezTo>
                    <a:pt x="9" y="10"/>
                    <a:pt x="10" y="10"/>
                    <a:pt x="11" y="9"/>
                  </a:cubicBezTo>
                  <a:cubicBezTo>
                    <a:pt x="11" y="8"/>
                    <a:pt x="11" y="7"/>
                    <a:pt x="11" y="6"/>
                  </a:cubicBezTo>
                  <a:cubicBezTo>
                    <a:pt x="9" y="4"/>
                    <a:pt x="7" y="2"/>
                    <a:pt x="5" y="0"/>
                  </a:cubicBezTo>
                  <a:cubicBezTo>
                    <a:pt x="5" y="0"/>
                    <a:pt x="5" y="0"/>
                    <a:pt x="5" y="0"/>
                  </a:cubicBezTo>
                  <a:cubicBezTo>
                    <a:pt x="4" y="0"/>
                    <a:pt x="4" y="0"/>
                    <a:pt x="4" y="0"/>
                  </a:cubicBezTo>
                  <a:cubicBezTo>
                    <a:pt x="4" y="0"/>
                    <a:pt x="4" y="0"/>
                    <a:pt x="4" y="1"/>
                  </a:cubicBezTo>
                  <a:cubicBezTo>
                    <a:pt x="7" y="3"/>
                    <a:pt x="8" y="5"/>
                    <a:pt x="9" y="6"/>
                  </a:cubicBezTo>
                  <a:cubicBezTo>
                    <a:pt x="9" y="7"/>
                    <a:pt x="9" y="7"/>
                    <a:pt x="8" y="8"/>
                  </a:cubicBezTo>
                  <a:cubicBezTo>
                    <a:pt x="8" y="8"/>
                    <a:pt x="7" y="9"/>
                    <a:pt x="6" y="9"/>
                  </a:cubicBezTo>
                  <a:cubicBezTo>
                    <a:pt x="6" y="9"/>
                    <a:pt x="6" y="9"/>
                    <a:pt x="5" y="8"/>
                  </a:cubicBezTo>
                  <a:cubicBezTo>
                    <a:pt x="4" y="7"/>
                    <a:pt x="2" y="6"/>
                    <a:pt x="1" y="4"/>
                  </a:cubicBezTo>
                  <a:cubicBezTo>
                    <a:pt x="0" y="4"/>
                    <a:pt x="0" y="4"/>
                    <a:pt x="0" y="4"/>
                  </a:cubicBezTo>
                  <a:cubicBezTo>
                    <a:pt x="0" y="4"/>
                    <a:pt x="0" y="4"/>
                    <a:pt x="0" y="4"/>
                  </a:cubicBezTo>
                  <a:cubicBezTo>
                    <a:pt x="0" y="5"/>
                    <a:pt x="0" y="5"/>
                    <a:pt x="0" y="5"/>
                  </a:cubicBezTo>
                  <a:cubicBezTo>
                    <a:pt x="2" y="8"/>
                    <a:pt x="4" y="9"/>
                    <a:pt x="6" y="1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62" name="Freeform 59"/>
            <p:cNvSpPr>
              <a:spLocks/>
            </p:cNvSpPr>
            <p:nvPr userDrawn="1"/>
          </p:nvSpPr>
          <p:spPr bwMode="auto">
            <a:xfrm>
              <a:off x="12482513" y="554038"/>
              <a:ext cx="22225" cy="19050"/>
            </a:xfrm>
            <a:custGeom>
              <a:avLst/>
              <a:gdLst>
                <a:gd name="T0" fmla="*/ 4 w 6"/>
                <a:gd name="T1" fmla="*/ 5 h 5"/>
                <a:gd name="T2" fmla="*/ 5 w 6"/>
                <a:gd name="T3" fmla="*/ 5 h 5"/>
                <a:gd name="T4" fmla="*/ 6 w 6"/>
                <a:gd name="T5" fmla="*/ 5 h 5"/>
                <a:gd name="T6" fmla="*/ 5 w 6"/>
                <a:gd name="T7" fmla="*/ 4 h 5"/>
                <a:gd name="T8" fmla="*/ 1 w 6"/>
                <a:gd name="T9" fmla="*/ 0 h 5"/>
                <a:gd name="T10" fmla="*/ 1 w 6"/>
                <a:gd name="T11" fmla="*/ 0 h 5"/>
                <a:gd name="T12" fmla="*/ 0 w 6"/>
                <a:gd name="T13" fmla="*/ 1 h 5"/>
                <a:gd name="T14" fmla="*/ 1 w 6"/>
                <a:gd name="T15" fmla="*/ 2 h 5"/>
                <a:gd name="T16" fmla="*/ 4 w 6"/>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4" y="5"/>
                  </a:moveTo>
                  <a:cubicBezTo>
                    <a:pt x="4" y="5"/>
                    <a:pt x="5" y="5"/>
                    <a:pt x="5" y="5"/>
                  </a:cubicBezTo>
                  <a:cubicBezTo>
                    <a:pt x="5" y="5"/>
                    <a:pt x="5" y="5"/>
                    <a:pt x="6" y="5"/>
                  </a:cubicBezTo>
                  <a:cubicBezTo>
                    <a:pt x="6" y="5"/>
                    <a:pt x="6" y="4"/>
                    <a:pt x="5" y="4"/>
                  </a:cubicBezTo>
                  <a:cubicBezTo>
                    <a:pt x="4" y="3"/>
                    <a:pt x="3" y="1"/>
                    <a:pt x="1" y="0"/>
                  </a:cubicBezTo>
                  <a:cubicBezTo>
                    <a:pt x="1" y="0"/>
                    <a:pt x="1" y="0"/>
                    <a:pt x="1" y="0"/>
                  </a:cubicBezTo>
                  <a:cubicBezTo>
                    <a:pt x="1" y="0"/>
                    <a:pt x="0" y="1"/>
                    <a:pt x="0" y="1"/>
                  </a:cubicBezTo>
                  <a:cubicBezTo>
                    <a:pt x="0" y="1"/>
                    <a:pt x="1" y="1"/>
                    <a:pt x="1" y="2"/>
                  </a:cubicBezTo>
                  <a:cubicBezTo>
                    <a:pt x="2" y="3"/>
                    <a:pt x="3" y="4"/>
                    <a:pt x="4"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63" name="Freeform 60"/>
            <p:cNvSpPr>
              <a:spLocks/>
            </p:cNvSpPr>
            <p:nvPr userDrawn="1"/>
          </p:nvSpPr>
          <p:spPr bwMode="auto">
            <a:xfrm>
              <a:off x="12471401" y="573088"/>
              <a:ext cx="17463" cy="33338"/>
            </a:xfrm>
            <a:custGeom>
              <a:avLst/>
              <a:gdLst>
                <a:gd name="T0" fmla="*/ 4 w 5"/>
                <a:gd name="T1" fmla="*/ 4 h 9"/>
                <a:gd name="T2" fmla="*/ 1 w 5"/>
                <a:gd name="T3" fmla="*/ 0 h 9"/>
                <a:gd name="T4" fmla="*/ 0 w 5"/>
                <a:gd name="T5" fmla="*/ 0 h 9"/>
                <a:gd name="T6" fmla="*/ 0 w 5"/>
                <a:gd name="T7" fmla="*/ 1 h 9"/>
                <a:gd name="T8" fmla="*/ 0 w 5"/>
                <a:gd name="T9" fmla="*/ 1 h 9"/>
                <a:gd name="T10" fmla="*/ 2 w 5"/>
                <a:gd name="T11" fmla="*/ 4 h 9"/>
                <a:gd name="T12" fmla="*/ 3 w 5"/>
                <a:gd name="T13" fmla="*/ 5 h 9"/>
                <a:gd name="T14" fmla="*/ 1 w 5"/>
                <a:gd name="T15" fmla="*/ 7 h 9"/>
                <a:gd name="T16" fmla="*/ 1 w 5"/>
                <a:gd name="T17" fmla="*/ 7 h 9"/>
                <a:gd name="T18" fmla="*/ 0 w 5"/>
                <a:gd name="T19" fmla="*/ 8 h 9"/>
                <a:gd name="T20" fmla="*/ 0 w 5"/>
                <a:gd name="T21" fmla="*/ 9 h 9"/>
                <a:gd name="T22" fmla="*/ 0 w 5"/>
                <a:gd name="T23" fmla="*/ 9 h 9"/>
                <a:gd name="T24" fmla="*/ 1 w 5"/>
                <a:gd name="T25" fmla="*/ 9 h 9"/>
                <a:gd name="T26" fmla="*/ 4 w 5"/>
                <a:gd name="T27" fmla="*/ 7 h 9"/>
                <a:gd name="T28" fmla="*/ 4 w 5"/>
                <a:gd name="T2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9">
                  <a:moveTo>
                    <a:pt x="4" y="4"/>
                  </a:moveTo>
                  <a:cubicBezTo>
                    <a:pt x="1" y="0"/>
                    <a:pt x="1" y="0"/>
                    <a:pt x="1" y="0"/>
                  </a:cubicBezTo>
                  <a:cubicBezTo>
                    <a:pt x="0" y="0"/>
                    <a:pt x="0" y="0"/>
                    <a:pt x="0" y="0"/>
                  </a:cubicBezTo>
                  <a:cubicBezTo>
                    <a:pt x="0" y="0"/>
                    <a:pt x="0" y="0"/>
                    <a:pt x="0" y="1"/>
                  </a:cubicBezTo>
                  <a:cubicBezTo>
                    <a:pt x="0" y="1"/>
                    <a:pt x="0" y="1"/>
                    <a:pt x="0" y="1"/>
                  </a:cubicBezTo>
                  <a:cubicBezTo>
                    <a:pt x="2" y="4"/>
                    <a:pt x="2" y="4"/>
                    <a:pt x="2" y="4"/>
                  </a:cubicBezTo>
                  <a:cubicBezTo>
                    <a:pt x="2" y="4"/>
                    <a:pt x="3" y="5"/>
                    <a:pt x="3" y="5"/>
                  </a:cubicBezTo>
                  <a:cubicBezTo>
                    <a:pt x="2" y="6"/>
                    <a:pt x="2" y="6"/>
                    <a:pt x="1" y="7"/>
                  </a:cubicBezTo>
                  <a:cubicBezTo>
                    <a:pt x="1" y="7"/>
                    <a:pt x="1" y="7"/>
                    <a:pt x="1" y="7"/>
                  </a:cubicBezTo>
                  <a:cubicBezTo>
                    <a:pt x="1" y="8"/>
                    <a:pt x="0" y="8"/>
                    <a:pt x="0" y="8"/>
                  </a:cubicBezTo>
                  <a:cubicBezTo>
                    <a:pt x="0" y="9"/>
                    <a:pt x="0" y="9"/>
                    <a:pt x="0" y="9"/>
                  </a:cubicBezTo>
                  <a:cubicBezTo>
                    <a:pt x="0" y="9"/>
                    <a:pt x="0" y="9"/>
                    <a:pt x="0" y="9"/>
                  </a:cubicBezTo>
                  <a:cubicBezTo>
                    <a:pt x="1" y="9"/>
                    <a:pt x="1" y="9"/>
                    <a:pt x="1" y="9"/>
                  </a:cubicBezTo>
                  <a:cubicBezTo>
                    <a:pt x="4" y="7"/>
                    <a:pt x="4" y="7"/>
                    <a:pt x="4" y="7"/>
                  </a:cubicBezTo>
                  <a:cubicBezTo>
                    <a:pt x="4" y="6"/>
                    <a:pt x="5" y="5"/>
                    <a:pt x="4" y="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64" name="Freeform 61"/>
            <p:cNvSpPr>
              <a:spLocks/>
            </p:cNvSpPr>
            <p:nvPr userDrawn="1"/>
          </p:nvSpPr>
          <p:spPr bwMode="auto">
            <a:xfrm>
              <a:off x="12463463" y="581025"/>
              <a:ext cx="7938" cy="14288"/>
            </a:xfrm>
            <a:custGeom>
              <a:avLst/>
              <a:gdLst>
                <a:gd name="T0" fmla="*/ 2 w 2"/>
                <a:gd name="T1" fmla="*/ 4 h 4"/>
                <a:gd name="T2" fmla="*/ 2 w 2"/>
                <a:gd name="T3" fmla="*/ 4 h 4"/>
                <a:gd name="T4" fmla="*/ 2 w 2"/>
                <a:gd name="T5" fmla="*/ 3 h 4"/>
                <a:gd name="T6" fmla="*/ 0 w 2"/>
                <a:gd name="T7" fmla="*/ 0 h 4"/>
                <a:gd name="T8" fmla="*/ 0 w 2"/>
                <a:gd name="T9" fmla="*/ 0 h 4"/>
                <a:gd name="T10" fmla="*/ 0 w 2"/>
                <a:gd name="T11" fmla="*/ 0 h 4"/>
                <a:gd name="T12" fmla="*/ 0 w 2"/>
                <a:gd name="T13" fmla="*/ 1 h 4"/>
                <a:gd name="T14" fmla="*/ 2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4"/>
                  </a:moveTo>
                  <a:cubicBezTo>
                    <a:pt x="2" y="4"/>
                    <a:pt x="2" y="4"/>
                    <a:pt x="2" y="4"/>
                  </a:cubicBezTo>
                  <a:cubicBezTo>
                    <a:pt x="2" y="3"/>
                    <a:pt x="2" y="3"/>
                    <a:pt x="2" y="3"/>
                  </a:cubicBezTo>
                  <a:cubicBezTo>
                    <a:pt x="0" y="0"/>
                    <a:pt x="0" y="0"/>
                    <a:pt x="0" y="0"/>
                  </a:cubicBezTo>
                  <a:cubicBezTo>
                    <a:pt x="0" y="0"/>
                    <a:pt x="0" y="0"/>
                    <a:pt x="0" y="0"/>
                  </a:cubicBezTo>
                  <a:cubicBezTo>
                    <a:pt x="0" y="0"/>
                    <a:pt x="0" y="0"/>
                    <a:pt x="0" y="0"/>
                  </a:cubicBezTo>
                  <a:cubicBezTo>
                    <a:pt x="0" y="1"/>
                    <a:pt x="0" y="1"/>
                    <a:pt x="0" y="1"/>
                  </a:cubicBezTo>
                  <a:cubicBezTo>
                    <a:pt x="2" y="4"/>
                    <a:pt x="2" y="4"/>
                    <a:pt x="2" y="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65" name="Freeform 62"/>
            <p:cNvSpPr>
              <a:spLocks/>
            </p:cNvSpPr>
            <p:nvPr userDrawn="1"/>
          </p:nvSpPr>
          <p:spPr bwMode="auto">
            <a:xfrm>
              <a:off x="12471401" y="401638"/>
              <a:ext cx="63500" cy="49213"/>
            </a:xfrm>
            <a:custGeom>
              <a:avLst/>
              <a:gdLst>
                <a:gd name="T0" fmla="*/ 0 w 17"/>
                <a:gd name="T1" fmla="*/ 0 h 13"/>
                <a:gd name="T2" fmla="*/ 2 w 17"/>
                <a:gd name="T3" fmla="*/ 1 h 13"/>
                <a:gd name="T4" fmla="*/ 14 w 17"/>
                <a:gd name="T5" fmla="*/ 8 h 13"/>
                <a:gd name="T6" fmla="*/ 15 w 17"/>
                <a:gd name="T7" fmla="*/ 10 h 13"/>
                <a:gd name="T8" fmla="*/ 14 w 17"/>
                <a:gd name="T9" fmla="*/ 10 h 13"/>
                <a:gd name="T10" fmla="*/ 12 w 17"/>
                <a:gd name="T11" fmla="*/ 10 h 13"/>
                <a:gd name="T12" fmla="*/ 2 w 17"/>
                <a:gd name="T13" fmla="*/ 4 h 13"/>
                <a:gd name="T14" fmla="*/ 2 w 17"/>
                <a:gd name="T15" fmla="*/ 5 h 13"/>
                <a:gd name="T16" fmla="*/ 2 w 17"/>
                <a:gd name="T17" fmla="*/ 6 h 13"/>
                <a:gd name="T18" fmla="*/ 14 w 17"/>
                <a:gd name="T19" fmla="*/ 12 h 13"/>
                <a:gd name="T20" fmla="*/ 15 w 17"/>
                <a:gd name="T21" fmla="*/ 13 h 13"/>
                <a:gd name="T22" fmla="*/ 16 w 17"/>
                <a:gd name="T23" fmla="*/ 12 h 13"/>
                <a:gd name="T24" fmla="*/ 13 w 17"/>
                <a:gd name="T25" fmla="*/ 6 h 13"/>
                <a:gd name="T26" fmla="*/ 0 w 17"/>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3">
                  <a:moveTo>
                    <a:pt x="0" y="0"/>
                  </a:moveTo>
                  <a:cubicBezTo>
                    <a:pt x="0" y="0"/>
                    <a:pt x="1" y="1"/>
                    <a:pt x="2" y="1"/>
                  </a:cubicBezTo>
                  <a:cubicBezTo>
                    <a:pt x="6" y="3"/>
                    <a:pt x="11" y="5"/>
                    <a:pt x="14" y="8"/>
                  </a:cubicBezTo>
                  <a:cubicBezTo>
                    <a:pt x="15" y="8"/>
                    <a:pt x="15" y="9"/>
                    <a:pt x="15" y="10"/>
                  </a:cubicBezTo>
                  <a:cubicBezTo>
                    <a:pt x="15" y="10"/>
                    <a:pt x="14" y="10"/>
                    <a:pt x="14" y="10"/>
                  </a:cubicBezTo>
                  <a:cubicBezTo>
                    <a:pt x="13" y="10"/>
                    <a:pt x="13" y="10"/>
                    <a:pt x="12" y="10"/>
                  </a:cubicBezTo>
                  <a:cubicBezTo>
                    <a:pt x="9" y="7"/>
                    <a:pt x="5" y="5"/>
                    <a:pt x="2" y="4"/>
                  </a:cubicBezTo>
                  <a:cubicBezTo>
                    <a:pt x="2" y="5"/>
                    <a:pt x="2" y="5"/>
                    <a:pt x="2" y="5"/>
                  </a:cubicBezTo>
                  <a:cubicBezTo>
                    <a:pt x="2" y="5"/>
                    <a:pt x="2" y="5"/>
                    <a:pt x="2" y="6"/>
                  </a:cubicBezTo>
                  <a:cubicBezTo>
                    <a:pt x="6" y="7"/>
                    <a:pt x="10" y="9"/>
                    <a:pt x="14" y="12"/>
                  </a:cubicBezTo>
                  <a:cubicBezTo>
                    <a:pt x="14" y="13"/>
                    <a:pt x="15" y="13"/>
                    <a:pt x="15" y="13"/>
                  </a:cubicBezTo>
                  <a:cubicBezTo>
                    <a:pt x="16" y="13"/>
                    <a:pt x="16" y="12"/>
                    <a:pt x="16" y="12"/>
                  </a:cubicBezTo>
                  <a:cubicBezTo>
                    <a:pt x="17" y="10"/>
                    <a:pt x="16" y="8"/>
                    <a:pt x="13" y="6"/>
                  </a:cubicBezTo>
                  <a:cubicBezTo>
                    <a:pt x="9" y="4"/>
                    <a:pt x="4" y="1"/>
                    <a:pt x="0"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66" name="Freeform 63"/>
            <p:cNvSpPr>
              <a:spLocks/>
            </p:cNvSpPr>
            <p:nvPr userDrawn="1"/>
          </p:nvSpPr>
          <p:spPr bwMode="auto">
            <a:xfrm>
              <a:off x="12477751" y="431800"/>
              <a:ext cx="53975" cy="53975"/>
            </a:xfrm>
            <a:custGeom>
              <a:avLst/>
              <a:gdLst>
                <a:gd name="T0" fmla="*/ 1 w 14"/>
                <a:gd name="T1" fmla="*/ 0 h 14"/>
                <a:gd name="T2" fmla="*/ 1 w 14"/>
                <a:gd name="T3" fmla="*/ 0 h 14"/>
                <a:gd name="T4" fmla="*/ 1 w 14"/>
                <a:gd name="T5" fmla="*/ 1 h 14"/>
                <a:gd name="T6" fmla="*/ 5 w 14"/>
                <a:gd name="T7" fmla="*/ 3 h 14"/>
                <a:gd name="T8" fmla="*/ 11 w 14"/>
                <a:gd name="T9" fmla="*/ 8 h 14"/>
                <a:gd name="T10" fmla="*/ 11 w 14"/>
                <a:gd name="T11" fmla="*/ 10 h 14"/>
                <a:gd name="T12" fmla="*/ 10 w 14"/>
                <a:gd name="T13" fmla="*/ 11 h 14"/>
                <a:gd name="T14" fmla="*/ 9 w 14"/>
                <a:gd name="T15" fmla="*/ 11 h 14"/>
                <a:gd name="T16" fmla="*/ 2 w 14"/>
                <a:gd name="T17" fmla="*/ 7 h 14"/>
                <a:gd name="T18" fmla="*/ 2 w 14"/>
                <a:gd name="T19" fmla="*/ 7 h 14"/>
                <a:gd name="T20" fmla="*/ 2 w 14"/>
                <a:gd name="T21" fmla="*/ 7 h 14"/>
                <a:gd name="T22" fmla="*/ 3 w 14"/>
                <a:gd name="T23" fmla="*/ 9 h 14"/>
                <a:gd name="T24" fmla="*/ 8 w 14"/>
                <a:gd name="T25" fmla="*/ 13 h 14"/>
                <a:gd name="T26" fmla="*/ 8 w 14"/>
                <a:gd name="T27" fmla="*/ 13 h 14"/>
                <a:gd name="T28" fmla="*/ 11 w 14"/>
                <a:gd name="T29" fmla="*/ 14 h 14"/>
                <a:gd name="T30" fmla="*/ 12 w 14"/>
                <a:gd name="T31" fmla="*/ 13 h 14"/>
                <a:gd name="T32" fmla="*/ 13 w 14"/>
                <a:gd name="T33" fmla="*/ 8 h 14"/>
                <a:gd name="T34" fmla="*/ 1 w 14"/>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14">
                  <a:moveTo>
                    <a:pt x="1" y="0"/>
                  </a:moveTo>
                  <a:cubicBezTo>
                    <a:pt x="1" y="0"/>
                    <a:pt x="1" y="0"/>
                    <a:pt x="1" y="0"/>
                  </a:cubicBezTo>
                  <a:cubicBezTo>
                    <a:pt x="0" y="0"/>
                    <a:pt x="1" y="1"/>
                    <a:pt x="1" y="1"/>
                  </a:cubicBezTo>
                  <a:cubicBezTo>
                    <a:pt x="2" y="2"/>
                    <a:pt x="3" y="2"/>
                    <a:pt x="5" y="3"/>
                  </a:cubicBezTo>
                  <a:cubicBezTo>
                    <a:pt x="8" y="5"/>
                    <a:pt x="11" y="7"/>
                    <a:pt x="11" y="8"/>
                  </a:cubicBezTo>
                  <a:cubicBezTo>
                    <a:pt x="12" y="9"/>
                    <a:pt x="12" y="10"/>
                    <a:pt x="11" y="10"/>
                  </a:cubicBezTo>
                  <a:cubicBezTo>
                    <a:pt x="11" y="11"/>
                    <a:pt x="11" y="11"/>
                    <a:pt x="10" y="11"/>
                  </a:cubicBezTo>
                  <a:cubicBezTo>
                    <a:pt x="10" y="11"/>
                    <a:pt x="9" y="11"/>
                    <a:pt x="9" y="11"/>
                  </a:cubicBezTo>
                  <a:cubicBezTo>
                    <a:pt x="2" y="7"/>
                    <a:pt x="2" y="7"/>
                    <a:pt x="2" y="7"/>
                  </a:cubicBezTo>
                  <a:cubicBezTo>
                    <a:pt x="2" y="7"/>
                    <a:pt x="2" y="7"/>
                    <a:pt x="2" y="7"/>
                  </a:cubicBezTo>
                  <a:cubicBezTo>
                    <a:pt x="2" y="7"/>
                    <a:pt x="2" y="7"/>
                    <a:pt x="2" y="7"/>
                  </a:cubicBezTo>
                  <a:cubicBezTo>
                    <a:pt x="2" y="8"/>
                    <a:pt x="2" y="9"/>
                    <a:pt x="3" y="9"/>
                  </a:cubicBezTo>
                  <a:cubicBezTo>
                    <a:pt x="5" y="11"/>
                    <a:pt x="6" y="12"/>
                    <a:pt x="8" y="13"/>
                  </a:cubicBezTo>
                  <a:cubicBezTo>
                    <a:pt x="8" y="13"/>
                    <a:pt x="8" y="13"/>
                    <a:pt x="8" y="13"/>
                  </a:cubicBezTo>
                  <a:cubicBezTo>
                    <a:pt x="9" y="13"/>
                    <a:pt x="10" y="14"/>
                    <a:pt x="11" y="14"/>
                  </a:cubicBezTo>
                  <a:cubicBezTo>
                    <a:pt x="11" y="14"/>
                    <a:pt x="12" y="14"/>
                    <a:pt x="12" y="13"/>
                  </a:cubicBezTo>
                  <a:cubicBezTo>
                    <a:pt x="13" y="12"/>
                    <a:pt x="14" y="9"/>
                    <a:pt x="13" y="8"/>
                  </a:cubicBezTo>
                  <a:cubicBezTo>
                    <a:pt x="10" y="5"/>
                    <a:pt x="6" y="2"/>
                    <a:pt x="1"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67" name="Freeform 64"/>
            <p:cNvSpPr>
              <a:spLocks/>
            </p:cNvSpPr>
            <p:nvPr userDrawn="1"/>
          </p:nvSpPr>
          <p:spPr bwMode="auto">
            <a:xfrm>
              <a:off x="12485688" y="447675"/>
              <a:ext cx="30163" cy="19050"/>
            </a:xfrm>
            <a:custGeom>
              <a:avLst/>
              <a:gdLst>
                <a:gd name="T0" fmla="*/ 6 w 8"/>
                <a:gd name="T1" fmla="*/ 5 h 5"/>
                <a:gd name="T2" fmla="*/ 7 w 8"/>
                <a:gd name="T3" fmla="*/ 5 h 5"/>
                <a:gd name="T4" fmla="*/ 8 w 8"/>
                <a:gd name="T5" fmla="*/ 5 h 5"/>
                <a:gd name="T6" fmla="*/ 0 w 8"/>
                <a:gd name="T7" fmla="*/ 0 h 5"/>
                <a:gd name="T8" fmla="*/ 0 w 8"/>
                <a:gd name="T9" fmla="*/ 1 h 5"/>
                <a:gd name="T10" fmla="*/ 6 w 8"/>
                <a:gd name="T11" fmla="*/ 5 h 5"/>
              </a:gdLst>
              <a:ahLst/>
              <a:cxnLst>
                <a:cxn ang="0">
                  <a:pos x="T0" y="T1"/>
                </a:cxn>
                <a:cxn ang="0">
                  <a:pos x="T2" y="T3"/>
                </a:cxn>
                <a:cxn ang="0">
                  <a:pos x="T4" y="T5"/>
                </a:cxn>
                <a:cxn ang="0">
                  <a:pos x="T6" y="T7"/>
                </a:cxn>
                <a:cxn ang="0">
                  <a:pos x="T8" y="T9"/>
                </a:cxn>
                <a:cxn ang="0">
                  <a:pos x="T10" y="T11"/>
                </a:cxn>
              </a:cxnLst>
              <a:rect l="0" t="0" r="r" b="b"/>
              <a:pathLst>
                <a:path w="8" h="5">
                  <a:moveTo>
                    <a:pt x="6" y="5"/>
                  </a:moveTo>
                  <a:cubicBezTo>
                    <a:pt x="7" y="5"/>
                    <a:pt x="7" y="5"/>
                    <a:pt x="7" y="5"/>
                  </a:cubicBezTo>
                  <a:cubicBezTo>
                    <a:pt x="7" y="5"/>
                    <a:pt x="8" y="5"/>
                    <a:pt x="8" y="5"/>
                  </a:cubicBezTo>
                  <a:cubicBezTo>
                    <a:pt x="7" y="3"/>
                    <a:pt x="0" y="0"/>
                    <a:pt x="0" y="0"/>
                  </a:cubicBezTo>
                  <a:cubicBezTo>
                    <a:pt x="0" y="0"/>
                    <a:pt x="0" y="0"/>
                    <a:pt x="0" y="1"/>
                  </a:cubicBezTo>
                  <a:cubicBezTo>
                    <a:pt x="2" y="2"/>
                    <a:pt x="4" y="3"/>
                    <a:pt x="6"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68" name="Freeform 65"/>
            <p:cNvSpPr>
              <a:spLocks/>
            </p:cNvSpPr>
            <p:nvPr userDrawn="1"/>
          </p:nvSpPr>
          <p:spPr bwMode="auto">
            <a:xfrm>
              <a:off x="12485688" y="477838"/>
              <a:ext cx="33338" cy="38100"/>
            </a:xfrm>
            <a:custGeom>
              <a:avLst/>
              <a:gdLst>
                <a:gd name="T0" fmla="*/ 4 w 9"/>
                <a:gd name="T1" fmla="*/ 10 h 10"/>
                <a:gd name="T2" fmla="*/ 5 w 9"/>
                <a:gd name="T3" fmla="*/ 10 h 10"/>
                <a:gd name="T4" fmla="*/ 6 w 9"/>
                <a:gd name="T5" fmla="*/ 10 h 10"/>
                <a:gd name="T6" fmla="*/ 8 w 9"/>
                <a:gd name="T7" fmla="*/ 7 h 10"/>
                <a:gd name="T8" fmla="*/ 7 w 9"/>
                <a:gd name="T9" fmla="*/ 4 h 10"/>
                <a:gd name="T10" fmla="*/ 1 w 9"/>
                <a:gd name="T11" fmla="*/ 0 h 10"/>
                <a:gd name="T12" fmla="*/ 1 w 9"/>
                <a:gd name="T13" fmla="*/ 0 h 10"/>
                <a:gd name="T14" fmla="*/ 1 w 9"/>
                <a:gd name="T15" fmla="*/ 0 h 10"/>
                <a:gd name="T16" fmla="*/ 1 w 9"/>
                <a:gd name="T17" fmla="*/ 1 h 10"/>
                <a:gd name="T18" fmla="*/ 5 w 9"/>
                <a:gd name="T19" fmla="*/ 5 h 10"/>
                <a:gd name="T20" fmla="*/ 6 w 9"/>
                <a:gd name="T21" fmla="*/ 7 h 10"/>
                <a:gd name="T22" fmla="*/ 5 w 9"/>
                <a:gd name="T23" fmla="*/ 8 h 10"/>
                <a:gd name="T24" fmla="*/ 4 w 9"/>
                <a:gd name="T25" fmla="*/ 7 h 10"/>
                <a:gd name="T26" fmla="*/ 0 w 9"/>
                <a:gd name="T27" fmla="*/ 5 h 10"/>
                <a:gd name="T28" fmla="*/ 0 w 9"/>
                <a:gd name="T29" fmla="*/ 6 h 10"/>
                <a:gd name="T30" fmla="*/ 0 w 9"/>
                <a:gd name="T31" fmla="*/ 7 h 10"/>
                <a:gd name="T32" fmla="*/ 4 w 9"/>
                <a:gd name="T3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0">
                  <a:moveTo>
                    <a:pt x="4" y="10"/>
                  </a:moveTo>
                  <a:cubicBezTo>
                    <a:pt x="5" y="10"/>
                    <a:pt x="5" y="10"/>
                    <a:pt x="5" y="10"/>
                  </a:cubicBezTo>
                  <a:cubicBezTo>
                    <a:pt x="6" y="10"/>
                    <a:pt x="6" y="10"/>
                    <a:pt x="6" y="10"/>
                  </a:cubicBezTo>
                  <a:cubicBezTo>
                    <a:pt x="7" y="9"/>
                    <a:pt x="8" y="8"/>
                    <a:pt x="8" y="7"/>
                  </a:cubicBezTo>
                  <a:cubicBezTo>
                    <a:pt x="9" y="6"/>
                    <a:pt x="8" y="5"/>
                    <a:pt x="7" y="4"/>
                  </a:cubicBezTo>
                  <a:cubicBezTo>
                    <a:pt x="1" y="0"/>
                    <a:pt x="1" y="0"/>
                    <a:pt x="1" y="0"/>
                  </a:cubicBezTo>
                  <a:cubicBezTo>
                    <a:pt x="1" y="0"/>
                    <a:pt x="1" y="0"/>
                    <a:pt x="1" y="0"/>
                  </a:cubicBezTo>
                  <a:cubicBezTo>
                    <a:pt x="1" y="0"/>
                    <a:pt x="1" y="0"/>
                    <a:pt x="1" y="0"/>
                  </a:cubicBezTo>
                  <a:cubicBezTo>
                    <a:pt x="1" y="0"/>
                    <a:pt x="1" y="1"/>
                    <a:pt x="1" y="1"/>
                  </a:cubicBezTo>
                  <a:cubicBezTo>
                    <a:pt x="3" y="2"/>
                    <a:pt x="5" y="4"/>
                    <a:pt x="5" y="5"/>
                  </a:cubicBezTo>
                  <a:cubicBezTo>
                    <a:pt x="6" y="5"/>
                    <a:pt x="6" y="6"/>
                    <a:pt x="6" y="7"/>
                  </a:cubicBezTo>
                  <a:cubicBezTo>
                    <a:pt x="5" y="7"/>
                    <a:pt x="5" y="8"/>
                    <a:pt x="5" y="8"/>
                  </a:cubicBezTo>
                  <a:cubicBezTo>
                    <a:pt x="4" y="8"/>
                    <a:pt x="4" y="8"/>
                    <a:pt x="4" y="7"/>
                  </a:cubicBezTo>
                  <a:cubicBezTo>
                    <a:pt x="0" y="5"/>
                    <a:pt x="0" y="5"/>
                    <a:pt x="0" y="5"/>
                  </a:cubicBezTo>
                  <a:cubicBezTo>
                    <a:pt x="0" y="5"/>
                    <a:pt x="0" y="5"/>
                    <a:pt x="0" y="6"/>
                  </a:cubicBezTo>
                  <a:cubicBezTo>
                    <a:pt x="0" y="6"/>
                    <a:pt x="0" y="7"/>
                    <a:pt x="0" y="7"/>
                  </a:cubicBezTo>
                  <a:lnTo>
                    <a:pt x="4" y="10"/>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69" name="Freeform 66"/>
            <p:cNvSpPr>
              <a:spLocks/>
            </p:cNvSpPr>
            <p:nvPr userDrawn="1"/>
          </p:nvSpPr>
          <p:spPr bwMode="auto">
            <a:xfrm>
              <a:off x="12488863" y="488950"/>
              <a:ext cx="12700" cy="11113"/>
            </a:xfrm>
            <a:custGeom>
              <a:avLst/>
              <a:gdLst>
                <a:gd name="T0" fmla="*/ 2 w 3"/>
                <a:gd name="T1" fmla="*/ 3 h 3"/>
                <a:gd name="T2" fmla="*/ 3 w 3"/>
                <a:gd name="T3" fmla="*/ 2 h 3"/>
                <a:gd name="T4" fmla="*/ 3 w 3"/>
                <a:gd name="T5" fmla="*/ 1 h 3"/>
                <a:gd name="T6" fmla="*/ 0 w 3"/>
                <a:gd name="T7" fmla="*/ 0 h 3"/>
                <a:gd name="T8" fmla="*/ 0 w 3"/>
                <a:gd name="T9" fmla="*/ 0 h 3"/>
                <a:gd name="T10" fmla="*/ 0 w 3"/>
                <a:gd name="T11" fmla="*/ 1 h 3"/>
                <a:gd name="T12" fmla="*/ 2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3"/>
                  </a:moveTo>
                  <a:cubicBezTo>
                    <a:pt x="3" y="3"/>
                    <a:pt x="3" y="2"/>
                    <a:pt x="3" y="2"/>
                  </a:cubicBezTo>
                  <a:cubicBezTo>
                    <a:pt x="3" y="2"/>
                    <a:pt x="3" y="2"/>
                    <a:pt x="3" y="1"/>
                  </a:cubicBezTo>
                  <a:cubicBezTo>
                    <a:pt x="0" y="0"/>
                    <a:pt x="0" y="0"/>
                    <a:pt x="0" y="0"/>
                  </a:cubicBezTo>
                  <a:cubicBezTo>
                    <a:pt x="0" y="0"/>
                    <a:pt x="0" y="0"/>
                    <a:pt x="0" y="0"/>
                  </a:cubicBezTo>
                  <a:cubicBezTo>
                    <a:pt x="0" y="1"/>
                    <a:pt x="0" y="1"/>
                    <a:pt x="0" y="1"/>
                  </a:cubicBezTo>
                  <a:cubicBezTo>
                    <a:pt x="2" y="3"/>
                    <a:pt x="2" y="3"/>
                    <a:pt x="2"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70" name="Freeform 67"/>
            <p:cNvSpPr>
              <a:spLocks/>
            </p:cNvSpPr>
            <p:nvPr userDrawn="1"/>
          </p:nvSpPr>
          <p:spPr bwMode="auto">
            <a:xfrm>
              <a:off x="12466638" y="512763"/>
              <a:ext cx="34925" cy="33338"/>
            </a:xfrm>
            <a:custGeom>
              <a:avLst/>
              <a:gdLst>
                <a:gd name="T0" fmla="*/ 0 w 9"/>
                <a:gd name="T1" fmla="*/ 5 h 9"/>
                <a:gd name="T2" fmla="*/ 0 w 9"/>
                <a:gd name="T3" fmla="*/ 6 h 9"/>
                <a:gd name="T4" fmla="*/ 4 w 9"/>
                <a:gd name="T5" fmla="*/ 9 h 9"/>
                <a:gd name="T6" fmla="*/ 5 w 9"/>
                <a:gd name="T7" fmla="*/ 9 h 9"/>
                <a:gd name="T8" fmla="*/ 7 w 9"/>
                <a:gd name="T9" fmla="*/ 8 h 9"/>
                <a:gd name="T10" fmla="*/ 7 w 9"/>
                <a:gd name="T11" fmla="*/ 8 h 9"/>
                <a:gd name="T12" fmla="*/ 8 w 9"/>
                <a:gd name="T13" fmla="*/ 3 h 9"/>
                <a:gd name="T14" fmla="*/ 4 w 9"/>
                <a:gd name="T15" fmla="*/ 0 h 9"/>
                <a:gd name="T16" fmla="*/ 4 w 9"/>
                <a:gd name="T17" fmla="*/ 0 h 9"/>
                <a:gd name="T18" fmla="*/ 4 w 9"/>
                <a:gd name="T19" fmla="*/ 1 h 9"/>
                <a:gd name="T20" fmla="*/ 6 w 9"/>
                <a:gd name="T21" fmla="*/ 3 h 9"/>
                <a:gd name="T22" fmla="*/ 6 w 9"/>
                <a:gd name="T23" fmla="*/ 6 h 9"/>
                <a:gd name="T24" fmla="*/ 4 w 9"/>
                <a:gd name="T25" fmla="*/ 7 h 9"/>
                <a:gd name="T26" fmla="*/ 3 w 9"/>
                <a:gd name="T27" fmla="*/ 6 h 9"/>
                <a:gd name="T28" fmla="*/ 1 w 9"/>
                <a:gd name="T29" fmla="*/ 5 h 9"/>
                <a:gd name="T30" fmla="*/ 1 w 9"/>
                <a:gd name="T31" fmla="*/ 5 h 9"/>
                <a:gd name="T32" fmla="*/ 0 w 9"/>
                <a:gd name="T3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9">
                  <a:moveTo>
                    <a:pt x="0" y="5"/>
                  </a:moveTo>
                  <a:cubicBezTo>
                    <a:pt x="0" y="5"/>
                    <a:pt x="0" y="6"/>
                    <a:pt x="0" y="6"/>
                  </a:cubicBezTo>
                  <a:cubicBezTo>
                    <a:pt x="4" y="9"/>
                    <a:pt x="4" y="9"/>
                    <a:pt x="4" y="9"/>
                  </a:cubicBezTo>
                  <a:cubicBezTo>
                    <a:pt x="5" y="9"/>
                    <a:pt x="5" y="9"/>
                    <a:pt x="5" y="9"/>
                  </a:cubicBezTo>
                  <a:cubicBezTo>
                    <a:pt x="6" y="9"/>
                    <a:pt x="6" y="9"/>
                    <a:pt x="7" y="8"/>
                  </a:cubicBezTo>
                  <a:cubicBezTo>
                    <a:pt x="7" y="8"/>
                    <a:pt x="7" y="8"/>
                    <a:pt x="7" y="8"/>
                  </a:cubicBezTo>
                  <a:cubicBezTo>
                    <a:pt x="8" y="6"/>
                    <a:pt x="9" y="5"/>
                    <a:pt x="8" y="3"/>
                  </a:cubicBezTo>
                  <a:cubicBezTo>
                    <a:pt x="7" y="2"/>
                    <a:pt x="6" y="1"/>
                    <a:pt x="4" y="0"/>
                  </a:cubicBezTo>
                  <a:cubicBezTo>
                    <a:pt x="4" y="0"/>
                    <a:pt x="4" y="0"/>
                    <a:pt x="4" y="0"/>
                  </a:cubicBezTo>
                  <a:cubicBezTo>
                    <a:pt x="3" y="0"/>
                    <a:pt x="4" y="1"/>
                    <a:pt x="4" y="1"/>
                  </a:cubicBezTo>
                  <a:cubicBezTo>
                    <a:pt x="6" y="3"/>
                    <a:pt x="6" y="3"/>
                    <a:pt x="6" y="3"/>
                  </a:cubicBezTo>
                  <a:cubicBezTo>
                    <a:pt x="6" y="4"/>
                    <a:pt x="6" y="5"/>
                    <a:pt x="6" y="6"/>
                  </a:cubicBezTo>
                  <a:cubicBezTo>
                    <a:pt x="5" y="6"/>
                    <a:pt x="5" y="7"/>
                    <a:pt x="4" y="7"/>
                  </a:cubicBezTo>
                  <a:cubicBezTo>
                    <a:pt x="4" y="7"/>
                    <a:pt x="4" y="7"/>
                    <a:pt x="3" y="6"/>
                  </a:cubicBezTo>
                  <a:cubicBezTo>
                    <a:pt x="1" y="5"/>
                    <a:pt x="1" y="5"/>
                    <a:pt x="1" y="5"/>
                  </a:cubicBezTo>
                  <a:cubicBezTo>
                    <a:pt x="1" y="5"/>
                    <a:pt x="1" y="5"/>
                    <a:pt x="1" y="5"/>
                  </a:cubicBezTo>
                  <a:cubicBezTo>
                    <a:pt x="1" y="5"/>
                    <a:pt x="0" y="5"/>
                    <a:pt x="0"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71" name="Freeform 68"/>
            <p:cNvSpPr>
              <a:spLocks/>
            </p:cNvSpPr>
            <p:nvPr userDrawn="1"/>
          </p:nvSpPr>
          <p:spPr bwMode="auto">
            <a:xfrm>
              <a:off x="12474576" y="519113"/>
              <a:ext cx="7938" cy="12700"/>
            </a:xfrm>
            <a:custGeom>
              <a:avLst/>
              <a:gdLst>
                <a:gd name="T0" fmla="*/ 0 w 2"/>
                <a:gd name="T1" fmla="*/ 1 h 3"/>
                <a:gd name="T2" fmla="*/ 0 w 2"/>
                <a:gd name="T3" fmla="*/ 1 h 3"/>
                <a:gd name="T4" fmla="*/ 1 w 2"/>
                <a:gd name="T5" fmla="*/ 2 h 3"/>
                <a:gd name="T6" fmla="*/ 2 w 2"/>
                <a:gd name="T7" fmla="*/ 3 h 3"/>
                <a:gd name="T8" fmla="*/ 2 w 2"/>
                <a:gd name="T9" fmla="*/ 2 h 3"/>
                <a:gd name="T10" fmla="*/ 2 w 2"/>
                <a:gd name="T11" fmla="*/ 1 h 3"/>
                <a:gd name="T12" fmla="*/ 1 w 2"/>
                <a:gd name="T13" fmla="*/ 0 h 3"/>
                <a:gd name="T14" fmla="*/ 0 w 2"/>
                <a:gd name="T15" fmla="*/ 0 h 3"/>
                <a:gd name="T16" fmla="*/ 0 w 2"/>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0" y="1"/>
                  </a:moveTo>
                  <a:cubicBezTo>
                    <a:pt x="0" y="1"/>
                    <a:pt x="0" y="1"/>
                    <a:pt x="0" y="1"/>
                  </a:cubicBezTo>
                  <a:cubicBezTo>
                    <a:pt x="1" y="2"/>
                    <a:pt x="1" y="2"/>
                    <a:pt x="1" y="2"/>
                  </a:cubicBezTo>
                  <a:cubicBezTo>
                    <a:pt x="2" y="3"/>
                    <a:pt x="2" y="3"/>
                    <a:pt x="2" y="3"/>
                  </a:cubicBezTo>
                  <a:cubicBezTo>
                    <a:pt x="2" y="3"/>
                    <a:pt x="2" y="2"/>
                    <a:pt x="2" y="2"/>
                  </a:cubicBezTo>
                  <a:cubicBezTo>
                    <a:pt x="2" y="2"/>
                    <a:pt x="2" y="2"/>
                    <a:pt x="2" y="1"/>
                  </a:cubicBezTo>
                  <a:cubicBezTo>
                    <a:pt x="1" y="0"/>
                    <a:pt x="1" y="0"/>
                    <a:pt x="1" y="0"/>
                  </a:cubicBezTo>
                  <a:cubicBezTo>
                    <a:pt x="0" y="0"/>
                    <a:pt x="0" y="0"/>
                    <a:pt x="0" y="0"/>
                  </a:cubicBezTo>
                  <a:cubicBezTo>
                    <a:pt x="0" y="0"/>
                    <a:pt x="0" y="0"/>
                    <a:pt x="0"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72" name="Freeform 69"/>
            <p:cNvSpPr>
              <a:spLocks/>
            </p:cNvSpPr>
            <p:nvPr userDrawn="1"/>
          </p:nvSpPr>
          <p:spPr bwMode="auto">
            <a:xfrm>
              <a:off x="12444413" y="534988"/>
              <a:ext cx="33338" cy="38100"/>
            </a:xfrm>
            <a:custGeom>
              <a:avLst/>
              <a:gdLst>
                <a:gd name="T0" fmla="*/ 1 w 9"/>
                <a:gd name="T1" fmla="*/ 4 h 10"/>
                <a:gd name="T2" fmla="*/ 0 w 9"/>
                <a:gd name="T3" fmla="*/ 5 h 10"/>
                <a:gd name="T4" fmla="*/ 0 w 9"/>
                <a:gd name="T5" fmla="*/ 6 h 10"/>
                <a:gd name="T6" fmla="*/ 3 w 9"/>
                <a:gd name="T7" fmla="*/ 9 h 10"/>
                <a:gd name="T8" fmla="*/ 4 w 9"/>
                <a:gd name="T9" fmla="*/ 10 h 10"/>
                <a:gd name="T10" fmla="*/ 8 w 9"/>
                <a:gd name="T11" fmla="*/ 7 h 10"/>
                <a:gd name="T12" fmla="*/ 8 w 9"/>
                <a:gd name="T13" fmla="*/ 4 h 10"/>
                <a:gd name="T14" fmla="*/ 5 w 9"/>
                <a:gd name="T15" fmla="*/ 0 h 10"/>
                <a:gd name="T16" fmla="*/ 5 w 9"/>
                <a:gd name="T17" fmla="*/ 0 h 10"/>
                <a:gd name="T18" fmla="*/ 4 w 9"/>
                <a:gd name="T19" fmla="*/ 1 h 10"/>
                <a:gd name="T20" fmla="*/ 4 w 9"/>
                <a:gd name="T21" fmla="*/ 2 h 10"/>
                <a:gd name="T22" fmla="*/ 6 w 9"/>
                <a:gd name="T23" fmla="*/ 4 h 10"/>
                <a:gd name="T24" fmla="*/ 6 w 9"/>
                <a:gd name="T25" fmla="*/ 6 h 10"/>
                <a:gd name="T26" fmla="*/ 4 w 9"/>
                <a:gd name="T27" fmla="*/ 7 h 10"/>
                <a:gd name="T28" fmla="*/ 3 w 9"/>
                <a:gd name="T29" fmla="*/ 7 h 10"/>
                <a:gd name="T30" fmla="*/ 1 w 9"/>
                <a:gd name="T31" fmla="*/ 5 h 10"/>
                <a:gd name="T32" fmla="*/ 1 w 9"/>
                <a:gd name="T3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0">
                  <a:moveTo>
                    <a:pt x="1" y="4"/>
                  </a:moveTo>
                  <a:cubicBezTo>
                    <a:pt x="0" y="4"/>
                    <a:pt x="0" y="4"/>
                    <a:pt x="0" y="5"/>
                  </a:cubicBezTo>
                  <a:cubicBezTo>
                    <a:pt x="0" y="5"/>
                    <a:pt x="0" y="5"/>
                    <a:pt x="0" y="6"/>
                  </a:cubicBezTo>
                  <a:cubicBezTo>
                    <a:pt x="3" y="9"/>
                    <a:pt x="3" y="9"/>
                    <a:pt x="3" y="9"/>
                  </a:cubicBezTo>
                  <a:cubicBezTo>
                    <a:pt x="3" y="10"/>
                    <a:pt x="4" y="10"/>
                    <a:pt x="4" y="10"/>
                  </a:cubicBezTo>
                  <a:cubicBezTo>
                    <a:pt x="5" y="10"/>
                    <a:pt x="7" y="9"/>
                    <a:pt x="8" y="7"/>
                  </a:cubicBezTo>
                  <a:cubicBezTo>
                    <a:pt x="8" y="6"/>
                    <a:pt x="9" y="5"/>
                    <a:pt x="8" y="4"/>
                  </a:cubicBezTo>
                  <a:cubicBezTo>
                    <a:pt x="7" y="2"/>
                    <a:pt x="6" y="1"/>
                    <a:pt x="5" y="0"/>
                  </a:cubicBezTo>
                  <a:cubicBezTo>
                    <a:pt x="5" y="0"/>
                    <a:pt x="5" y="0"/>
                    <a:pt x="5" y="0"/>
                  </a:cubicBezTo>
                  <a:cubicBezTo>
                    <a:pt x="5" y="0"/>
                    <a:pt x="4" y="0"/>
                    <a:pt x="4" y="1"/>
                  </a:cubicBezTo>
                  <a:cubicBezTo>
                    <a:pt x="4" y="1"/>
                    <a:pt x="4" y="1"/>
                    <a:pt x="4" y="2"/>
                  </a:cubicBezTo>
                  <a:cubicBezTo>
                    <a:pt x="6" y="4"/>
                    <a:pt x="6" y="4"/>
                    <a:pt x="6" y="4"/>
                  </a:cubicBezTo>
                  <a:cubicBezTo>
                    <a:pt x="6" y="4"/>
                    <a:pt x="6" y="5"/>
                    <a:pt x="6" y="6"/>
                  </a:cubicBezTo>
                  <a:cubicBezTo>
                    <a:pt x="5" y="7"/>
                    <a:pt x="5" y="7"/>
                    <a:pt x="4" y="7"/>
                  </a:cubicBezTo>
                  <a:cubicBezTo>
                    <a:pt x="4" y="7"/>
                    <a:pt x="3" y="7"/>
                    <a:pt x="3" y="7"/>
                  </a:cubicBezTo>
                  <a:cubicBezTo>
                    <a:pt x="1" y="5"/>
                    <a:pt x="1" y="5"/>
                    <a:pt x="1" y="5"/>
                  </a:cubicBezTo>
                  <a:lnTo>
                    <a:pt x="1" y="4"/>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73" name="Freeform 70"/>
            <p:cNvSpPr>
              <a:spLocks/>
            </p:cNvSpPr>
            <p:nvPr userDrawn="1"/>
          </p:nvSpPr>
          <p:spPr bwMode="auto">
            <a:xfrm>
              <a:off x="12452351" y="546100"/>
              <a:ext cx="11113" cy="7938"/>
            </a:xfrm>
            <a:custGeom>
              <a:avLst/>
              <a:gdLst>
                <a:gd name="T0" fmla="*/ 2 w 3"/>
                <a:gd name="T1" fmla="*/ 2 h 2"/>
                <a:gd name="T2" fmla="*/ 3 w 3"/>
                <a:gd name="T3" fmla="*/ 2 h 2"/>
                <a:gd name="T4" fmla="*/ 3 w 3"/>
                <a:gd name="T5" fmla="*/ 1 h 2"/>
                <a:gd name="T6" fmla="*/ 1 w 3"/>
                <a:gd name="T7" fmla="*/ 0 h 2"/>
                <a:gd name="T8" fmla="*/ 1 w 3"/>
                <a:gd name="T9" fmla="*/ 0 h 2"/>
                <a:gd name="T10" fmla="*/ 0 w 3"/>
                <a:gd name="T11" fmla="*/ 0 h 2"/>
                <a:gd name="T12" fmla="*/ 0 w 3"/>
                <a:gd name="T13" fmla="*/ 1 h 2"/>
                <a:gd name="T14" fmla="*/ 2 w 3"/>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2" y="2"/>
                  </a:moveTo>
                  <a:cubicBezTo>
                    <a:pt x="2" y="2"/>
                    <a:pt x="2" y="2"/>
                    <a:pt x="3" y="2"/>
                  </a:cubicBezTo>
                  <a:cubicBezTo>
                    <a:pt x="3" y="2"/>
                    <a:pt x="3" y="2"/>
                    <a:pt x="3" y="1"/>
                  </a:cubicBezTo>
                  <a:cubicBezTo>
                    <a:pt x="1" y="0"/>
                    <a:pt x="1" y="0"/>
                    <a:pt x="1" y="0"/>
                  </a:cubicBezTo>
                  <a:cubicBezTo>
                    <a:pt x="1" y="0"/>
                    <a:pt x="1" y="0"/>
                    <a:pt x="1" y="0"/>
                  </a:cubicBezTo>
                  <a:cubicBezTo>
                    <a:pt x="1" y="0"/>
                    <a:pt x="0" y="0"/>
                    <a:pt x="0" y="0"/>
                  </a:cubicBezTo>
                  <a:cubicBezTo>
                    <a:pt x="0" y="0"/>
                    <a:pt x="0" y="1"/>
                    <a:pt x="0" y="1"/>
                  </a:cubicBezTo>
                  <a:cubicBezTo>
                    <a:pt x="2" y="2"/>
                    <a:pt x="2" y="2"/>
                    <a:pt x="2"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74" name="Freeform 71"/>
            <p:cNvSpPr>
              <a:spLocks/>
            </p:cNvSpPr>
            <p:nvPr userDrawn="1"/>
          </p:nvSpPr>
          <p:spPr bwMode="auto">
            <a:xfrm>
              <a:off x="12463463" y="614363"/>
              <a:ext cx="38100" cy="95250"/>
            </a:xfrm>
            <a:custGeom>
              <a:avLst/>
              <a:gdLst>
                <a:gd name="T0" fmla="*/ 4 w 10"/>
                <a:gd name="T1" fmla="*/ 24 h 25"/>
                <a:gd name="T2" fmla="*/ 5 w 10"/>
                <a:gd name="T3" fmla="*/ 25 h 25"/>
                <a:gd name="T4" fmla="*/ 6 w 10"/>
                <a:gd name="T5" fmla="*/ 24 h 25"/>
                <a:gd name="T6" fmla="*/ 4 w 10"/>
                <a:gd name="T7" fmla="*/ 0 h 25"/>
                <a:gd name="T8" fmla="*/ 4 w 10"/>
                <a:gd name="T9" fmla="*/ 0 h 25"/>
                <a:gd name="T10" fmla="*/ 4 w 10"/>
                <a:gd name="T11" fmla="*/ 0 h 25"/>
                <a:gd name="T12" fmla="*/ 4 w 10"/>
                <a:gd name="T13" fmla="*/ 1 h 25"/>
                <a:gd name="T14" fmla="*/ 7 w 10"/>
                <a:gd name="T15" fmla="*/ 19 h 25"/>
                <a:gd name="T16" fmla="*/ 6 w 10"/>
                <a:gd name="T17" fmla="*/ 20 h 25"/>
                <a:gd name="T18" fmla="*/ 5 w 10"/>
                <a:gd name="T19" fmla="*/ 19 h 25"/>
                <a:gd name="T20" fmla="*/ 0 w 10"/>
                <a:gd name="T21" fmla="*/ 5 h 25"/>
                <a:gd name="T22" fmla="*/ 0 w 10"/>
                <a:gd name="T23" fmla="*/ 8 h 25"/>
                <a:gd name="T24" fmla="*/ 4 w 10"/>
                <a:gd name="T2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25">
                  <a:moveTo>
                    <a:pt x="4" y="24"/>
                  </a:moveTo>
                  <a:cubicBezTo>
                    <a:pt x="4" y="24"/>
                    <a:pt x="5" y="25"/>
                    <a:pt x="5" y="25"/>
                  </a:cubicBezTo>
                  <a:cubicBezTo>
                    <a:pt x="6" y="25"/>
                    <a:pt x="6" y="25"/>
                    <a:pt x="6" y="24"/>
                  </a:cubicBezTo>
                  <a:cubicBezTo>
                    <a:pt x="10" y="20"/>
                    <a:pt x="9" y="7"/>
                    <a:pt x="4" y="0"/>
                  </a:cubicBezTo>
                  <a:cubicBezTo>
                    <a:pt x="4" y="0"/>
                    <a:pt x="4" y="0"/>
                    <a:pt x="4" y="0"/>
                  </a:cubicBezTo>
                  <a:cubicBezTo>
                    <a:pt x="4" y="0"/>
                    <a:pt x="4" y="0"/>
                    <a:pt x="4" y="0"/>
                  </a:cubicBezTo>
                  <a:cubicBezTo>
                    <a:pt x="3" y="1"/>
                    <a:pt x="3" y="1"/>
                    <a:pt x="4" y="1"/>
                  </a:cubicBezTo>
                  <a:cubicBezTo>
                    <a:pt x="7" y="9"/>
                    <a:pt x="8" y="14"/>
                    <a:pt x="7" y="19"/>
                  </a:cubicBezTo>
                  <a:cubicBezTo>
                    <a:pt x="7" y="20"/>
                    <a:pt x="7" y="20"/>
                    <a:pt x="6" y="20"/>
                  </a:cubicBezTo>
                  <a:cubicBezTo>
                    <a:pt x="6" y="20"/>
                    <a:pt x="5" y="20"/>
                    <a:pt x="5" y="19"/>
                  </a:cubicBezTo>
                  <a:cubicBezTo>
                    <a:pt x="4" y="13"/>
                    <a:pt x="3" y="9"/>
                    <a:pt x="0" y="5"/>
                  </a:cubicBezTo>
                  <a:cubicBezTo>
                    <a:pt x="0" y="6"/>
                    <a:pt x="0" y="7"/>
                    <a:pt x="0" y="8"/>
                  </a:cubicBezTo>
                  <a:cubicBezTo>
                    <a:pt x="2" y="11"/>
                    <a:pt x="4" y="17"/>
                    <a:pt x="4" y="2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75" name="Freeform 72"/>
            <p:cNvSpPr>
              <a:spLocks/>
            </p:cNvSpPr>
            <p:nvPr userDrawn="1"/>
          </p:nvSpPr>
          <p:spPr bwMode="auto">
            <a:xfrm>
              <a:off x="12466638" y="622300"/>
              <a:ext cx="19050" cy="49213"/>
            </a:xfrm>
            <a:custGeom>
              <a:avLst/>
              <a:gdLst>
                <a:gd name="T0" fmla="*/ 1 w 5"/>
                <a:gd name="T1" fmla="*/ 0 h 13"/>
                <a:gd name="T2" fmla="*/ 1 w 5"/>
                <a:gd name="T3" fmla="*/ 0 h 13"/>
                <a:gd name="T4" fmla="*/ 0 w 5"/>
                <a:gd name="T5" fmla="*/ 1 h 13"/>
                <a:gd name="T6" fmla="*/ 4 w 5"/>
                <a:gd name="T7" fmla="*/ 12 h 13"/>
                <a:gd name="T8" fmla="*/ 4 w 5"/>
                <a:gd name="T9" fmla="*/ 13 h 13"/>
                <a:gd name="T10" fmla="*/ 5 w 5"/>
                <a:gd name="T11" fmla="*/ 12 h 13"/>
                <a:gd name="T12" fmla="*/ 1 w 5"/>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5" h="13">
                  <a:moveTo>
                    <a:pt x="1" y="0"/>
                  </a:moveTo>
                  <a:cubicBezTo>
                    <a:pt x="1" y="0"/>
                    <a:pt x="1" y="0"/>
                    <a:pt x="1" y="0"/>
                  </a:cubicBezTo>
                  <a:cubicBezTo>
                    <a:pt x="0" y="0"/>
                    <a:pt x="0" y="1"/>
                    <a:pt x="0" y="1"/>
                  </a:cubicBezTo>
                  <a:cubicBezTo>
                    <a:pt x="2" y="5"/>
                    <a:pt x="4" y="8"/>
                    <a:pt x="4" y="12"/>
                  </a:cubicBezTo>
                  <a:cubicBezTo>
                    <a:pt x="4" y="13"/>
                    <a:pt x="4" y="13"/>
                    <a:pt x="4" y="13"/>
                  </a:cubicBezTo>
                  <a:cubicBezTo>
                    <a:pt x="5" y="12"/>
                    <a:pt x="5" y="12"/>
                    <a:pt x="5" y="12"/>
                  </a:cubicBezTo>
                  <a:cubicBezTo>
                    <a:pt x="4" y="7"/>
                    <a:pt x="3" y="3"/>
                    <a:pt x="1"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76" name="Freeform 73"/>
            <p:cNvSpPr>
              <a:spLocks/>
            </p:cNvSpPr>
            <p:nvPr userDrawn="1"/>
          </p:nvSpPr>
          <p:spPr bwMode="auto">
            <a:xfrm>
              <a:off x="12372976" y="352425"/>
              <a:ext cx="200025" cy="166688"/>
            </a:xfrm>
            <a:custGeom>
              <a:avLst/>
              <a:gdLst>
                <a:gd name="T0" fmla="*/ 3 w 53"/>
                <a:gd name="T1" fmla="*/ 1 h 44"/>
                <a:gd name="T2" fmla="*/ 1 w 53"/>
                <a:gd name="T3" fmla="*/ 4 h 44"/>
                <a:gd name="T4" fmla="*/ 2 w 53"/>
                <a:gd name="T5" fmla="*/ 7 h 44"/>
                <a:gd name="T6" fmla="*/ 6 w 53"/>
                <a:gd name="T7" fmla="*/ 9 h 44"/>
                <a:gd name="T8" fmla="*/ 7 w 53"/>
                <a:gd name="T9" fmla="*/ 10 h 44"/>
                <a:gd name="T10" fmla="*/ 10 w 53"/>
                <a:gd name="T11" fmla="*/ 12 h 44"/>
                <a:gd name="T12" fmla="*/ 18 w 53"/>
                <a:gd name="T13" fmla="*/ 24 h 44"/>
                <a:gd name="T14" fmla="*/ 18 w 53"/>
                <a:gd name="T15" fmla="*/ 24 h 44"/>
                <a:gd name="T16" fmla="*/ 13 w 53"/>
                <a:gd name="T17" fmla="*/ 41 h 44"/>
                <a:gd name="T18" fmla="*/ 13 w 53"/>
                <a:gd name="T19" fmla="*/ 43 h 44"/>
                <a:gd name="T20" fmla="*/ 14 w 53"/>
                <a:gd name="T21" fmla="*/ 44 h 44"/>
                <a:gd name="T22" fmla="*/ 14 w 53"/>
                <a:gd name="T23" fmla="*/ 44 h 44"/>
                <a:gd name="T24" fmla="*/ 20 w 53"/>
                <a:gd name="T25" fmla="*/ 38 h 44"/>
                <a:gd name="T26" fmla="*/ 18 w 53"/>
                <a:gd name="T27" fmla="*/ 16 h 44"/>
                <a:gd name="T28" fmla="*/ 12 w 53"/>
                <a:gd name="T29" fmla="*/ 10 h 44"/>
                <a:gd name="T30" fmla="*/ 4 w 53"/>
                <a:gd name="T31" fmla="*/ 6 h 44"/>
                <a:gd name="T32" fmla="*/ 3 w 53"/>
                <a:gd name="T33" fmla="*/ 4 h 44"/>
                <a:gd name="T34" fmla="*/ 4 w 53"/>
                <a:gd name="T35" fmla="*/ 2 h 44"/>
                <a:gd name="T36" fmla="*/ 8 w 53"/>
                <a:gd name="T37" fmla="*/ 2 h 44"/>
                <a:gd name="T38" fmla="*/ 11 w 53"/>
                <a:gd name="T39" fmla="*/ 2 h 44"/>
                <a:gd name="T40" fmla="*/ 46 w 53"/>
                <a:gd name="T41" fmla="*/ 13 h 44"/>
                <a:gd name="T42" fmla="*/ 46 w 53"/>
                <a:gd name="T43" fmla="*/ 14 h 44"/>
                <a:gd name="T44" fmla="*/ 46 w 53"/>
                <a:gd name="T45" fmla="*/ 15 h 44"/>
                <a:gd name="T46" fmla="*/ 44 w 53"/>
                <a:gd name="T47" fmla="*/ 16 h 44"/>
                <a:gd name="T48" fmla="*/ 41 w 53"/>
                <a:gd name="T49" fmla="*/ 15 h 44"/>
                <a:gd name="T50" fmla="*/ 40 w 53"/>
                <a:gd name="T51" fmla="*/ 13 h 44"/>
                <a:gd name="T52" fmla="*/ 40 w 53"/>
                <a:gd name="T53" fmla="*/ 13 h 44"/>
                <a:gd name="T54" fmla="*/ 40 w 53"/>
                <a:gd name="T55" fmla="*/ 13 h 44"/>
                <a:gd name="T56" fmla="*/ 39 w 53"/>
                <a:gd name="T57" fmla="*/ 16 h 44"/>
                <a:gd name="T58" fmla="*/ 40 w 53"/>
                <a:gd name="T59" fmla="*/ 16 h 44"/>
                <a:gd name="T60" fmla="*/ 45 w 53"/>
                <a:gd name="T61" fmla="*/ 17 h 44"/>
                <a:gd name="T62" fmla="*/ 53 w 53"/>
                <a:gd name="T63" fmla="*/ 14 h 44"/>
                <a:gd name="T64" fmla="*/ 53 w 53"/>
                <a:gd name="T65" fmla="*/ 13 h 44"/>
                <a:gd name="T66" fmla="*/ 52 w 53"/>
                <a:gd name="T67" fmla="*/ 12 h 44"/>
                <a:gd name="T68" fmla="*/ 51 w 53"/>
                <a:gd name="T69" fmla="*/ 12 h 44"/>
                <a:gd name="T70" fmla="*/ 44 w 53"/>
                <a:gd name="T71" fmla="*/ 10 h 44"/>
                <a:gd name="T72" fmla="*/ 6 w 53"/>
                <a:gd name="T73" fmla="*/ 0 h 44"/>
                <a:gd name="T74" fmla="*/ 3 w 53"/>
                <a:gd name="T75"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 h="44">
                  <a:moveTo>
                    <a:pt x="3" y="1"/>
                  </a:moveTo>
                  <a:cubicBezTo>
                    <a:pt x="2" y="2"/>
                    <a:pt x="1" y="3"/>
                    <a:pt x="1" y="4"/>
                  </a:cubicBezTo>
                  <a:cubicBezTo>
                    <a:pt x="0" y="5"/>
                    <a:pt x="1" y="6"/>
                    <a:pt x="2" y="7"/>
                  </a:cubicBezTo>
                  <a:cubicBezTo>
                    <a:pt x="3" y="8"/>
                    <a:pt x="4" y="9"/>
                    <a:pt x="6" y="9"/>
                  </a:cubicBezTo>
                  <a:cubicBezTo>
                    <a:pt x="6" y="10"/>
                    <a:pt x="7" y="10"/>
                    <a:pt x="7" y="10"/>
                  </a:cubicBezTo>
                  <a:cubicBezTo>
                    <a:pt x="8" y="11"/>
                    <a:pt x="9" y="11"/>
                    <a:pt x="10" y="12"/>
                  </a:cubicBezTo>
                  <a:cubicBezTo>
                    <a:pt x="14" y="14"/>
                    <a:pt x="16" y="16"/>
                    <a:pt x="18" y="24"/>
                  </a:cubicBezTo>
                  <a:cubicBezTo>
                    <a:pt x="18" y="24"/>
                    <a:pt x="18" y="24"/>
                    <a:pt x="18" y="24"/>
                  </a:cubicBezTo>
                  <a:cubicBezTo>
                    <a:pt x="20" y="31"/>
                    <a:pt x="21" y="36"/>
                    <a:pt x="13" y="41"/>
                  </a:cubicBezTo>
                  <a:cubicBezTo>
                    <a:pt x="13" y="42"/>
                    <a:pt x="13" y="43"/>
                    <a:pt x="13" y="43"/>
                  </a:cubicBezTo>
                  <a:cubicBezTo>
                    <a:pt x="13" y="44"/>
                    <a:pt x="14" y="44"/>
                    <a:pt x="14" y="44"/>
                  </a:cubicBezTo>
                  <a:cubicBezTo>
                    <a:pt x="14" y="44"/>
                    <a:pt x="14" y="44"/>
                    <a:pt x="14" y="44"/>
                  </a:cubicBezTo>
                  <a:cubicBezTo>
                    <a:pt x="16" y="43"/>
                    <a:pt x="18" y="41"/>
                    <a:pt x="20" y="38"/>
                  </a:cubicBezTo>
                  <a:cubicBezTo>
                    <a:pt x="24" y="33"/>
                    <a:pt x="19" y="20"/>
                    <a:pt x="18" y="16"/>
                  </a:cubicBezTo>
                  <a:cubicBezTo>
                    <a:pt x="17" y="13"/>
                    <a:pt x="15" y="11"/>
                    <a:pt x="12" y="10"/>
                  </a:cubicBezTo>
                  <a:cubicBezTo>
                    <a:pt x="4" y="6"/>
                    <a:pt x="4" y="6"/>
                    <a:pt x="4" y="6"/>
                  </a:cubicBezTo>
                  <a:cubicBezTo>
                    <a:pt x="3" y="6"/>
                    <a:pt x="3" y="5"/>
                    <a:pt x="3" y="4"/>
                  </a:cubicBezTo>
                  <a:cubicBezTo>
                    <a:pt x="3" y="3"/>
                    <a:pt x="3" y="3"/>
                    <a:pt x="4" y="2"/>
                  </a:cubicBezTo>
                  <a:cubicBezTo>
                    <a:pt x="5" y="2"/>
                    <a:pt x="6" y="2"/>
                    <a:pt x="8" y="2"/>
                  </a:cubicBezTo>
                  <a:cubicBezTo>
                    <a:pt x="9" y="2"/>
                    <a:pt x="10" y="2"/>
                    <a:pt x="11" y="2"/>
                  </a:cubicBezTo>
                  <a:cubicBezTo>
                    <a:pt x="23" y="3"/>
                    <a:pt x="35" y="6"/>
                    <a:pt x="46" y="13"/>
                  </a:cubicBezTo>
                  <a:cubicBezTo>
                    <a:pt x="46" y="14"/>
                    <a:pt x="46" y="14"/>
                    <a:pt x="46" y="14"/>
                  </a:cubicBezTo>
                  <a:cubicBezTo>
                    <a:pt x="46" y="14"/>
                    <a:pt x="47" y="15"/>
                    <a:pt x="46" y="15"/>
                  </a:cubicBezTo>
                  <a:cubicBezTo>
                    <a:pt x="46" y="16"/>
                    <a:pt x="45" y="16"/>
                    <a:pt x="44" y="16"/>
                  </a:cubicBezTo>
                  <a:cubicBezTo>
                    <a:pt x="43" y="16"/>
                    <a:pt x="42" y="16"/>
                    <a:pt x="41" y="15"/>
                  </a:cubicBezTo>
                  <a:cubicBezTo>
                    <a:pt x="40" y="13"/>
                    <a:pt x="40" y="13"/>
                    <a:pt x="40" y="13"/>
                  </a:cubicBezTo>
                  <a:cubicBezTo>
                    <a:pt x="40" y="13"/>
                    <a:pt x="40" y="13"/>
                    <a:pt x="40" y="13"/>
                  </a:cubicBezTo>
                  <a:cubicBezTo>
                    <a:pt x="40" y="13"/>
                    <a:pt x="40" y="13"/>
                    <a:pt x="40" y="13"/>
                  </a:cubicBezTo>
                  <a:cubicBezTo>
                    <a:pt x="39" y="16"/>
                    <a:pt x="39" y="16"/>
                    <a:pt x="39" y="16"/>
                  </a:cubicBezTo>
                  <a:cubicBezTo>
                    <a:pt x="39" y="16"/>
                    <a:pt x="39" y="16"/>
                    <a:pt x="40" y="16"/>
                  </a:cubicBezTo>
                  <a:cubicBezTo>
                    <a:pt x="41" y="17"/>
                    <a:pt x="43" y="17"/>
                    <a:pt x="45" y="17"/>
                  </a:cubicBezTo>
                  <a:cubicBezTo>
                    <a:pt x="48" y="17"/>
                    <a:pt x="50" y="16"/>
                    <a:pt x="53" y="14"/>
                  </a:cubicBezTo>
                  <a:cubicBezTo>
                    <a:pt x="53" y="13"/>
                    <a:pt x="53" y="13"/>
                    <a:pt x="53" y="13"/>
                  </a:cubicBezTo>
                  <a:cubicBezTo>
                    <a:pt x="53" y="13"/>
                    <a:pt x="53" y="12"/>
                    <a:pt x="52" y="12"/>
                  </a:cubicBezTo>
                  <a:cubicBezTo>
                    <a:pt x="52" y="12"/>
                    <a:pt x="51" y="12"/>
                    <a:pt x="51" y="12"/>
                  </a:cubicBezTo>
                  <a:cubicBezTo>
                    <a:pt x="48" y="12"/>
                    <a:pt x="46" y="12"/>
                    <a:pt x="44" y="10"/>
                  </a:cubicBezTo>
                  <a:cubicBezTo>
                    <a:pt x="32" y="3"/>
                    <a:pt x="19" y="0"/>
                    <a:pt x="6" y="0"/>
                  </a:cubicBezTo>
                  <a:cubicBezTo>
                    <a:pt x="5" y="0"/>
                    <a:pt x="4" y="0"/>
                    <a:pt x="3"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77" name="Freeform 74"/>
            <p:cNvSpPr>
              <a:spLocks/>
            </p:cNvSpPr>
            <p:nvPr userDrawn="1"/>
          </p:nvSpPr>
          <p:spPr bwMode="auto">
            <a:xfrm>
              <a:off x="12161838" y="425450"/>
              <a:ext cx="41275" cy="74613"/>
            </a:xfrm>
            <a:custGeom>
              <a:avLst/>
              <a:gdLst>
                <a:gd name="T0" fmla="*/ 7 w 11"/>
                <a:gd name="T1" fmla="*/ 0 h 20"/>
                <a:gd name="T2" fmla="*/ 1 w 11"/>
                <a:gd name="T3" fmla="*/ 5 h 20"/>
                <a:gd name="T4" fmla="*/ 1 w 11"/>
                <a:gd name="T5" fmla="*/ 8 h 20"/>
                <a:gd name="T6" fmla="*/ 3 w 11"/>
                <a:gd name="T7" fmla="*/ 17 h 20"/>
                <a:gd name="T8" fmla="*/ 6 w 11"/>
                <a:gd name="T9" fmla="*/ 20 h 20"/>
                <a:gd name="T10" fmla="*/ 11 w 11"/>
                <a:gd name="T11" fmla="*/ 20 h 20"/>
                <a:gd name="T12" fmla="*/ 11 w 11"/>
                <a:gd name="T13" fmla="*/ 19 h 20"/>
                <a:gd name="T14" fmla="*/ 11 w 11"/>
                <a:gd name="T15" fmla="*/ 18 h 20"/>
                <a:gd name="T16" fmla="*/ 7 w 11"/>
                <a:gd name="T17" fmla="*/ 18 h 20"/>
                <a:gd name="T18" fmla="*/ 4 w 11"/>
                <a:gd name="T19" fmla="*/ 13 h 20"/>
                <a:gd name="T20" fmla="*/ 7 w 11"/>
                <a:gd name="T21" fmla="*/ 3 h 20"/>
                <a:gd name="T22" fmla="*/ 7 w 11"/>
                <a:gd name="T23" fmla="*/ 2 h 20"/>
                <a:gd name="T24" fmla="*/ 7 w 11"/>
                <a:gd name="T25" fmla="*/ 2 h 20"/>
                <a:gd name="T26" fmla="*/ 7 w 11"/>
                <a:gd name="T27" fmla="*/ 2 h 20"/>
                <a:gd name="T28" fmla="*/ 7 w 11"/>
                <a:gd name="T29" fmla="*/ 2 h 20"/>
                <a:gd name="T30" fmla="*/ 7 w 11"/>
                <a:gd name="T31" fmla="*/ 1 h 20"/>
                <a:gd name="T32" fmla="*/ 8 w 11"/>
                <a:gd name="T33" fmla="*/ 0 h 20"/>
                <a:gd name="T34" fmla="*/ 8 w 11"/>
                <a:gd name="T35" fmla="*/ 0 h 20"/>
                <a:gd name="T36" fmla="*/ 7 w 11"/>
                <a:gd name="T3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20">
                  <a:moveTo>
                    <a:pt x="7" y="0"/>
                  </a:moveTo>
                  <a:cubicBezTo>
                    <a:pt x="6" y="1"/>
                    <a:pt x="4" y="2"/>
                    <a:pt x="1" y="5"/>
                  </a:cubicBezTo>
                  <a:cubicBezTo>
                    <a:pt x="1" y="6"/>
                    <a:pt x="0" y="7"/>
                    <a:pt x="1" y="8"/>
                  </a:cubicBezTo>
                  <a:cubicBezTo>
                    <a:pt x="3" y="17"/>
                    <a:pt x="3" y="17"/>
                    <a:pt x="3" y="17"/>
                  </a:cubicBezTo>
                  <a:cubicBezTo>
                    <a:pt x="3" y="19"/>
                    <a:pt x="4" y="19"/>
                    <a:pt x="6" y="20"/>
                  </a:cubicBezTo>
                  <a:cubicBezTo>
                    <a:pt x="11" y="20"/>
                    <a:pt x="11" y="20"/>
                    <a:pt x="11" y="20"/>
                  </a:cubicBezTo>
                  <a:cubicBezTo>
                    <a:pt x="11" y="20"/>
                    <a:pt x="11" y="19"/>
                    <a:pt x="11" y="19"/>
                  </a:cubicBezTo>
                  <a:cubicBezTo>
                    <a:pt x="11" y="18"/>
                    <a:pt x="11" y="18"/>
                    <a:pt x="11" y="18"/>
                  </a:cubicBezTo>
                  <a:cubicBezTo>
                    <a:pt x="7" y="18"/>
                    <a:pt x="7" y="18"/>
                    <a:pt x="7" y="18"/>
                  </a:cubicBezTo>
                  <a:cubicBezTo>
                    <a:pt x="5" y="18"/>
                    <a:pt x="4" y="16"/>
                    <a:pt x="4" y="13"/>
                  </a:cubicBezTo>
                  <a:cubicBezTo>
                    <a:pt x="3" y="9"/>
                    <a:pt x="5" y="5"/>
                    <a:pt x="7" y="3"/>
                  </a:cubicBezTo>
                  <a:cubicBezTo>
                    <a:pt x="7" y="3"/>
                    <a:pt x="7" y="2"/>
                    <a:pt x="7" y="2"/>
                  </a:cubicBezTo>
                  <a:cubicBezTo>
                    <a:pt x="7" y="2"/>
                    <a:pt x="7" y="2"/>
                    <a:pt x="7" y="2"/>
                  </a:cubicBezTo>
                  <a:cubicBezTo>
                    <a:pt x="7" y="2"/>
                    <a:pt x="7" y="2"/>
                    <a:pt x="7" y="2"/>
                  </a:cubicBezTo>
                  <a:cubicBezTo>
                    <a:pt x="7" y="2"/>
                    <a:pt x="7" y="2"/>
                    <a:pt x="7" y="2"/>
                  </a:cubicBezTo>
                  <a:cubicBezTo>
                    <a:pt x="7" y="1"/>
                    <a:pt x="7" y="1"/>
                    <a:pt x="7" y="1"/>
                  </a:cubicBezTo>
                  <a:cubicBezTo>
                    <a:pt x="8" y="0"/>
                    <a:pt x="8" y="0"/>
                    <a:pt x="8" y="0"/>
                  </a:cubicBezTo>
                  <a:cubicBezTo>
                    <a:pt x="8" y="0"/>
                    <a:pt x="8" y="0"/>
                    <a:pt x="8" y="0"/>
                  </a:cubicBezTo>
                  <a:cubicBezTo>
                    <a:pt x="7" y="0"/>
                    <a:pt x="7" y="0"/>
                    <a:pt x="7"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78" name="Freeform 75"/>
            <p:cNvSpPr>
              <a:spLocks/>
            </p:cNvSpPr>
            <p:nvPr userDrawn="1"/>
          </p:nvSpPr>
          <p:spPr bwMode="auto">
            <a:xfrm>
              <a:off x="12188826" y="469900"/>
              <a:ext cx="22225" cy="12700"/>
            </a:xfrm>
            <a:custGeom>
              <a:avLst/>
              <a:gdLst>
                <a:gd name="T0" fmla="*/ 6 w 6"/>
                <a:gd name="T1" fmla="*/ 1 h 3"/>
                <a:gd name="T2" fmla="*/ 3 w 6"/>
                <a:gd name="T3" fmla="*/ 1 h 3"/>
                <a:gd name="T4" fmla="*/ 0 w 6"/>
                <a:gd name="T5" fmla="*/ 0 h 3"/>
                <a:gd name="T6" fmla="*/ 0 w 6"/>
                <a:gd name="T7" fmla="*/ 0 h 3"/>
                <a:gd name="T8" fmla="*/ 0 w 6"/>
                <a:gd name="T9" fmla="*/ 0 h 3"/>
                <a:gd name="T10" fmla="*/ 0 w 6"/>
                <a:gd name="T11" fmla="*/ 1 h 3"/>
                <a:gd name="T12" fmla="*/ 3 w 6"/>
                <a:gd name="T13" fmla="*/ 3 h 3"/>
                <a:gd name="T14" fmla="*/ 6 w 6"/>
                <a:gd name="T15" fmla="*/ 1 h 3"/>
                <a:gd name="T16" fmla="*/ 6 w 6"/>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6" y="1"/>
                  </a:moveTo>
                  <a:cubicBezTo>
                    <a:pt x="5" y="1"/>
                    <a:pt x="4" y="1"/>
                    <a:pt x="3" y="1"/>
                  </a:cubicBezTo>
                  <a:cubicBezTo>
                    <a:pt x="2" y="1"/>
                    <a:pt x="1" y="1"/>
                    <a:pt x="0" y="0"/>
                  </a:cubicBezTo>
                  <a:cubicBezTo>
                    <a:pt x="0" y="0"/>
                    <a:pt x="0" y="0"/>
                    <a:pt x="0" y="0"/>
                  </a:cubicBezTo>
                  <a:cubicBezTo>
                    <a:pt x="0" y="0"/>
                    <a:pt x="0" y="0"/>
                    <a:pt x="0" y="0"/>
                  </a:cubicBezTo>
                  <a:cubicBezTo>
                    <a:pt x="0" y="0"/>
                    <a:pt x="0" y="1"/>
                    <a:pt x="0" y="1"/>
                  </a:cubicBezTo>
                  <a:cubicBezTo>
                    <a:pt x="1" y="2"/>
                    <a:pt x="2" y="3"/>
                    <a:pt x="3" y="3"/>
                  </a:cubicBezTo>
                  <a:cubicBezTo>
                    <a:pt x="4" y="3"/>
                    <a:pt x="5" y="2"/>
                    <a:pt x="6" y="1"/>
                  </a:cubicBezTo>
                  <a:cubicBezTo>
                    <a:pt x="6" y="1"/>
                    <a:pt x="6" y="1"/>
                    <a:pt x="6"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79" name="Freeform 76"/>
            <p:cNvSpPr>
              <a:spLocks/>
            </p:cNvSpPr>
            <p:nvPr userDrawn="1"/>
          </p:nvSpPr>
          <p:spPr bwMode="auto">
            <a:xfrm>
              <a:off x="12184063" y="412750"/>
              <a:ext cx="34925" cy="50800"/>
            </a:xfrm>
            <a:custGeom>
              <a:avLst/>
              <a:gdLst>
                <a:gd name="T0" fmla="*/ 0 w 9"/>
                <a:gd name="T1" fmla="*/ 11 h 13"/>
                <a:gd name="T2" fmla="*/ 0 w 9"/>
                <a:gd name="T3" fmla="*/ 13 h 13"/>
                <a:gd name="T4" fmla="*/ 1 w 9"/>
                <a:gd name="T5" fmla="*/ 13 h 13"/>
                <a:gd name="T6" fmla="*/ 2 w 9"/>
                <a:gd name="T7" fmla="*/ 13 h 13"/>
                <a:gd name="T8" fmla="*/ 9 w 9"/>
                <a:gd name="T9" fmla="*/ 10 h 13"/>
                <a:gd name="T10" fmla="*/ 9 w 9"/>
                <a:gd name="T11" fmla="*/ 10 h 13"/>
                <a:gd name="T12" fmla="*/ 9 w 9"/>
                <a:gd name="T13" fmla="*/ 10 h 13"/>
                <a:gd name="T14" fmla="*/ 3 w 9"/>
                <a:gd name="T15" fmla="*/ 12 h 13"/>
                <a:gd name="T16" fmla="*/ 2 w 9"/>
                <a:gd name="T17" fmla="*/ 11 h 13"/>
                <a:gd name="T18" fmla="*/ 2 w 9"/>
                <a:gd name="T19" fmla="*/ 9 h 13"/>
                <a:gd name="T20" fmla="*/ 5 w 9"/>
                <a:gd name="T21" fmla="*/ 7 h 13"/>
                <a:gd name="T22" fmla="*/ 5 w 9"/>
                <a:gd name="T23" fmla="*/ 6 h 13"/>
                <a:gd name="T24" fmla="*/ 5 w 9"/>
                <a:gd name="T25" fmla="*/ 5 h 13"/>
                <a:gd name="T26" fmla="*/ 5 w 9"/>
                <a:gd name="T27" fmla="*/ 4 h 13"/>
                <a:gd name="T28" fmla="*/ 5 w 9"/>
                <a:gd name="T29" fmla="*/ 3 h 13"/>
                <a:gd name="T30" fmla="*/ 7 w 9"/>
                <a:gd name="T31" fmla="*/ 2 h 13"/>
                <a:gd name="T32" fmla="*/ 7 w 9"/>
                <a:gd name="T33" fmla="*/ 1 h 13"/>
                <a:gd name="T34" fmla="*/ 6 w 9"/>
                <a:gd name="T35" fmla="*/ 0 h 13"/>
                <a:gd name="T36" fmla="*/ 4 w 9"/>
                <a:gd name="T37" fmla="*/ 3 h 13"/>
                <a:gd name="T38" fmla="*/ 3 w 9"/>
                <a:gd name="T39" fmla="*/ 6 h 13"/>
                <a:gd name="T40" fmla="*/ 0 w 9"/>
                <a:gd name="T41"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13">
                  <a:moveTo>
                    <a:pt x="0" y="11"/>
                  </a:moveTo>
                  <a:cubicBezTo>
                    <a:pt x="0" y="12"/>
                    <a:pt x="0" y="12"/>
                    <a:pt x="0" y="13"/>
                  </a:cubicBezTo>
                  <a:cubicBezTo>
                    <a:pt x="0" y="13"/>
                    <a:pt x="0" y="13"/>
                    <a:pt x="1" y="13"/>
                  </a:cubicBezTo>
                  <a:cubicBezTo>
                    <a:pt x="1" y="13"/>
                    <a:pt x="1" y="13"/>
                    <a:pt x="2" y="13"/>
                  </a:cubicBezTo>
                  <a:cubicBezTo>
                    <a:pt x="4" y="13"/>
                    <a:pt x="6" y="12"/>
                    <a:pt x="9" y="10"/>
                  </a:cubicBezTo>
                  <a:cubicBezTo>
                    <a:pt x="9" y="10"/>
                    <a:pt x="9" y="10"/>
                    <a:pt x="9" y="10"/>
                  </a:cubicBezTo>
                  <a:cubicBezTo>
                    <a:pt x="9" y="10"/>
                    <a:pt x="9" y="10"/>
                    <a:pt x="9" y="10"/>
                  </a:cubicBezTo>
                  <a:cubicBezTo>
                    <a:pt x="6" y="11"/>
                    <a:pt x="4" y="12"/>
                    <a:pt x="3" y="12"/>
                  </a:cubicBezTo>
                  <a:cubicBezTo>
                    <a:pt x="2" y="12"/>
                    <a:pt x="2" y="12"/>
                    <a:pt x="2" y="11"/>
                  </a:cubicBezTo>
                  <a:cubicBezTo>
                    <a:pt x="2" y="11"/>
                    <a:pt x="2" y="10"/>
                    <a:pt x="2" y="9"/>
                  </a:cubicBezTo>
                  <a:cubicBezTo>
                    <a:pt x="3" y="8"/>
                    <a:pt x="4" y="8"/>
                    <a:pt x="5" y="7"/>
                  </a:cubicBezTo>
                  <a:cubicBezTo>
                    <a:pt x="5" y="7"/>
                    <a:pt x="5" y="6"/>
                    <a:pt x="5" y="6"/>
                  </a:cubicBezTo>
                  <a:cubicBezTo>
                    <a:pt x="5" y="6"/>
                    <a:pt x="5" y="5"/>
                    <a:pt x="5" y="5"/>
                  </a:cubicBezTo>
                  <a:cubicBezTo>
                    <a:pt x="5" y="5"/>
                    <a:pt x="5" y="5"/>
                    <a:pt x="5" y="4"/>
                  </a:cubicBezTo>
                  <a:cubicBezTo>
                    <a:pt x="5" y="4"/>
                    <a:pt x="5" y="4"/>
                    <a:pt x="5" y="3"/>
                  </a:cubicBezTo>
                  <a:cubicBezTo>
                    <a:pt x="6" y="3"/>
                    <a:pt x="6" y="2"/>
                    <a:pt x="7" y="2"/>
                  </a:cubicBezTo>
                  <a:cubicBezTo>
                    <a:pt x="7" y="2"/>
                    <a:pt x="7" y="1"/>
                    <a:pt x="7" y="1"/>
                  </a:cubicBezTo>
                  <a:cubicBezTo>
                    <a:pt x="7" y="0"/>
                    <a:pt x="6" y="0"/>
                    <a:pt x="6" y="0"/>
                  </a:cubicBezTo>
                  <a:cubicBezTo>
                    <a:pt x="4" y="1"/>
                    <a:pt x="4" y="1"/>
                    <a:pt x="4" y="3"/>
                  </a:cubicBezTo>
                  <a:cubicBezTo>
                    <a:pt x="4" y="4"/>
                    <a:pt x="4" y="5"/>
                    <a:pt x="3" y="6"/>
                  </a:cubicBezTo>
                  <a:cubicBezTo>
                    <a:pt x="2" y="8"/>
                    <a:pt x="1" y="9"/>
                    <a:pt x="0" y="1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80" name="Freeform 77"/>
            <p:cNvSpPr>
              <a:spLocks/>
            </p:cNvSpPr>
            <p:nvPr userDrawn="1"/>
          </p:nvSpPr>
          <p:spPr bwMode="auto">
            <a:xfrm>
              <a:off x="12207876" y="428625"/>
              <a:ext cx="6350" cy="15875"/>
            </a:xfrm>
            <a:custGeom>
              <a:avLst/>
              <a:gdLst>
                <a:gd name="T0" fmla="*/ 1 w 2"/>
                <a:gd name="T1" fmla="*/ 4 h 4"/>
                <a:gd name="T2" fmla="*/ 2 w 2"/>
                <a:gd name="T3" fmla="*/ 2 h 4"/>
                <a:gd name="T4" fmla="*/ 1 w 2"/>
                <a:gd name="T5" fmla="*/ 0 h 4"/>
                <a:gd name="T6" fmla="*/ 0 w 2"/>
                <a:gd name="T7" fmla="*/ 0 h 4"/>
                <a:gd name="T8" fmla="*/ 0 w 2"/>
                <a:gd name="T9" fmla="*/ 0 h 4"/>
                <a:gd name="T10" fmla="*/ 0 w 2"/>
                <a:gd name="T11" fmla="*/ 1 h 4"/>
                <a:gd name="T12" fmla="*/ 1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1" y="4"/>
                  </a:moveTo>
                  <a:cubicBezTo>
                    <a:pt x="1" y="4"/>
                    <a:pt x="2" y="3"/>
                    <a:pt x="2" y="2"/>
                  </a:cubicBezTo>
                  <a:cubicBezTo>
                    <a:pt x="2" y="1"/>
                    <a:pt x="2" y="1"/>
                    <a:pt x="1" y="0"/>
                  </a:cubicBezTo>
                  <a:cubicBezTo>
                    <a:pt x="1" y="0"/>
                    <a:pt x="1" y="0"/>
                    <a:pt x="0" y="0"/>
                  </a:cubicBezTo>
                  <a:cubicBezTo>
                    <a:pt x="0" y="0"/>
                    <a:pt x="0" y="0"/>
                    <a:pt x="0" y="0"/>
                  </a:cubicBezTo>
                  <a:cubicBezTo>
                    <a:pt x="0" y="0"/>
                    <a:pt x="0" y="1"/>
                    <a:pt x="0" y="1"/>
                  </a:cubicBezTo>
                  <a:cubicBezTo>
                    <a:pt x="1" y="2"/>
                    <a:pt x="1" y="3"/>
                    <a:pt x="1" y="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81" name="Freeform 78"/>
            <p:cNvSpPr>
              <a:spLocks/>
            </p:cNvSpPr>
            <p:nvPr userDrawn="1"/>
          </p:nvSpPr>
          <p:spPr bwMode="auto">
            <a:xfrm>
              <a:off x="12353926" y="900113"/>
              <a:ext cx="41275" cy="63500"/>
            </a:xfrm>
            <a:custGeom>
              <a:avLst/>
              <a:gdLst>
                <a:gd name="T0" fmla="*/ 0 w 11"/>
                <a:gd name="T1" fmla="*/ 1 h 17"/>
                <a:gd name="T2" fmla="*/ 4 w 11"/>
                <a:gd name="T3" fmla="*/ 8 h 17"/>
                <a:gd name="T4" fmla="*/ 10 w 11"/>
                <a:gd name="T5" fmla="*/ 17 h 17"/>
                <a:gd name="T6" fmla="*/ 11 w 11"/>
                <a:gd name="T7" fmla="*/ 17 h 17"/>
                <a:gd name="T8" fmla="*/ 11 w 11"/>
                <a:gd name="T9" fmla="*/ 17 h 17"/>
                <a:gd name="T10" fmla="*/ 11 w 11"/>
                <a:gd name="T11" fmla="*/ 17 h 17"/>
                <a:gd name="T12" fmla="*/ 7 w 11"/>
                <a:gd name="T13" fmla="*/ 10 h 17"/>
                <a:gd name="T14" fmla="*/ 1 w 11"/>
                <a:gd name="T15" fmla="*/ 0 h 17"/>
                <a:gd name="T16" fmla="*/ 0 w 11"/>
                <a:gd name="T17" fmla="*/ 0 h 17"/>
                <a:gd name="T18" fmla="*/ 0 w 11"/>
                <a:gd name="T19" fmla="*/ 0 h 17"/>
                <a:gd name="T20" fmla="*/ 0 w 11"/>
                <a:gd name="T2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7">
                  <a:moveTo>
                    <a:pt x="0" y="1"/>
                  </a:moveTo>
                  <a:cubicBezTo>
                    <a:pt x="2" y="2"/>
                    <a:pt x="3" y="5"/>
                    <a:pt x="4" y="8"/>
                  </a:cubicBezTo>
                  <a:cubicBezTo>
                    <a:pt x="6" y="12"/>
                    <a:pt x="7" y="16"/>
                    <a:pt x="10" y="17"/>
                  </a:cubicBezTo>
                  <a:cubicBezTo>
                    <a:pt x="10" y="17"/>
                    <a:pt x="11" y="17"/>
                    <a:pt x="11" y="17"/>
                  </a:cubicBezTo>
                  <a:cubicBezTo>
                    <a:pt x="11" y="17"/>
                    <a:pt x="11" y="17"/>
                    <a:pt x="11" y="17"/>
                  </a:cubicBezTo>
                  <a:cubicBezTo>
                    <a:pt x="11" y="17"/>
                    <a:pt x="11" y="17"/>
                    <a:pt x="11" y="17"/>
                  </a:cubicBezTo>
                  <a:cubicBezTo>
                    <a:pt x="9" y="16"/>
                    <a:pt x="8" y="13"/>
                    <a:pt x="7" y="10"/>
                  </a:cubicBezTo>
                  <a:cubicBezTo>
                    <a:pt x="6" y="6"/>
                    <a:pt x="4" y="1"/>
                    <a:pt x="1" y="0"/>
                  </a:cubicBezTo>
                  <a:cubicBezTo>
                    <a:pt x="1" y="0"/>
                    <a:pt x="0" y="0"/>
                    <a:pt x="0" y="0"/>
                  </a:cubicBezTo>
                  <a:cubicBezTo>
                    <a:pt x="0" y="0"/>
                    <a:pt x="0" y="0"/>
                    <a:pt x="0" y="0"/>
                  </a:cubicBezTo>
                  <a:cubicBezTo>
                    <a:pt x="0" y="0"/>
                    <a:pt x="0" y="1"/>
                    <a:pt x="0"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82" name="Freeform 79"/>
            <p:cNvSpPr>
              <a:spLocks/>
            </p:cNvSpPr>
            <p:nvPr userDrawn="1"/>
          </p:nvSpPr>
          <p:spPr bwMode="auto">
            <a:xfrm>
              <a:off x="12372976" y="900113"/>
              <a:ext cx="41275" cy="63500"/>
            </a:xfrm>
            <a:custGeom>
              <a:avLst/>
              <a:gdLst>
                <a:gd name="T0" fmla="*/ 11 w 11"/>
                <a:gd name="T1" fmla="*/ 17 h 17"/>
                <a:gd name="T2" fmla="*/ 11 w 11"/>
                <a:gd name="T3" fmla="*/ 17 h 17"/>
                <a:gd name="T4" fmla="*/ 11 w 11"/>
                <a:gd name="T5" fmla="*/ 17 h 17"/>
                <a:gd name="T6" fmla="*/ 11 w 11"/>
                <a:gd name="T7" fmla="*/ 17 h 17"/>
                <a:gd name="T8" fmla="*/ 7 w 11"/>
                <a:gd name="T9" fmla="*/ 10 h 17"/>
                <a:gd name="T10" fmla="*/ 0 w 11"/>
                <a:gd name="T11" fmla="*/ 0 h 17"/>
                <a:gd name="T12" fmla="*/ 0 w 11"/>
                <a:gd name="T13" fmla="*/ 0 h 17"/>
                <a:gd name="T14" fmla="*/ 0 w 11"/>
                <a:gd name="T15" fmla="*/ 1 h 17"/>
                <a:gd name="T16" fmla="*/ 5 w 11"/>
                <a:gd name="T17" fmla="*/ 9 h 17"/>
                <a:gd name="T18" fmla="*/ 11 w 11"/>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7">
                  <a:moveTo>
                    <a:pt x="11" y="17"/>
                  </a:moveTo>
                  <a:cubicBezTo>
                    <a:pt x="11" y="17"/>
                    <a:pt x="11" y="17"/>
                    <a:pt x="11" y="17"/>
                  </a:cubicBezTo>
                  <a:cubicBezTo>
                    <a:pt x="11" y="17"/>
                    <a:pt x="11" y="17"/>
                    <a:pt x="11" y="17"/>
                  </a:cubicBezTo>
                  <a:cubicBezTo>
                    <a:pt x="11" y="17"/>
                    <a:pt x="11" y="17"/>
                    <a:pt x="11" y="17"/>
                  </a:cubicBezTo>
                  <a:cubicBezTo>
                    <a:pt x="10" y="16"/>
                    <a:pt x="8" y="13"/>
                    <a:pt x="7" y="10"/>
                  </a:cubicBezTo>
                  <a:cubicBezTo>
                    <a:pt x="6" y="6"/>
                    <a:pt x="4" y="1"/>
                    <a:pt x="0" y="0"/>
                  </a:cubicBezTo>
                  <a:cubicBezTo>
                    <a:pt x="0" y="0"/>
                    <a:pt x="0" y="0"/>
                    <a:pt x="0" y="0"/>
                  </a:cubicBezTo>
                  <a:cubicBezTo>
                    <a:pt x="0" y="0"/>
                    <a:pt x="0" y="1"/>
                    <a:pt x="0" y="1"/>
                  </a:cubicBezTo>
                  <a:cubicBezTo>
                    <a:pt x="2" y="2"/>
                    <a:pt x="3" y="5"/>
                    <a:pt x="5" y="9"/>
                  </a:cubicBezTo>
                  <a:cubicBezTo>
                    <a:pt x="6" y="13"/>
                    <a:pt x="8" y="17"/>
                    <a:pt x="11" y="17"/>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83" name="Freeform 80"/>
            <p:cNvSpPr>
              <a:spLocks/>
            </p:cNvSpPr>
            <p:nvPr userDrawn="1"/>
          </p:nvSpPr>
          <p:spPr bwMode="auto">
            <a:xfrm>
              <a:off x="12403138" y="919163"/>
              <a:ext cx="33338" cy="44450"/>
            </a:xfrm>
            <a:custGeom>
              <a:avLst/>
              <a:gdLst>
                <a:gd name="T0" fmla="*/ 8 w 9"/>
                <a:gd name="T1" fmla="*/ 12 h 12"/>
                <a:gd name="T2" fmla="*/ 9 w 9"/>
                <a:gd name="T3" fmla="*/ 12 h 12"/>
                <a:gd name="T4" fmla="*/ 9 w 9"/>
                <a:gd name="T5" fmla="*/ 12 h 12"/>
                <a:gd name="T6" fmla="*/ 5 w 9"/>
                <a:gd name="T7" fmla="*/ 5 h 12"/>
                <a:gd name="T8" fmla="*/ 1 w 9"/>
                <a:gd name="T9" fmla="*/ 0 h 12"/>
                <a:gd name="T10" fmla="*/ 0 w 9"/>
                <a:gd name="T11" fmla="*/ 0 h 12"/>
                <a:gd name="T12" fmla="*/ 0 w 9"/>
                <a:gd name="T13" fmla="*/ 0 h 12"/>
                <a:gd name="T14" fmla="*/ 0 w 9"/>
                <a:gd name="T15" fmla="*/ 0 h 12"/>
                <a:gd name="T16" fmla="*/ 2 w 9"/>
                <a:gd name="T17" fmla="*/ 4 h 12"/>
                <a:gd name="T18" fmla="*/ 2 w 9"/>
                <a:gd name="T19" fmla="*/ 5 h 12"/>
                <a:gd name="T20" fmla="*/ 8 w 9"/>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2">
                  <a:moveTo>
                    <a:pt x="8" y="12"/>
                  </a:moveTo>
                  <a:cubicBezTo>
                    <a:pt x="9" y="12"/>
                    <a:pt x="9" y="12"/>
                    <a:pt x="9" y="12"/>
                  </a:cubicBezTo>
                  <a:cubicBezTo>
                    <a:pt x="9" y="12"/>
                    <a:pt x="9" y="12"/>
                    <a:pt x="9" y="12"/>
                  </a:cubicBezTo>
                  <a:cubicBezTo>
                    <a:pt x="6" y="10"/>
                    <a:pt x="5" y="8"/>
                    <a:pt x="5" y="5"/>
                  </a:cubicBezTo>
                  <a:cubicBezTo>
                    <a:pt x="4" y="3"/>
                    <a:pt x="3" y="1"/>
                    <a:pt x="1" y="0"/>
                  </a:cubicBezTo>
                  <a:cubicBezTo>
                    <a:pt x="0" y="0"/>
                    <a:pt x="0" y="0"/>
                    <a:pt x="0" y="0"/>
                  </a:cubicBezTo>
                  <a:cubicBezTo>
                    <a:pt x="0" y="0"/>
                    <a:pt x="0" y="0"/>
                    <a:pt x="0" y="0"/>
                  </a:cubicBezTo>
                  <a:cubicBezTo>
                    <a:pt x="0" y="0"/>
                    <a:pt x="0" y="0"/>
                    <a:pt x="0" y="0"/>
                  </a:cubicBezTo>
                  <a:cubicBezTo>
                    <a:pt x="1" y="1"/>
                    <a:pt x="2" y="2"/>
                    <a:pt x="2" y="4"/>
                  </a:cubicBezTo>
                  <a:cubicBezTo>
                    <a:pt x="2" y="5"/>
                    <a:pt x="2" y="5"/>
                    <a:pt x="2" y="5"/>
                  </a:cubicBezTo>
                  <a:cubicBezTo>
                    <a:pt x="4" y="8"/>
                    <a:pt x="5" y="12"/>
                    <a:pt x="8" y="1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84" name="Freeform 81"/>
            <p:cNvSpPr>
              <a:spLocks/>
            </p:cNvSpPr>
            <p:nvPr userDrawn="1"/>
          </p:nvSpPr>
          <p:spPr bwMode="auto">
            <a:xfrm>
              <a:off x="12345988" y="881063"/>
              <a:ext cx="38100" cy="11113"/>
            </a:xfrm>
            <a:custGeom>
              <a:avLst/>
              <a:gdLst>
                <a:gd name="T0" fmla="*/ 8 w 10"/>
                <a:gd name="T1" fmla="*/ 3 h 3"/>
                <a:gd name="T2" fmla="*/ 8 w 10"/>
                <a:gd name="T3" fmla="*/ 3 h 3"/>
                <a:gd name="T4" fmla="*/ 9 w 10"/>
                <a:gd name="T5" fmla="*/ 3 h 3"/>
                <a:gd name="T6" fmla="*/ 10 w 10"/>
                <a:gd name="T7" fmla="*/ 2 h 3"/>
                <a:gd name="T8" fmla="*/ 9 w 10"/>
                <a:gd name="T9" fmla="*/ 1 h 3"/>
                <a:gd name="T10" fmla="*/ 7 w 10"/>
                <a:gd name="T11" fmla="*/ 1 h 3"/>
                <a:gd name="T12" fmla="*/ 7 w 10"/>
                <a:gd name="T13" fmla="*/ 1 h 3"/>
                <a:gd name="T14" fmla="*/ 2 w 10"/>
                <a:gd name="T15" fmla="*/ 1 h 3"/>
                <a:gd name="T16" fmla="*/ 2 w 10"/>
                <a:gd name="T17" fmla="*/ 0 h 3"/>
                <a:gd name="T18" fmla="*/ 1 w 10"/>
                <a:gd name="T19" fmla="*/ 0 h 3"/>
                <a:gd name="T20" fmla="*/ 0 w 10"/>
                <a:gd name="T21" fmla="*/ 1 h 3"/>
                <a:gd name="T22" fmla="*/ 0 w 10"/>
                <a:gd name="T23" fmla="*/ 2 h 3"/>
                <a:gd name="T24" fmla="*/ 6 w 10"/>
                <a:gd name="T25" fmla="*/ 3 h 3"/>
                <a:gd name="T26" fmla="*/ 8 w 10"/>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3">
                  <a:moveTo>
                    <a:pt x="8" y="3"/>
                  </a:moveTo>
                  <a:cubicBezTo>
                    <a:pt x="8" y="3"/>
                    <a:pt x="8" y="3"/>
                    <a:pt x="8" y="3"/>
                  </a:cubicBezTo>
                  <a:cubicBezTo>
                    <a:pt x="9" y="3"/>
                    <a:pt x="9" y="3"/>
                    <a:pt x="9" y="3"/>
                  </a:cubicBezTo>
                  <a:cubicBezTo>
                    <a:pt x="10" y="3"/>
                    <a:pt x="10" y="2"/>
                    <a:pt x="10" y="2"/>
                  </a:cubicBezTo>
                  <a:cubicBezTo>
                    <a:pt x="10" y="2"/>
                    <a:pt x="9" y="1"/>
                    <a:pt x="9" y="1"/>
                  </a:cubicBezTo>
                  <a:cubicBezTo>
                    <a:pt x="8" y="1"/>
                    <a:pt x="8" y="1"/>
                    <a:pt x="7" y="1"/>
                  </a:cubicBezTo>
                  <a:cubicBezTo>
                    <a:pt x="7" y="1"/>
                    <a:pt x="7" y="1"/>
                    <a:pt x="7" y="1"/>
                  </a:cubicBezTo>
                  <a:cubicBezTo>
                    <a:pt x="6" y="1"/>
                    <a:pt x="4" y="1"/>
                    <a:pt x="2" y="1"/>
                  </a:cubicBezTo>
                  <a:cubicBezTo>
                    <a:pt x="2" y="1"/>
                    <a:pt x="2" y="1"/>
                    <a:pt x="2" y="0"/>
                  </a:cubicBezTo>
                  <a:cubicBezTo>
                    <a:pt x="2" y="0"/>
                    <a:pt x="1" y="0"/>
                    <a:pt x="1" y="0"/>
                  </a:cubicBezTo>
                  <a:cubicBezTo>
                    <a:pt x="1" y="0"/>
                    <a:pt x="0" y="0"/>
                    <a:pt x="0" y="1"/>
                  </a:cubicBezTo>
                  <a:cubicBezTo>
                    <a:pt x="0" y="1"/>
                    <a:pt x="0" y="1"/>
                    <a:pt x="0" y="2"/>
                  </a:cubicBezTo>
                  <a:cubicBezTo>
                    <a:pt x="1" y="3"/>
                    <a:pt x="3" y="3"/>
                    <a:pt x="6" y="3"/>
                  </a:cubicBezTo>
                  <a:cubicBezTo>
                    <a:pt x="6" y="3"/>
                    <a:pt x="7" y="3"/>
                    <a:pt x="8"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85" name="Freeform 82"/>
            <p:cNvSpPr>
              <a:spLocks/>
            </p:cNvSpPr>
            <p:nvPr userDrawn="1"/>
          </p:nvSpPr>
          <p:spPr bwMode="auto">
            <a:xfrm>
              <a:off x="12452351" y="884238"/>
              <a:ext cx="30163" cy="84138"/>
            </a:xfrm>
            <a:custGeom>
              <a:avLst/>
              <a:gdLst>
                <a:gd name="T0" fmla="*/ 4 w 8"/>
                <a:gd name="T1" fmla="*/ 20 h 22"/>
                <a:gd name="T2" fmla="*/ 2 w 8"/>
                <a:gd name="T3" fmla="*/ 19 h 22"/>
                <a:gd name="T4" fmla="*/ 1 w 8"/>
                <a:gd name="T5" fmla="*/ 18 h 22"/>
                <a:gd name="T6" fmla="*/ 0 w 8"/>
                <a:gd name="T7" fmla="*/ 18 h 22"/>
                <a:gd name="T8" fmla="*/ 0 w 8"/>
                <a:gd name="T9" fmla="*/ 19 h 22"/>
                <a:gd name="T10" fmla="*/ 5 w 8"/>
                <a:gd name="T11" fmla="*/ 22 h 22"/>
                <a:gd name="T12" fmla="*/ 7 w 8"/>
                <a:gd name="T13" fmla="*/ 22 h 22"/>
                <a:gd name="T14" fmla="*/ 8 w 8"/>
                <a:gd name="T15" fmla="*/ 19 h 22"/>
                <a:gd name="T16" fmla="*/ 7 w 8"/>
                <a:gd name="T17" fmla="*/ 17 h 22"/>
                <a:gd name="T18" fmla="*/ 7 w 8"/>
                <a:gd name="T19" fmla="*/ 14 h 22"/>
                <a:gd name="T20" fmla="*/ 7 w 8"/>
                <a:gd name="T21" fmla="*/ 8 h 22"/>
                <a:gd name="T22" fmla="*/ 7 w 8"/>
                <a:gd name="T23" fmla="*/ 5 h 22"/>
                <a:gd name="T24" fmla="*/ 8 w 8"/>
                <a:gd name="T25" fmla="*/ 2 h 22"/>
                <a:gd name="T26" fmla="*/ 4 w 8"/>
                <a:gd name="T27" fmla="*/ 0 h 22"/>
                <a:gd name="T28" fmla="*/ 0 w 8"/>
                <a:gd name="T29" fmla="*/ 3 h 22"/>
                <a:gd name="T30" fmla="*/ 0 w 8"/>
                <a:gd name="T31" fmla="*/ 4 h 22"/>
                <a:gd name="T32" fmla="*/ 1 w 8"/>
                <a:gd name="T33" fmla="*/ 4 h 22"/>
                <a:gd name="T34" fmla="*/ 2 w 8"/>
                <a:gd name="T35" fmla="*/ 4 h 22"/>
                <a:gd name="T36" fmla="*/ 4 w 8"/>
                <a:gd name="T37" fmla="*/ 2 h 22"/>
                <a:gd name="T38" fmla="*/ 6 w 8"/>
                <a:gd name="T39" fmla="*/ 3 h 22"/>
                <a:gd name="T40" fmla="*/ 5 w 8"/>
                <a:gd name="T41" fmla="*/ 5 h 22"/>
                <a:gd name="T42" fmla="*/ 4 w 8"/>
                <a:gd name="T43" fmla="*/ 8 h 22"/>
                <a:gd name="T44" fmla="*/ 4 w 8"/>
                <a:gd name="T45" fmla="*/ 14 h 22"/>
                <a:gd name="T46" fmla="*/ 5 w 8"/>
                <a:gd name="T47" fmla="*/ 18 h 22"/>
                <a:gd name="T48" fmla="*/ 5 w 8"/>
                <a:gd name="T49" fmla="*/ 18 h 22"/>
                <a:gd name="T50" fmla="*/ 6 w 8"/>
                <a:gd name="T51" fmla="*/ 19 h 22"/>
                <a:gd name="T52" fmla="*/ 4 w 8"/>
                <a:gd name="T5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22">
                  <a:moveTo>
                    <a:pt x="4" y="20"/>
                  </a:moveTo>
                  <a:cubicBezTo>
                    <a:pt x="3" y="20"/>
                    <a:pt x="3" y="20"/>
                    <a:pt x="2" y="19"/>
                  </a:cubicBezTo>
                  <a:cubicBezTo>
                    <a:pt x="2" y="18"/>
                    <a:pt x="2" y="18"/>
                    <a:pt x="1" y="18"/>
                  </a:cubicBezTo>
                  <a:cubicBezTo>
                    <a:pt x="1" y="18"/>
                    <a:pt x="1" y="18"/>
                    <a:pt x="0" y="18"/>
                  </a:cubicBezTo>
                  <a:cubicBezTo>
                    <a:pt x="0" y="18"/>
                    <a:pt x="0" y="18"/>
                    <a:pt x="0" y="19"/>
                  </a:cubicBezTo>
                  <a:cubicBezTo>
                    <a:pt x="1" y="21"/>
                    <a:pt x="3" y="22"/>
                    <a:pt x="5" y="22"/>
                  </a:cubicBezTo>
                  <a:cubicBezTo>
                    <a:pt x="5" y="22"/>
                    <a:pt x="6" y="22"/>
                    <a:pt x="7" y="22"/>
                  </a:cubicBezTo>
                  <a:cubicBezTo>
                    <a:pt x="8" y="21"/>
                    <a:pt x="8" y="20"/>
                    <a:pt x="8" y="19"/>
                  </a:cubicBezTo>
                  <a:cubicBezTo>
                    <a:pt x="8" y="18"/>
                    <a:pt x="8" y="18"/>
                    <a:pt x="7" y="17"/>
                  </a:cubicBezTo>
                  <a:cubicBezTo>
                    <a:pt x="7" y="17"/>
                    <a:pt x="6" y="15"/>
                    <a:pt x="7" y="14"/>
                  </a:cubicBezTo>
                  <a:cubicBezTo>
                    <a:pt x="8" y="12"/>
                    <a:pt x="8" y="10"/>
                    <a:pt x="7" y="8"/>
                  </a:cubicBezTo>
                  <a:cubicBezTo>
                    <a:pt x="6" y="7"/>
                    <a:pt x="6" y="6"/>
                    <a:pt x="7" y="5"/>
                  </a:cubicBezTo>
                  <a:cubicBezTo>
                    <a:pt x="8" y="4"/>
                    <a:pt x="8" y="3"/>
                    <a:pt x="8" y="2"/>
                  </a:cubicBezTo>
                  <a:cubicBezTo>
                    <a:pt x="7" y="1"/>
                    <a:pt x="7" y="0"/>
                    <a:pt x="4" y="0"/>
                  </a:cubicBezTo>
                  <a:cubicBezTo>
                    <a:pt x="1" y="0"/>
                    <a:pt x="1" y="1"/>
                    <a:pt x="0" y="3"/>
                  </a:cubicBezTo>
                  <a:cubicBezTo>
                    <a:pt x="0" y="4"/>
                    <a:pt x="0" y="4"/>
                    <a:pt x="0" y="4"/>
                  </a:cubicBezTo>
                  <a:cubicBezTo>
                    <a:pt x="1" y="4"/>
                    <a:pt x="1" y="4"/>
                    <a:pt x="1" y="4"/>
                  </a:cubicBezTo>
                  <a:cubicBezTo>
                    <a:pt x="2" y="4"/>
                    <a:pt x="2" y="4"/>
                    <a:pt x="2" y="4"/>
                  </a:cubicBezTo>
                  <a:cubicBezTo>
                    <a:pt x="2" y="2"/>
                    <a:pt x="3" y="2"/>
                    <a:pt x="4" y="2"/>
                  </a:cubicBezTo>
                  <a:cubicBezTo>
                    <a:pt x="5" y="2"/>
                    <a:pt x="5" y="2"/>
                    <a:pt x="6" y="3"/>
                  </a:cubicBezTo>
                  <a:cubicBezTo>
                    <a:pt x="6" y="4"/>
                    <a:pt x="6" y="4"/>
                    <a:pt x="5" y="5"/>
                  </a:cubicBezTo>
                  <a:cubicBezTo>
                    <a:pt x="4" y="5"/>
                    <a:pt x="4" y="6"/>
                    <a:pt x="4" y="8"/>
                  </a:cubicBezTo>
                  <a:cubicBezTo>
                    <a:pt x="5" y="10"/>
                    <a:pt x="6" y="12"/>
                    <a:pt x="4" y="14"/>
                  </a:cubicBezTo>
                  <a:cubicBezTo>
                    <a:pt x="4" y="16"/>
                    <a:pt x="4" y="17"/>
                    <a:pt x="5" y="18"/>
                  </a:cubicBezTo>
                  <a:cubicBezTo>
                    <a:pt x="5" y="18"/>
                    <a:pt x="5" y="18"/>
                    <a:pt x="5" y="18"/>
                  </a:cubicBezTo>
                  <a:cubicBezTo>
                    <a:pt x="6" y="18"/>
                    <a:pt x="6" y="19"/>
                    <a:pt x="6" y="19"/>
                  </a:cubicBezTo>
                  <a:cubicBezTo>
                    <a:pt x="5" y="20"/>
                    <a:pt x="5" y="20"/>
                    <a:pt x="4" y="2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86" name="Freeform 83"/>
            <p:cNvSpPr>
              <a:spLocks/>
            </p:cNvSpPr>
            <p:nvPr userDrawn="1"/>
          </p:nvSpPr>
          <p:spPr bwMode="auto">
            <a:xfrm>
              <a:off x="12315826" y="876300"/>
              <a:ext cx="26988" cy="87313"/>
            </a:xfrm>
            <a:custGeom>
              <a:avLst/>
              <a:gdLst>
                <a:gd name="T0" fmla="*/ 0 w 7"/>
                <a:gd name="T1" fmla="*/ 18 h 23"/>
                <a:gd name="T2" fmla="*/ 0 w 7"/>
                <a:gd name="T3" fmla="*/ 21 h 23"/>
                <a:gd name="T4" fmla="*/ 3 w 7"/>
                <a:gd name="T5" fmla="*/ 23 h 23"/>
                <a:gd name="T6" fmla="*/ 6 w 7"/>
                <a:gd name="T7" fmla="*/ 23 h 23"/>
                <a:gd name="T8" fmla="*/ 7 w 7"/>
                <a:gd name="T9" fmla="*/ 19 h 23"/>
                <a:gd name="T10" fmla="*/ 6 w 7"/>
                <a:gd name="T11" fmla="*/ 19 h 23"/>
                <a:gd name="T12" fmla="*/ 6 w 7"/>
                <a:gd name="T13" fmla="*/ 19 h 23"/>
                <a:gd name="T14" fmla="*/ 5 w 7"/>
                <a:gd name="T15" fmla="*/ 20 h 23"/>
                <a:gd name="T16" fmla="*/ 4 w 7"/>
                <a:gd name="T17" fmla="*/ 21 h 23"/>
                <a:gd name="T18" fmla="*/ 2 w 7"/>
                <a:gd name="T19" fmla="*/ 21 h 23"/>
                <a:gd name="T20" fmla="*/ 2 w 7"/>
                <a:gd name="T21" fmla="*/ 19 h 23"/>
                <a:gd name="T22" fmla="*/ 3 w 7"/>
                <a:gd name="T23" fmla="*/ 18 h 23"/>
                <a:gd name="T24" fmla="*/ 3 w 7"/>
                <a:gd name="T25" fmla="*/ 15 h 23"/>
                <a:gd name="T26" fmla="*/ 3 w 7"/>
                <a:gd name="T27" fmla="*/ 10 h 23"/>
                <a:gd name="T28" fmla="*/ 4 w 7"/>
                <a:gd name="T29" fmla="*/ 7 h 23"/>
                <a:gd name="T30" fmla="*/ 3 w 7"/>
                <a:gd name="T31" fmla="*/ 5 h 23"/>
                <a:gd name="T32" fmla="*/ 2 w 7"/>
                <a:gd name="T33" fmla="*/ 3 h 23"/>
                <a:gd name="T34" fmla="*/ 3 w 7"/>
                <a:gd name="T35" fmla="*/ 2 h 23"/>
                <a:gd name="T36" fmla="*/ 4 w 7"/>
                <a:gd name="T37" fmla="*/ 2 h 23"/>
                <a:gd name="T38" fmla="*/ 5 w 7"/>
                <a:gd name="T39" fmla="*/ 4 h 23"/>
                <a:gd name="T40" fmla="*/ 5 w 7"/>
                <a:gd name="T41" fmla="*/ 4 h 23"/>
                <a:gd name="T42" fmla="*/ 6 w 7"/>
                <a:gd name="T43" fmla="*/ 5 h 23"/>
                <a:gd name="T44" fmla="*/ 7 w 7"/>
                <a:gd name="T45" fmla="*/ 4 h 23"/>
                <a:gd name="T46" fmla="*/ 7 w 7"/>
                <a:gd name="T47" fmla="*/ 3 h 23"/>
                <a:gd name="T48" fmla="*/ 3 w 7"/>
                <a:gd name="T49" fmla="*/ 0 h 23"/>
                <a:gd name="T50" fmla="*/ 0 w 7"/>
                <a:gd name="T51" fmla="*/ 1 h 23"/>
                <a:gd name="T52" fmla="*/ 0 w 7"/>
                <a:gd name="T53" fmla="*/ 3 h 23"/>
                <a:gd name="T54" fmla="*/ 1 w 7"/>
                <a:gd name="T55" fmla="*/ 6 h 23"/>
                <a:gd name="T56" fmla="*/ 1 w 7"/>
                <a:gd name="T57" fmla="*/ 6 h 23"/>
                <a:gd name="T58" fmla="*/ 1 w 7"/>
                <a:gd name="T59" fmla="*/ 9 h 23"/>
                <a:gd name="T60" fmla="*/ 1 w 7"/>
                <a:gd name="T61" fmla="*/ 14 h 23"/>
                <a:gd name="T62" fmla="*/ 1 w 7"/>
                <a:gd name="T63" fmla="*/ 18 h 23"/>
                <a:gd name="T64" fmla="*/ 0 w 7"/>
                <a:gd name="T6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 h="23">
                  <a:moveTo>
                    <a:pt x="0" y="18"/>
                  </a:moveTo>
                  <a:cubicBezTo>
                    <a:pt x="0" y="19"/>
                    <a:pt x="0" y="20"/>
                    <a:pt x="0" y="21"/>
                  </a:cubicBezTo>
                  <a:cubicBezTo>
                    <a:pt x="0" y="22"/>
                    <a:pt x="2" y="23"/>
                    <a:pt x="3" y="23"/>
                  </a:cubicBezTo>
                  <a:cubicBezTo>
                    <a:pt x="4" y="23"/>
                    <a:pt x="5" y="23"/>
                    <a:pt x="6" y="23"/>
                  </a:cubicBezTo>
                  <a:cubicBezTo>
                    <a:pt x="7" y="22"/>
                    <a:pt x="7" y="21"/>
                    <a:pt x="7" y="19"/>
                  </a:cubicBezTo>
                  <a:cubicBezTo>
                    <a:pt x="7" y="19"/>
                    <a:pt x="7" y="19"/>
                    <a:pt x="6" y="19"/>
                  </a:cubicBezTo>
                  <a:cubicBezTo>
                    <a:pt x="6" y="19"/>
                    <a:pt x="6" y="19"/>
                    <a:pt x="6" y="19"/>
                  </a:cubicBezTo>
                  <a:cubicBezTo>
                    <a:pt x="5" y="20"/>
                    <a:pt x="5" y="20"/>
                    <a:pt x="5" y="20"/>
                  </a:cubicBezTo>
                  <a:cubicBezTo>
                    <a:pt x="5" y="21"/>
                    <a:pt x="4" y="21"/>
                    <a:pt x="4" y="21"/>
                  </a:cubicBezTo>
                  <a:cubicBezTo>
                    <a:pt x="3" y="21"/>
                    <a:pt x="3" y="21"/>
                    <a:pt x="2" y="21"/>
                  </a:cubicBezTo>
                  <a:cubicBezTo>
                    <a:pt x="2" y="20"/>
                    <a:pt x="2" y="20"/>
                    <a:pt x="2" y="19"/>
                  </a:cubicBezTo>
                  <a:cubicBezTo>
                    <a:pt x="2" y="19"/>
                    <a:pt x="3" y="18"/>
                    <a:pt x="3" y="18"/>
                  </a:cubicBezTo>
                  <a:cubicBezTo>
                    <a:pt x="4" y="17"/>
                    <a:pt x="4" y="16"/>
                    <a:pt x="3" y="15"/>
                  </a:cubicBezTo>
                  <a:cubicBezTo>
                    <a:pt x="3" y="14"/>
                    <a:pt x="2" y="12"/>
                    <a:pt x="3" y="10"/>
                  </a:cubicBezTo>
                  <a:cubicBezTo>
                    <a:pt x="4" y="7"/>
                    <a:pt x="4" y="7"/>
                    <a:pt x="4" y="7"/>
                  </a:cubicBezTo>
                  <a:cubicBezTo>
                    <a:pt x="4" y="7"/>
                    <a:pt x="3" y="6"/>
                    <a:pt x="3" y="5"/>
                  </a:cubicBezTo>
                  <a:cubicBezTo>
                    <a:pt x="2" y="5"/>
                    <a:pt x="2" y="4"/>
                    <a:pt x="2" y="3"/>
                  </a:cubicBezTo>
                  <a:cubicBezTo>
                    <a:pt x="2" y="3"/>
                    <a:pt x="3" y="2"/>
                    <a:pt x="3" y="2"/>
                  </a:cubicBezTo>
                  <a:cubicBezTo>
                    <a:pt x="4" y="2"/>
                    <a:pt x="4" y="2"/>
                    <a:pt x="4" y="2"/>
                  </a:cubicBezTo>
                  <a:cubicBezTo>
                    <a:pt x="5" y="3"/>
                    <a:pt x="5" y="3"/>
                    <a:pt x="5" y="4"/>
                  </a:cubicBezTo>
                  <a:cubicBezTo>
                    <a:pt x="5" y="4"/>
                    <a:pt x="5" y="4"/>
                    <a:pt x="5" y="4"/>
                  </a:cubicBezTo>
                  <a:cubicBezTo>
                    <a:pt x="6" y="4"/>
                    <a:pt x="6" y="5"/>
                    <a:pt x="6" y="5"/>
                  </a:cubicBezTo>
                  <a:cubicBezTo>
                    <a:pt x="7" y="5"/>
                    <a:pt x="7" y="5"/>
                    <a:pt x="7" y="4"/>
                  </a:cubicBezTo>
                  <a:cubicBezTo>
                    <a:pt x="7" y="4"/>
                    <a:pt x="7" y="4"/>
                    <a:pt x="7" y="3"/>
                  </a:cubicBezTo>
                  <a:cubicBezTo>
                    <a:pt x="7" y="1"/>
                    <a:pt x="5" y="0"/>
                    <a:pt x="3" y="0"/>
                  </a:cubicBezTo>
                  <a:cubicBezTo>
                    <a:pt x="2" y="0"/>
                    <a:pt x="1" y="0"/>
                    <a:pt x="0" y="1"/>
                  </a:cubicBezTo>
                  <a:cubicBezTo>
                    <a:pt x="0" y="2"/>
                    <a:pt x="0" y="2"/>
                    <a:pt x="0" y="3"/>
                  </a:cubicBezTo>
                  <a:cubicBezTo>
                    <a:pt x="0" y="5"/>
                    <a:pt x="0" y="5"/>
                    <a:pt x="1" y="6"/>
                  </a:cubicBezTo>
                  <a:cubicBezTo>
                    <a:pt x="1" y="6"/>
                    <a:pt x="1" y="6"/>
                    <a:pt x="1" y="6"/>
                  </a:cubicBezTo>
                  <a:cubicBezTo>
                    <a:pt x="1" y="7"/>
                    <a:pt x="1" y="8"/>
                    <a:pt x="1" y="9"/>
                  </a:cubicBezTo>
                  <a:cubicBezTo>
                    <a:pt x="0" y="11"/>
                    <a:pt x="0" y="13"/>
                    <a:pt x="1" y="14"/>
                  </a:cubicBezTo>
                  <a:cubicBezTo>
                    <a:pt x="1" y="16"/>
                    <a:pt x="1" y="17"/>
                    <a:pt x="1" y="18"/>
                  </a:cubicBezTo>
                  <a:lnTo>
                    <a:pt x="0" y="18"/>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87" name="Freeform 84"/>
            <p:cNvSpPr>
              <a:spLocks/>
            </p:cNvSpPr>
            <p:nvPr userDrawn="1"/>
          </p:nvSpPr>
          <p:spPr bwMode="auto">
            <a:xfrm>
              <a:off x="12339638" y="968375"/>
              <a:ext cx="115888" cy="11113"/>
            </a:xfrm>
            <a:custGeom>
              <a:avLst/>
              <a:gdLst>
                <a:gd name="T0" fmla="*/ 26 w 31"/>
                <a:gd name="T1" fmla="*/ 3 h 3"/>
                <a:gd name="T2" fmla="*/ 30 w 31"/>
                <a:gd name="T3" fmla="*/ 2 h 3"/>
                <a:gd name="T4" fmla="*/ 31 w 31"/>
                <a:gd name="T5" fmla="*/ 1 h 3"/>
                <a:gd name="T6" fmla="*/ 30 w 31"/>
                <a:gd name="T7" fmla="*/ 0 h 3"/>
                <a:gd name="T8" fmla="*/ 29 w 31"/>
                <a:gd name="T9" fmla="*/ 1 h 3"/>
                <a:gd name="T10" fmla="*/ 26 w 31"/>
                <a:gd name="T11" fmla="*/ 1 h 3"/>
                <a:gd name="T12" fmla="*/ 26 w 31"/>
                <a:gd name="T13" fmla="*/ 1 h 3"/>
                <a:gd name="T14" fmla="*/ 4 w 31"/>
                <a:gd name="T15" fmla="*/ 1 h 3"/>
                <a:gd name="T16" fmla="*/ 2 w 31"/>
                <a:gd name="T17" fmla="*/ 0 h 3"/>
                <a:gd name="T18" fmla="*/ 1 w 31"/>
                <a:gd name="T19" fmla="*/ 0 h 3"/>
                <a:gd name="T20" fmla="*/ 0 w 31"/>
                <a:gd name="T21" fmla="*/ 0 h 3"/>
                <a:gd name="T22" fmla="*/ 0 w 31"/>
                <a:gd name="T23" fmla="*/ 1 h 3"/>
                <a:gd name="T24" fmla="*/ 18 w 31"/>
                <a:gd name="T25" fmla="*/ 3 h 3"/>
                <a:gd name="T26" fmla="*/ 22 w 31"/>
                <a:gd name="T27" fmla="*/ 3 h 3"/>
                <a:gd name="T28" fmla="*/ 26 w 31"/>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
                  <a:moveTo>
                    <a:pt x="26" y="3"/>
                  </a:moveTo>
                  <a:cubicBezTo>
                    <a:pt x="28" y="3"/>
                    <a:pt x="29" y="3"/>
                    <a:pt x="30" y="2"/>
                  </a:cubicBezTo>
                  <a:cubicBezTo>
                    <a:pt x="31" y="2"/>
                    <a:pt x="31" y="1"/>
                    <a:pt x="31" y="1"/>
                  </a:cubicBezTo>
                  <a:cubicBezTo>
                    <a:pt x="31" y="0"/>
                    <a:pt x="30" y="0"/>
                    <a:pt x="30" y="0"/>
                  </a:cubicBezTo>
                  <a:cubicBezTo>
                    <a:pt x="29" y="0"/>
                    <a:pt x="29" y="0"/>
                    <a:pt x="29" y="1"/>
                  </a:cubicBezTo>
                  <a:cubicBezTo>
                    <a:pt x="28" y="1"/>
                    <a:pt x="27" y="1"/>
                    <a:pt x="26" y="1"/>
                  </a:cubicBezTo>
                  <a:cubicBezTo>
                    <a:pt x="26" y="1"/>
                    <a:pt x="26" y="1"/>
                    <a:pt x="26" y="1"/>
                  </a:cubicBezTo>
                  <a:cubicBezTo>
                    <a:pt x="19" y="1"/>
                    <a:pt x="12" y="1"/>
                    <a:pt x="4" y="1"/>
                  </a:cubicBezTo>
                  <a:cubicBezTo>
                    <a:pt x="4" y="1"/>
                    <a:pt x="3" y="1"/>
                    <a:pt x="2" y="0"/>
                  </a:cubicBezTo>
                  <a:cubicBezTo>
                    <a:pt x="1" y="0"/>
                    <a:pt x="1" y="0"/>
                    <a:pt x="1" y="0"/>
                  </a:cubicBezTo>
                  <a:cubicBezTo>
                    <a:pt x="0" y="0"/>
                    <a:pt x="0" y="0"/>
                    <a:pt x="0" y="0"/>
                  </a:cubicBezTo>
                  <a:cubicBezTo>
                    <a:pt x="0" y="0"/>
                    <a:pt x="0" y="1"/>
                    <a:pt x="0" y="1"/>
                  </a:cubicBezTo>
                  <a:cubicBezTo>
                    <a:pt x="1" y="3"/>
                    <a:pt x="13" y="3"/>
                    <a:pt x="18" y="3"/>
                  </a:cubicBezTo>
                  <a:cubicBezTo>
                    <a:pt x="22" y="3"/>
                    <a:pt x="22" y="3"/>
                    <a:pt x="22" y="3"/>
                  </a:cubicBezTo>
                  <a:cubicBezTo>
                    <a:pt x="24" y="3"/>
                    <a:pt x="26" y="3"/>
                    <a:pt x="26"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88" name="Freeform 85"/>
            <p:cNvSpPr>
              <a:spLocks/>
            </p:cNvSpPr>
            <p:nvPr userDrawn="1"/>
          </p:nvSpPr>
          <p:spPr bwMode="auto">
            <a:xfrm>
              <a:off x="12342813" y="368300"/>
              <a:ext cx="68263" cy="87313"/>
            </a:xfrm>
            <a:custGeom>
              <a:avLst/>
              <a:gdLst>
                <a:gd name="T0" fmla="*/ 3 w 18"/>
                <a:gd name="T1" fmla="*/ 8 h 23"/>
                <a:gd name="T2" fmla="*/ 16 w 18"/>
                <a:gd name="T3" fmla="*/ 18 h 23"/>
                <a:gd name="T4" fmla="*/ 17 w 18"/>
                <a:gd name="T5" fmla="*/ 22 h 23"/>
                <a:gd name="T6" fmla="*/ 18 w 18"/>
                <a:gd name="T7" fmla="*/ 23 h 23"/>
                <a:gd name="T8" fmla="*/ 18 w 18"/>
                <a:gd name="T9" fmla="*/ 22 h 23"/>
                <a:gd name="T10" fmla="*/ 12 w 18"/>
                <a:gd name="T11" fmla="*/ 11 h 23"/>
                <a:gd name="T12" fmla="*/ 4 w 18"/>
                <a:gd name="T13" fmla="*/ 7 h 23"/>
                <a:gd name="T14" fmla="*/ 1 w 18"/>
                <a:gd name="T15" fmla="*/ 4 h 23"/>
                <a:gd name="T16" fmla="*/ 5 w 18"/>
                <a:gd name="T17" fmla="*/ 0 h 23"/>
                <a:gd name="T18" fmla="*/ 5 w 18"/>
                <a:gd name="T19" fmla="*/ 0 h 23"/>
                <a:gd name="T20" fmla="*/ 6 w 18"/>
                <a:gd name="T21" fmla="*/ 0 h 23"/>
                <a:gd name="T22" fmla="*/ 6 w 18"/>
                <a:gd name="T23" fmla="*/ 0 h 23"/>
                <a:gd name="T24" fmla="*/ 5 w 18"/>
                <a:gd name="T25" fmla="*/ 0 h 23"/>
                <a:gd name="T26" fmla="*/ 5 w 18"/>
                <a:gd name="T27" fmla="*/ 0 h 23"/>
                <a:gd name="T28" fmla="*/ 0 w 18"/>
                <a:gd name="T29" fmla="*/ 4 h 23"/>
                <a:gd name="T30" fmla="*/ 3 w 18"/>
                <a:gd name="T31"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23">
                  <a:moveTo>
                    <a:pt x="3" y="8"/>
                  </a:moveTo>
                  <a:cubicBezTo>
                    <a:pt x="10" y="10"/>
                    <a:pt x="15" y="12"/>
                    <a:pt x="16" y="18"/>
                  </a:cubicBezTo>
                  <a:cubicBezTo>
                    <a:pt x="16" y="20"/>
                    <a:pt x="17" y="22"/>
                    <a:pt x="17" y="22"/>
                  </a:cubicBezTo>
                  <a:cubicBezTo>
                    <a:pt x="18" y="23"/>
                    <a:pt x="18" y="23"/>
                    <a:pt x="18" y="23"/>
                  </a:cubicBezTo>
                  <a:cubicBezTo>
                    <a:pt x="18" y="22"/>
                    <a:pt x="18" y="22"/>
                    <a:pt x="18" y="22"/>
                  </a:cubicBezTo>
                  <a:cubicBezTo>
                    <a:pt x="18" y="16"/>
                    <a:pt x="16" y="12"/>
                    <a:pt x="12" y="11"/>
                  </a:cubicBezTo>
                  <a:cubicBezTo>
                    <a:pt x="10" y="9"/>
                    <a:pt x="7" y="8"/>
                    <a:pt x="4" y="7"/>
                  </a:cubicBezTo>
                  <a:cubicBezTo>
                    <a:pt x="2" y="7"/>
                    <a:pt x="1" y="6"/>
                    <a:pt x="1" y="4"/>
                  </a:cubicBezTo>
                  <a:cubicBezTo>
                    <a:pt x="1" y="2"/>
                    <a:pt x="3" y="0"/>
                    <a:pt x="5" y="0"/>
                  </a:cubicBezTo>
                  <a:cubicBezTo>
                    <a:pt x="5" y="0"/>
                    <a:pt x="5" y="0"/>
                    <a:pt x="5" y="0"/>
                  </a:cubicBezTo>
                  <a:cubicBezTo>
                    <a:pt x="6" y="0"/>
                    <a:pt x="6" y="0"/>
                    <a:pt x="6" y="0"/>
                  </a:cubicBezTo>
                  <a:cubicBezTo>
                    <a:pt x="6" y="0"/>
                    <a:pt x="6" y="0"/>
                    <a:pt x="6" y="0"/>
                  </a:cubicBezTo>
                  <a:cubicBezTo>
                    <a:pt x="5" y="0"/>
                    <a:pt x="5" y="0"/>
                    <a:pt x="5" y="0"/>
                  </a:cubicBezTo>
                  <a:cubicBezTo>
                    <a:pt x="5" y="0"/>
                    <a:pt x="5" y="0"/>
                    <a:pt x="5" y="0"/>
                  </a:cubicBezTo>
                  <a:cubicBezTo>
                    <a:pt x="2" y="0"/>
                    <a:pt x="0" y="0"/>
                    <a:pt x="0" y="4"/>
                  </a:cubicBezTo>
                  <a:cubicBezTo>
                    <a:pt x="0" y="7"/>
                    <a:pt x="1" y="8"/>
                    <a:pt x="3" y="8"/>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89" name="Freeform 86"/>
            <p:cNvSpPr>
              <a:spLocks/>
            </p:cNvSpPr>
            <p:nvPr userDrawn="1"/>
          </p:nvSpPr>
          <p:spPr bwMode="auto">
            <a:xfrm>
              <a:off x="12357101" y="376238"/>
              <a:ext cx="15875" cy="11113"/>
            </a:xfrm>
            <a:custGeom>
              <a:avLst/>
              <a:gdLst>
                <a:gd name="T0" fmla="*/ 0 w 4"/>
                <a:gd name="T1" fmla="*/ 3 h 3"/>
                <a:gd name="T2" fmla="*/ 0 w 4"/>
                <a:gd name="T3" fmla="*/ 3 h 3"/>
                <a:gd name="T4" fmla="*/ 0 w 4"/>
                <a:gd name="T5" fmla="*/ 3 h 3"/>
                <a:gd name="T6" fmla="*/ 1 w 4"/>
                <a:gd name="T7" fmla="*/ 3 h 3"/>
                <a:gd name="T8" fmla="*/ 4 w 4"/>
                <a:gd name="T9" fmla="*/ 2 h 3"/>
                <a:gd name="T10" fmla="*/ 3 w 4"/>
                <a:gd name="T11" fmla="*/ 1 h 3"/>
                <a:gd name="T12" fmla="*/ 1 w 4"/>
                <a:gd name="T13" fmla="*/ 0 h 3"/>
                <a:gd name="T14" fmla="*/ 0 w 4"/>
                <a:gd name="T15" fmla="*/ 0 h 3"/>
                <a:gd name="T16" fmla="*/ 0 w 4"/>
                <a:gd name="T17" fmla="*/ 1 h 3"/>
                <a:gd name="T18" fmla="*/ 2 w 4"/>
                <a:gd name="T19" fmla="*/ 1 h 3"/>
                <a:gd name="T20" fmla="*/ 0 w 4"/>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3">
                  <a:moveTo>
                    <a:pt x="0" y="3"/>
                  </a:moveTo>
                  <a:cubicBezTo>
                    <a:pt x="0" y="3"/>
                    <a:pt x="0" y="3"/>
                    <a:pt x="0" y="3"/>
                  </a:cubicBezTo>
                  <a:cubicBezTo>
                    <a:pt x="0" y="3"/>
                    <a:pt x="0" y="3"/>
                    <a:pt x="0" y="3"/>
                  </a:cubicBezTo>
                  <a:cubicBezTo>
                    <a:pt x="0" y="3"/>
                    <a:pt x="1" y="3"/>
                    <a:pt x="1" y="3"/>
                  </a:cubicBezTo>
                  <a:cubicBezTo>
                    <a:pt x="2" y="3"/>
                    <a:pt x="3" y="3"/>
                    <a:pt x="4" y="2"/>
                  </a:cubicBezTo>
                  <a:cubicBezTo>
                    <a:pt x="4" y="2"/>
                    <a:pt x="4" y="2"/>
                    <a:pt x="3" y="1"/>
                  </a:cubicBezTo>
                  <a:cubicBezTo>
                    <a:pt x="3" y="1"/>
                    <a:pt x="2" y="0"/>
                    <a:pt x="1" y="0"/>
                  </a:cubicBezTo>
                  <a:cubicBezTo>
                    <a:pt x="1" y="0"/>
                    <a:pt x="0" y="0"/>
                    <a:pt x="0" y="0"/>
                  </a:cubicBezTo>
                  <a:cubicBezTo>
                    <a:pt x="0" y="1"/>
                    <a:pt x="0" y="1"/>
                    <a:pt x="0" y="1"/>
                  </a:cubicBezTo>
                  <a:cubicBezTo>
                    <a:pt x="1" y="1"/>
                    <a:pt x="1" y="1"/>
                    <a:pt x="2" y="1"/>
                  </a:cubicBezTo>
                  <a:cubicBezTo>
                    <a:pt x="2" y="2"/>
                    <a:pt x="1" y="2"/>
                    <a:pt x="0"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90" name="Freeform 87"/>
            <p:cNvSpPr>
              <a:spLocks/>
            </p:cNvSpPr>
            <p:nvPr userDrawn="1"/>
          </p:nvSpPr>
          <p:spPr bwMode="auto">
            <a:xfrm>
              <a:off x="12369801" y="390525"/>
              <a:ext cx="28575" cy="15875"/>
            </a:xfrm>
            <a:custGeom>
              <a:avLst/>
              <a:gdLst>
                <a:gd name="T0" fmla="*/ 1 w 8"/>
                <a:gd name="T1" fmla="*/ 1 h 4"/>
                <a:gd name="T2" fmla="*/ 6 w 8"/>
                <a:gd name="T3" fmla="*/ 3 h 4"/>
                <a:gd name="T4" fmla="*/ 8 w 8"/>
                <a:gd name="T5" fmla="*/ 4 h 4"/>
                <a:gd name="T6" fmla="*/ 8 w 8"/>
                <a:gd name="T7" fmla="*/ 3 h 4"/>
                <a:gd name="T8" fmla="*/ 8 w 8"/>
                <a:gd name="T9" fmla="*/ 3 h 4"/>
                <a:gd name="T10" fmla="*/ 1 w 8"/>
                <a:gd name="T11" fmla="*/ 1 h 4"/>
              </a:gdLst>
              <a:ahLst/>
              <a:cxnLst>
                <a:cxn ang="0">
                  <a:pos x="T0" y="T1"/>
                </a:cxn>
                <a:cxn ang="0">
                  <a:pos x="T2" y="T3"/>
                </a:cxn>
                <a:cxn ang="0">
                  <a:pos x="T4" y="T5"/>
                </a:cxn>
                <a:cxn ang="0">
                  <a:pos x="T6" y="T7"/>
                </a:cxn>
                <a:cxn ang="0">
                  <a:pos x="T8" y="T9"/>
                </a:cxn>
                <a:cxn ang="0">
                  <a:pos x="T10" y="T11"/>
                </a:cxn>
              </a:cxnLst>
              <a:rect l="0" t="0" r="r" b="b"/>
              <a:pathLst>
                <a:path w="8" h="4">
                  <a:moveTo>
                    <a:pt x="1" y="1"/>
                  </a:moveTo>
                  <a:cubicBezTo>
                    <a:pt x="0" y="1"/>
                    <a:pt x="6" y="1"/>
                    <a:pt x="6" y="3"/>
                  </a:cubicBezTo>
                  <a:cubicBezTo>
                    <a:pt x="7" y="3"/>
                    <a:pt x="7" y="4"/>
                    <a:pt x="8" y="4"/>
                  </a:cubicBezTo>
                  <a:cubicBezTo>
                    <a:pt x="8" y="4"/>
                    <a:pt x="8" y="3"/>
                    <a:pt x="8" y="3"/>
                  </a:cubicBezTo>
                  <a:cubicBezTo>
                    <a:pt x="8" y="3"/>
                    <a:pt x="8" y="3"/>
                    <a:pt x="8" y="3"/>
                  </a:cubicBezTo>
                  <a:cubicBezTo>
                    <a:pt x="7" y="1"/>
                    <a:pt x="3" y="0"/>
                    <a:pt x="1"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91" name="Freeform 88"/>
            <p:cNvSpPr>
              <a:spLocks/>
            </p:cNvSpPr>
            <p:nvPr userDrawn="1"/>
          </p:nvSpPr>
          <p:spPr bwMode="auto">
            <a:xfrm>
              <a:off x="12376151" y="425450"/>
              <a:ext cx="38100" cy="57150"/>
            </a:xfrm>
            <a:custGeom>
              <a:avLst/>
              <a:gdLst>
                <a:gd name="T0" fmla="*/ 6 w 10"/>
                <a:gd name="T1" fmla="*/ 5 h 15"/>
                <a:gd name="T2" fmla="*/ 1 w 10"/>
                <a:gd name="T3" fmla="*/ 0 h 15"/>
                <a:gd name="T4" fmla="*/ 0 w 10"/>
                <a:gd name="T5" fmla="*/ 1 h 15"/>
                <a:gd name="T6" fmla="*/ 7 w 10"/>
                <a:gd name="T7" fmla="*/ 10 h 15"/>
                <a:gd name="T8" fmla="*/ 6 w 10"/>
                <a:gd name="T9" fmla="*/ 12 h 15"/>
                <a:gd name="T10" fmla="*/ 6 w 10"/>
                <a:gd name="T11" fmla="*/ 13 h 15"/>
                <a:gd name="T12" fmla="*/ 5 w 10"/>
                <a:gd name="T13" fmla="*/ 14 h 15"/>
                <a:gd name="T14" fmla="*/ 5 w 10"/>
                <a:gd name="T15" fmla="*/ 15 h 15"/>
                <a:gd name="T16" fmla="*/ 6 w 10"/>
                <a:gd name="T17" fmla="*/ 15 h 15"/>
                <a:gd name="T18" fmla="*/ 6 w 10"/>
                <a:gd name="T19" fmla="*/ 15 h 15"/>
                <a:gd name="T20" fmla="*/ 6 w 10"/>
                <a:gd name="T21" fmla="*/ 15 h 15"/>
                <a:gd name="T22" fmla="*/ 9 w 10"/>
                <a:gd name="T23" fmla="*/ 13 h 15"/>
                <a:gd name="T24" fmla="*/ 10 w 10"/>
                <a:gd name="T25" fmla="*/ 12 h 15"/>
                <a:gd name="T26" fmla="*/ 9 w 10"/>
                <a:gd name="T27" fmla="*/ 11 h 15"/>
                <a:gd name="T28" fmla="*/ 6 w 10"/>
                <a:gd name="T2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5">
                  <a:moveTo>
                    <a:pt x="6" y="5"/>
                  </a:moveTo>
                  <a:cubicBezTo>
                    <a:pt x="4" y="3"/>
                    <a:pt x="3" y="1"/>
                    <a:pt x="1" y="0"/>
                  </a:cubicBezTo>
                  <a:cubicBezTo>
                    <a:pt x="0" y="0"/>
                    <a:pt x="0" y="0"/>
                    <a:pt x="0" y="1"/>
                  </a:cubicBezTo>
                  <a:cubicBezTo>
                    <a:pt x="3" y="3"/>
                    <a:pt x="5" y="5"/>
                    <a:pt x="7" y="10"/>
                  </a:cubicBezTo>
                  <a:cubicBezTo>
                    <a:pt x="7" y="11"/>
                    <a:pt x="7" y="12"/>
                    <a:pt x="6" y="12"/>
                  </a:cubicBezTo>
                  <a:cubicBezTo>
                    <a:pt x="6" y="13"/>
                    <a:pt x="6" y="13"/>
                    <a:pt x="6" y="13"/>
                  </a:cubicBezTo>
                  <a:cubicBezTo>
                    <a:pt x="5" y="13"/>
                    <a:pt x="5" y="13"/>
                    <a:pt x="5" y="14"/>
                  </a:cubicBezTo>
                  <a:cubicBezTo>
                    <a:pt x="5" y="14"/>
                    <a:pt x="5" y="14"/>
                    <a:pt x="5" y="15"/>
                  </a:cubicBezTo>
                  <a:cubicBezTo>
                    <a:pt x="5" y="15"/>
                    <a:pt x="5" y="15"/>
                    <a:pt x="6" y="15"/>
                  </a:cubicBezTo>
                  <a:cubicBezTo>
                    <a:pt x="6" y="15"/>
                    <a:pt x="6" y="15"/>
                    <a:pt x="6" y="15"/>
                  </a:cubicBezTo>
                  <a:cubicBezTo>
                    <a:pt x="6" y="15"/>
                    <a:pt x="6" y="15"/>
                    <a:pt x="6" y="15"/>
                  </a:cubicBezTo>
                  <a:cubicBezTo>
                    <a:pt x="9" y="13"/>
                    <a:pt x="9" y="13"/>
                    <a:pt x="9" y="13"/>
                  </a:cubicBezTo>
                  <a:cubicBezTo>
                    <a:pt x="10" y="12"/>
                    <a:pt x="10" y="12"/>
                    <a:pt x="10" y="12"/>
                  </a:cubicBezTo>
                  <a:cubicBezTo>
                    <a:pt x="10" y="11"/>
                    <a:pt x="10" y="11"/>
                    <a:pt x="9" y="11"/>
                  </a:cubicBezTo>
                  <a:cubicBezTo>
                    <a:pt x="8" y="10"/>
                    <a:pt x="7" y="8"/>
                    <a:pt x="6"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92" name="Freeform 89"/>
            <p:cNvSpPr>
              <a:spLocks/>
            </p:cNvSpPr>
            <p:nvPr userDrawn="1"/>
          </p:nvSpPr>
          <p:spPr bwMode="auto">
            <a:xfrm>
              <a:off x="12361863" y="439738"/>
              <a:ext cx="25400" cy="57150"/>
            </a:xfrm>
            <a:custGeom>
              <a:avLst/>
              <a:gdLst>
                <a:gd name="T0" fmla="*/ 0 w 7"/>
                <a:gd name="T1" fmla="*/ 4 h 15"/>
                <a:gd name="T2" fmla="*/ 0 w 7"/>
                <a:gd name="T3" fmla="*/ 4 h 15"/>
                <a:gd name="T4" fmla="*/ 0 w 7"/>
                <a:gd name="T5" fmla="*/ 4 h 15"/>
                <a:gd name="T6" fmla="*/ 1 w 7"/>
                <a:gd name="T7" fmla="*/ 14 h 15"/>
                <a:gd name="T8" fmla="*/ 1 w 7"/>
                <a:gd name="T9" fmla="*/ 14 h 15"/>
                <a:gd name="T10" fmla="*/ 2 w 7"/>
                <a:gd name="T11" fmla="*/ 15 h 15"/>
                <a:gd name="T12" fmla="*/ 6 w 7"/>
                <a:gd name="T13" fmla="*/ 13 h 15"/>
                <a:gd name="T14" fmla="*/ 7 w 7"/>
                <a:gd name="T15" fmla="*/ 11 h 15"/>
                <a:gd name="T16" fmla="*/ 3 w 7"/>
                <a:gd name="T17" fmla="*/ 0 h 15"/>
                <a:gd name="T18" fmla="*/ 3 w 7"/>
                <a:gd name="T19" fmla="*/ 0 h 15"/>
                <a:gd name="T20" fmla="*/ 2 w 7"/>
                <a:gd name="T21" fmla="*/ 0 h 15"/>
                <a:gd name="T22" fmla="*/ 3 w 7"/>
                <a:gd name="T23" fmla="*/ 1 h 15"/>
                <a:gd name="T24" fmla="*/ 5 w 7"/>
                <a:gd name="T25" fmla="*/ 11 h 15"/>
                <a:gd name="T26" fmla="*/ 3 w 7"/>
                <a:gd name="T27" fmla="*/ 12 h 15"/>
                <a:gd name="T28" fmla="*/ 2 w 7"/>
                <a:gd name="T29" fmla="*/ 11 h 15"/>
                <a:gd name="T30" fmla="*/ 0 w 7"/>
                <a:gd name="T31"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5">
                  <a:moveTo>
                    <a:pt x="0" y="4"/>
                  </a:moveTo>
                  <a:cubicBezTo>
                    <a:pt x="0" y="4"/>
                    <a:pt x="0" y="4"/>
                    <a:pt x="0" y="4"/>
                  </a:cubicBezTo>
                  <a:cubicBezTo>
                    <a:pt x="0" y="4"/>
                    <a:pt x="0" y="4"/>
                    <a:pt x="0" y="4"/>
                  </a:cubicBezTo>
                  <a:cubicBezTo>
                    <a:pt x="0" y="7"/>
                    <a:pt x="1" y="10"/>
                    <a:pt x="1" y="14"/>
                  </a:cubicBezTo>
                  <a:cubicBezTo>
                    <a:pt x="1" y="14"/>
                    <a:pt x="1" y="14"/>
                    <a:pt x="1" y="14"/>
                  </a:cubicBezTo>
                  <a:cubicBezTo>
                    <a:pt x="1" y="15"/>
                    <a:pt x="2" y="15"/>
                    <a:pt x="2" y="15"/>
                  </a:cubicBezTo>
                  <a:cubicBezTo>
                    <a:pt x="4" y="14"/>
                    <a:pt x="5" y="14"/>
                    <a:pt x="6" y="13"/>
                  </a:cubicBezTo>
                  <a:cubicBezTo>
                    <a:pt x="7" y="12"/>
                    <a:pt x="7" y="12"/>
                    <a:pt x="7" y="11"/>
                  </a:cubicBezTo>
                  <a:cubicBezTo>
                    <a:pt x="7" y="7"/>
                    <a:pt x="5" y="3"/>
                    <a:pt x="3" y="0"/>
                  </a:cubicBezTo>
                  <a:cubicBezTo>
                    <a:pt x="3" y="0"/>
                    <a:pt x="3" y="0"/>
                    <a:pt x="3" y="0"/>
                  </a:cubicBezTo>
                  <a:cubicBezTo>
                    <a:pt x="2" y="0"/>
                    <a:pt x="2" y="0"/>
                    <a:pt x="2" y="0"/>
                  </a:cubicBezTo>
                  <a:cubicBezTo>
                    <a:pt x="2" y="0"/>
                    <a:pt x="2" y="0"/>
                    <a:pt x="3" y="1"/>
                  </a:cubicBezTo>
                  <a:cubicBezTo>
                    <a:pt x="5" y="6"/>
                    <a:pt x="6" y="9"/>
                    <a:pt x="5" y="11"/>
                  </a:cubicBezTo>
                  <a:cubicBezTo>
                    <a:pt x="4" y="12"/>
                    <a:pt x="4" y="12"/>
                    <a:pt x="3" y="12"/>
                  </a:cubicBezTo>
                  <a:cubicBezTo>
                    <a:pt x="3" y="12"/>
                    <a:pt x="2" y="12"/>
                    <a:pt x="2" y="11"/>
                  </a:cubicBezTo>
                  <a:cubicBezTo>
                    <a:pt x="2" y="7"/>
                    <a:pt x="1" y="5"/>
                    <a:pt x="0" y="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93" name="Freeform 90"/>
            <p:cNvSpPr>
              <a:spLocks/>
            </p:cNvSpPr>
            <p:nvPr userDrawn="1"/>
          </p:nvSpPr>
          <p:spPr bwMode="auto">
            <a:xfrm>
              <a:off x="12365038" y="444500"/>
              <a:ext cx="11113" cy="33338"/>
            </a:xfrm>
            <a:custGeom>
              <a:avLst/>
              <a:gdLst>
                <a:gd name="T0" fmla="*/ 3 w 3"/>
                <a:gd name="T1" fmla="*/ 8 h 9"/>
                <a:gd name="T2" fmla="*/ 3 w 3"/>
                <a:gd name="T3" fmla="*/ 7 h 9"/>
                <a:gd name="T4" fmla="*/ 0 w 3"/>
                <a:gd name="T5" fmla="*/ 0 h 9"/>
                <a:gd name="T6" fmla="*/ 0 w 3"/>
                <a:gd name="T7" fmla="*/ 0 h 9"/>
                <a:gd name="T8" fmla="*/ 0 w 3"/>
                <a:gd name="T9" fmla="*/ 0 h 9"/>
                <a:gd name="T10" fmla="*/ 2 w 3"/>
                <a:gd name="T11" fmla="*/ 9 h 9"/>
                <a:gd name="T12" fmla="*/ 3 w 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3" h="9">
                  <a:moveTo>
                    <a:pt x="3" y="8"/>
                  </a:moveTo>
                  <a:cubicBezTo>
                    <a:pt x="3" y="8"/>
                    <a:pt x="3" y="8"/>
                    <a:pt x="3" y="7"/>
                  </a:cubicBezTo>
                  <a:cubicBezTo>
                    <a:pt x="2" y="4"/>
                    <a:pt x="0" y="0"/>
                    <a:pt x="0" y="0"/>
                  </a:cubicBezTo>
                  <a:cubicBezTo>
                    <a:pt x="0" y="0"/>
                    <a:pt x="0" y="0"/>
                    <a:pt x="0" y="0"/>
                  </a:cubicBezTo>
                  <a:cubicBezTo>
                    <a:pt x="0" y="0"/>
                    <a:pt x="0" y="0"/>
                    <a:pt x="0" y="0"/>
                  </a:cubicBezTo>
                  <a:cubicBezTo>
                    <a:pt x="1" y="3"/>
                    <a:pt x="2" y="5"/>
                    <a:pt x="2" y="9"/>
                  </a:cubicBezTo>
                  <a:cubicBezTo>
                    <a:pt x="2" y="9"/>
                    <a:pt x="3" y="9"/>
                    <a:pt x="3" y="8"/>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94" name="Freeform 91"/>
            <p:cNvSpPr>
              <a:spLocks/>
            </p:cNvSpPr>
            <p:nvPr userDrawn="1"/>
          </p:nvSpPr>
          <p:spPr bwMode="auto">
            <a:xfrm>
              <a:off x="12376151" y="431800"/>
              <a:ext cx="19050" cy="38100"/>
            </a:xfrm>
            <a:custGeom>
              <a:avLst/>
              <a:gdLst>
                <a:gd name="T0" fmla="*/ 4 w 5"/>
                <a:gd name="T1" fmla="*/ 9 h 10"/>
                <a:gd name="T2" fmla="*/ 5 w 5"/>
                <a:gd name="T3" fmla="*/ 9 h 10"/>
                <a:gd name="T4" fmla="*/ 0 w 5"/>
                <a:gd name="T5" fmla="*/ 1 h 10"/>
                <a:gd name="T6" fmla="*/ 4 w 5"/>
                <a:gd name="T7" fmla="*/ 9 h 10"/>
              </a:gdLst>
              <a:ahLst/>
              <a:cxnLst>
                <a:cxn ang="0">
                  <a:pos x="T0" y="T1"/>
                </a:cxn>
                <a:cxn ang="0">
                  <a:pos x="T2" y="T3"/>
                </a:cxn>
                <a:cxn ang="0">
                  <a:pos x="T4" y="T5"/>
                </a:cxn>
                <a:cxn ang="0">
                  <a:pos x="T6" y="T7"/>
                </a:cxn>
              </a:cxnLst>
              <a:rect l="0" t="0" r="r" b="b"/>
              <a:pathLst>
                <a:path w="5" h="10">
                  <a:moveTo>
                    <a:pt x="4" y="9"/>
                  </a:moveTo>
                  <a:cubicBezTo>
                    <a:pt x="5" y="10"/>
                    <a:pt x="5" y="9"/>
                    <a:pt x="5" y="9"/>
                  </a:cubicBezTo>
                  <a:cubicBezTo>
                    <a:pt x="4" y="5"/>
                    <a:pt x="1" y="0"/>
                    <a:pt x="0" y="1"/>
                  </a:cubicBezTo>
                  <a:cubicBezTo>
                    <a:pt x="2" y="3"/>
                    <a:pt x="3" y="6"/>
                    <a:pt x="4" y="9"/>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95" name="Freeform 92"/>
            <p:cNvSpPr>
              <a:spLocks/>
            </p:cNvSpPr>
            <p:nvPr userDrawn="1"/>
          </p:nvSpPr>
          <p:spPr bwMode="auto">
            <a:xfrm>
              <a:off x="12331701" y="458788"/>
              <a:ext cx="25400" cy="46038"/>
            </a:xfrm>
            <a:custGeom>
              <a:avLst/>
              <a:gdLst>
                <a:gd name="T0" fmla="*/ 2 w 7"/>
                <a:gd name="T1" fmla="*/ 9 h 12"/>
                <a:gd name="T2" fmla="*/ 2 w 7"/>
                <a:gd name="T3" fmla="*/ 5 h 12"/>
                <a:gd name="T4" fmla="*/ 2 w 7"/>
                <a:gd name="T5" fmla="*/ 4 h 12"/>
                <a:gd name="T6" fmla="*/ 2 w 7"/>
                <a:gd name="T7" fmla="*/ 4 h 12"/>
                <a:gd name="T8" fmla="*/ 0 w 7"/>
                <a:gd name="T9" fmla="*/ 11 h 12"/>
                <a:gd name="T10" fmla="*/ 1 w 7"/>
                <a:gd name="T11" fmla="*/ 12 h 12"/>
                <a:gd name="T12" fmla="*/ 2 w 7"/>
                <a:gd name="T13" fmla="*/ 12 h 12"/>
                <a:gd name="T14" fmla="*/ 6 w 7"/>
                <a:gd name="T15" fmla="*/ 11 h 12"/>
                <a:gd name="T16" fmla="*/ 7 w 7"/>
                <a:gd name="T17" fmla="*/ 2 h 12"/>
                <a:gd name="T18" fmla="*/ 7 w 7"/>
                <a:gd name="T19" fmla="*/ 1 h 12"/>
                <a:gd name="T20" fmla="*/ 6 w 7"/>
                <a:gd name="T21" fmla="*/ 0 h 12"/>
                <a:gd name="T22" fmla="*/ 6 w 7"/>
                <a:gd name="T23" fmla="*/ 0 h 12"/>
                <a:gd name="T24" fmla="*/ 6 w 7"/>
                <a:gd name="T25" fmla="*/ 1 h 12"/>
                <a:gd name="T26" fmla="*/ 5 w 7"/>
                <a:gd name="T27" fmla="*/ 9 h 12"/>
                <a:gd name="T28" fmla="*/ 3 w 7"/>
                <a:gd name="T29" fmla="*/ 10 h 12"/>
                <a:gd name="T30" fmla="*/ 2 w 7"/>
                <a:gd name="T3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2">
                  <a:moveTo>
                    <a:pt x="2" y="9"/>
                  </a:moveTo>
                  <a:cubicBezTo>
                    <a:pt x="2" y="5"/>
                    <a:pt x="2" y="5"/>
                    <a:pt x="2" y="5"/>
                  </a:cubicBezTo>
                  <a:cubicBezTo>
                    <a:pt x="2" y="4"/>
                    <a:pt x="2" y="4"/>
                    <a:pt x="2" y="4"/>
                  </a:cubicBezTo>
                  <a:cubicBezTo>
                    <a:pt x="2" y="4"/>
                    <a:pt x="2" y="4"/>
                    <a:pt x="2" y="4"/>
                  </a:cubicBezTo>
                  <a:cubicBezTo>
                    <a:pt x="1" y="6"/>
                    <a:pt x="0" y="10"/>
                    <a:pt x="0" y="11"/>
                  </a:cubicBezTo>
                  <a:cubicBezTo>
                    <a:pt x="1" y="12"/>
                    <a:pt x="1" y="12"/>
                    <a:pt x="1" y="12"/>
                  </a:cubicBezTo>
                  <a:cubicBezTo>
                    <a:pt x="2" y="12"/>
                    <a:pt x="2" y="12"/>
                    <a:pt x="2" y="12"/>
                  </a:cubicBezTo>
                  <a:cubicBezTo>
                    <a:pt x="4" y="12"/>
                    <a:pt x="5" y="12"/>
                    <a:pt x="6" y="11"/>
                  </a:cubicBezTo>
                  <a:cubicBezTo>
                    <a:pt x="7" y="9"/>
                    <a:pt x="7" y="5"/>
                    <a:pt x="7" y="2"/>
                  </a:cubicBezTo>
                  <a:cubicBezTo>
                    <a:pt x="7" y="1"/>
                    <a:pt x="7" y="1"/>
                    <a:pt x="7" y="1"/>
                  </a:cubicBezTo>
                  <a:cubicBezTo>
                    <a:pt x="7" y="1"/>
                    <a:pt x="6" y="0"/>
                    <a:pt x="6" y="0"/>
                  </a:cubicBezTo>
                  <a:cubicBezTo>
                    <a:pt x="6" y="0"/>
                    <a:pt x="6" y="0"/>
                    <a:pt x="6" y="0"/>
                  </a:cubicBezTo>
                  <a:cubicBezTo>
                    <a:pt x="6" y="1"/>
                    <a:pt x="6" y="1"/>
                    <a:pt x="6" y="1"/>
                  </a:cubicBezTo>
                  <a:cubicBezTo>
                    <a:pt x="6" y="4"/>
                    <a:pt x="6" y="6"/>
                    <a:pt x="5" y="9"/>
                  </a:cubicBezTo>
                  <a:cubicBezTo>
                    <a:pt x="4" y="9"/>
                    <a:pt x="4" y="10"/>
                    <a:pt x="3" y="10"/>
                  </a:cubicBezTo>
                  <a:cubicBezTo>
                    <a:pt x="2" y="10"/>
                    <a:pt x="2" y="10"/>
                    <a:pt x="2" y="9"/>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96" name="Freeform 93"/>
            <p:cNvSpPr>
              <a:spLocks/>
            </p:cNvSpPr>
            <p:nvPr userDrawn="1"/>
          </p:nvSpPr>
          <p:spPr bwMode="auto">
            <a:xfrm>
              <a:off x="12342813" y="466725"/>
              <a:ext cx="3175" cy="22225"/>
            </a:xfrm>
            <a:custGeom>
              <a:avLst/>
              <a:gdLst>
                <a:gd name="T0" fmla="*/ 1 w 1"/>
                <a:gd name="T1" fmla="*/ 5 h 6"/>
                <a:gd name="T2" fmla="*/ 1 w 1"/>
                <a:gd name="T3" fmla="*/ 1 h 6"/>
                <a:gd name="T4" fmla="*/ 1 w 1"/>
                <a:gd name="T5" fmla="*/ 0 h 6"/>
                <a:gd name="T6" fmla="*/ 1 w 1"/>
                <a:gd name="T7" fmla="*/ 1 h 6"/>
                <a:gd name="T8" fmla="*/ 0 w 1"/>
                <a:gd name="T9" fmla="*/ 5 h 6"/>
                <a:gd name="T10" fmla="*/ 0 w 1"/>
                <a:gd name="T11" fmla="*/ 5 h 6"/>
                <a:gd name="T12" fmla="*/ 0 w 1"/>
                <a:gd name="T13" fmla="*/ 6 h 6"/>
                <a:gd name="T14" fmla="*/ 1 w 1"/>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6">
                  <a:moveTo>
                    <a:pt x="1" y="5"/>
                  </a:moveTo>
                  <a:cubicBezTo>
                    <a:pt x="1" y="4"/>
                    <a:pt x="1" y="2"/>
                    <a:pt x="1" y="1"/>
                  </a:cubicBezTo>
                  <a:cubicBezTo>
                    <a:pt x="1" y="0"/>
                    <a:pt x="1" y="0"/>
                    <a:pt x="1" y="0"/>
                  </a:cubicBezTo>
                  <a:cubicBezTo>
                    <a:pt x="1" y="0"/>
                    <a:pt x="1" y="1"/>
                    <a:pt x="1" y="1"/>
                  </a:cubicBezTo>
                  <a:cubicBezTo>
                    <a:pt x="0" y="2"/>
                    <a:pt x="0" y="3"/>
                    <a:pt x="0" y="5"/>
                  </a:cubicBezTo>
                  <a:cubicBezTo>
                    <a:pt x="0" y="5"/>
                    <a:pt x="0" y="5"/>
                    <a:pt x="0" y="5"/>
                  </a:cubicBezTo>
                  <a:cubicBezTo>
                    <a:pt x="0" y="6"/>
                    <a:pt x="0" y="6"/>
                    <a:pt x="0" y="6"/>
                  </a:cubicBezTo>
                  <a:cubicBezTo>
                    <a:pt x="1" y="6"/>
                    <a:pt x="1" y="5"/>
                    <a:pt x="1"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97" name="Freeform 94"/>
            <p:cNvSpPr>
              <a:spLocks/>
            </p:cNvSpPr>
            <p:nvPr userDrawn="1"/>
          </p:nvSpPr>
          <p:spPr bwMode="auto">
            <a:xfrm>
              <a:off x="12320588" y="428625"/>
              <a:ext cx="22225" cy="11113"/>
            </a:xfrm>
            <a:custGeom>
              <a:avLst/>
              <a:gdLst>
                <a:gd name="T0" fmla="*/ 6 w 6"/>
                <a:gd name="T1" fmla="*/ 3 h 3"/>
                <a:gd name="T2" fmla="*/ 6 w 6"/>
                <a:gd name="T3" fmla="*/ 3 h 3"/>
                <a:gd name="T4" fmla="*/ 5 w 6"/>
                <a:gd name="T5" fmla="*/ 2 h 3"/>
                <a:gd name="T6" fmla="*/ 1 w 6"/>
                <a:gd name="T7" fmla="*/ 0 h 3"/>
                <a:gd name="T8" fmla="*/ 0 w 6"/>
                <a:gd name="T9" fmla="*/ 0 h 3"/>
                <a:gd name="T10" fmla="*/ 1 w 6"/>
                <a:gd name="T11" fmla="*/ 1 h 3"/>
                <a:gd name="T12" fmla="*/ 5 w 6"/>
                <a:gd name="T13" fmla="*/ 3 h 3"/>
                <a:gd name="T14" fmla="*/ 6 w 6"/>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6" y="3"/>
                  </a:moveTo>
                  <a:cubicBezTo>
                    <a:pt x="6" y="3"/>
                    <a:pt x="6" y="3"/>
                    <a:pt x="6" y="3"/>
                  </a:cubicBezTo>
                  <a:cubicBezTo>
                    <a:pt x="6" y="3"/>
                    <a:pt x="6" y="2"/>
                    <a:pt x="5" y="2"/>
                  </a:cubicBezTo>
                  <a:cubicBezTo>
                    <a:pt x="4" y="2"/>
                    <a:pt x="2" y="1"/>
                    <a:pt x="1" y="0"/>
                  </a:cubicBezTo>
                  <a:cubicBezTo>
                    <a:pt x="0" y="0"/>
                    <a:pt x="0" y="0"/>
                    <a:pt x="0" y="0"/>
                  </a:cubicBezTo>
                  <a:cubicBezTo>
                    <a:pt x="0" y="1"/>
                    <a:pt x="0" y="1"/>
                    <a:pt x="1" y="1"/>
                  </a:cubicBezTo>
                  <a:cubicBezTo>
                    <a:pt x="2" y="1"/>
                    <a:pt x="4" y="3"/>
                    <a:pt x="5" y="3"/>
                  </a:cubicBezTo>
                  <a:cubicBezTo>
                    <a:pt x="5" y="3"/>
                    <a:pt x="6" y="3"/>
                    <a:pt x="6"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98" name="Freeform 95"/>
            <p:cNvSpPr>
              <a:spLocks/>
            </p:cNvSpPr>
            <p:nvPr userDrawn="1"/>
          </p:nvSpPr>
          <p:spPr bwMode="auto">
            <a:xfrm>
              <a:off x="12304713" y="477838"/>
              <a:ext cx="26988" cy="30163"/>
            </a:xfrm>
            <a:custGeom>
              <a:avLst/>
              <a:gdLst>
                <a:gd name="T0" fmla="*/ 0 w 7"/>
                <a:gd name="T1" fmla="*/ 7 h 8"/>
                <a:gd name="T2" fmla="*/ 2 w 7"/>
                <a:gd name="T3" fmla="*/ 8 h 8"/>
                <a:gd name="T4" fmla="*/ 5 w 7"/>
                <a:gd name="T5" fmla="*/ 5 h 8"/>
                <a:gd name="T6" fmla="*/ 7 w 7"/>
                <a:gd name="T7" fmla="*/ 1 h 8"/>
                <a:gd name="T8" fmla="*/ 6 w 7"/>
                <a:gd name="T9" fmla="*/ 0 h 8"/>
                <a:gd name="T10" fmla="*/ 6 w 7"/>
                <a:gd name="T11" fmla="*/ 0 h 8"/>
                <a:gd name="T12" fmla="*/ 5 w 7"/>
                <a:gd name="T13" fmla="*/ 1 h 8"/>
                <a:gd name="T14" fmla="*/ 3 w 7"/>
                <a:gd name="T15" fmla="*/ 5 h 8"/>
                <a:gd name="T16" fmla="*/ 3 w 7"/>
                <a:gd name="T17" fmla="*/ 6 h 8"/>
                <a:gd name="T18" fmla="*/ 2 w 7"/>
                <a:gd name="T19" fmla="*/ 6 h 8"/>
                <a:gd name="T20" fmla="*/ 2 w 7"/>
                <a:gd name="T21" fmla="*/ 5 h 8"/>
                <a:gd name="T22" fmla="*/ 3 w 7"/>
                <a:gd name="T23" fmla="*/ 3 h 8"/>
                <a:gd name="T24" fmla="*/ 3 w 7"/>
                <a:gd name="T25" fmla="*/ 2 h 8"/>
                <a:gd name="T26" fmla="*/ 3 w 7"/>
                <a:gd name="T27" fmla="*/ 2 h 8"/>
                <a:gd name="T28" fmla="*/ 2 w 7"/>
                <a:gd name="T29" fmla="*/ 2 h 8"/>
                <a:gd name="T30" fmla="*/ 0 w 7"/>
                <a:gd name="T31" fmla="*/ 5 h 8"/>
                <a:gd name="T32" fmla="*/ 0 w 7"/>
                <a:gd name="T3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8">
                  <a:moveTo>
                    <a:pt x="0" y="7"/>
                  </a:moveTo>
                  <a:cubicBezTo>
                    <a:pt x="0" y="7"/>
                    <a:pt x="1" y="8"/>
                    <a:pt x="2" y="8"/>
                  </a:cubicBezTo>
                  <a:cubicBezTo>
                    <a:pt x="3" y="8"/>
                    <a:pt x="5" y="7"/>
                    <a:pt x="5" y="5"/>
                  </a:cubicBezTo>
                  <a:cubicBezTo>
                    <a:pt x="7" y="1"/>
                    <a:pt x="7" y="1"/>
                    <a:pt x="7" y="1"/>
                  </a:cubicBezTo>
                  <a:cubicBezTo>
                    <a:pt x="7" y="0"/>
                    <a:pt x="7" y="0"/>
                    <a:pt x="6" y="0"/>
                  </a:cubicBezTo>
                  <a:cubicBezTo>
                    <a:pt x="6" y="0"/>
                    <a:pt x="6" y="0"/>
                    <a:pt x="6" y="0"/>
                  </a:cubicBezTo>
                  <a:cubicBezTo>
                    <a:pt x="6" y="0"/>
                    <a:pt x="5" y="0"/>
                    <a:pt x="5" y="1"/>
                  </a:cubicBezTo>
                  <a:cubicBezTo>
                    <a:pt x="5" y="3"/>
                    <a:pt x="4" y="4"/>
                    <a:pt x="3" y="5"/>
                  </a:cubicBezTo>
                  <a:cubicBezTo>
                    <a:pt x="3" y="6"/>
                    <a:pt x="3" y="6"/>
                    <a:pt x="3" y="6"/>
                  </a:cubicBezTo>
                  <a:cubicBezTo>
                    <a:pt x="2" y="6"/>
                    <a:pt x="2" y="6"/>
                    <a:pt x="2" y="6"/>
                  </a:cubicBezTo>
                  <a:cubicBezTo>
                    <a:pt x="2" y="5"/>
                    <a:pt x="2" y="5"/>
                    <a:pt x="2" y="5"/>
                  </a:cubicBezTo>
                  <a:cubicBezTo>
                    <a:pt x="3" y="4"/>
                    <a:pt x="3" y="3"/>
                    <a:pt x="3" y="3"/>
                  </a:cubicBezTo>
                  <a:cubicBezTo>
                    <a:pt x="3" y="2"/>
                    <a:pt x="3" y="2"/>
                    <a:pt x="3" y="2"/>
                  </a:cubicBezTo>
                  <a:cubicBezTo>
                    <a:pt x="3" y="2"/>
                    <a:pt x="3" y="2"/>
                    <a:pt x="3" y="2"/>
                  </a:cubicBezTo>
                  <a:cubicBezTo>
                    <a:pt x="3" y="2"/>
                    <a:pt x="2" y="2"/>
                    <a:pt x="2" y="2"/>
                  </a:cubicBezTo>
                  <a:cubicBezTo>
                    <a:pt x="2" y="3"/>
                    <a:pt x="1" y="4"/>
                    <a:pt x="0" y="5"/>
                  </a:cubicBezTo>
                  <a:cubicBezTo>
                    <a:pt x="0" y="6"/>
                    <a:pt x="0" y="7"/>
                    <a:pt x="0" y="7"/>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99" name="Freeform 96"/>
            <p:cNvSpPr>
              <a:spLocks/>
            </p:cNvSpPr>
            <p:nvPr userDrawn="1"/>
          </p:nvSpPr>
          <p:spPr bwMode="auto">
            <a:xfrm>
              <a:off x="12252326" y="485775"/>
              <a:ext cx="30163" cy="52388"/>
            </a:xfrm>
            <a:custGeom>
              <a:avLst/>
              <a:gdLst>
                <a:gd name="T0" fmla="*/ 4 w 8"/>
                <a:gd name="T1" fmla="*/ 14 h 14"/>
                <a:gd name="T2" fmla="*/ 4 w 8"/>
                <a:gd name="T3" fmla="*/ 14 h 14"/>
                <a:gd name="T4" fmla="*/ 5 w 8"/>
                <a:gd name="T5" fmla="*/ 13 h 14"/>
                <a:gd name="T6" fmla="*/ 2 w 8"/>
                <a:gd name="T7" fmla="*/ 0 h 14"/>
                <a:gd name="T8" fmla="*/ 1 w 8"/>
                <a:gd name="T9" fmla="*/ 0 h 14"/>
                <a:gd name="T10" fmla="*/ 0 w 8"/>
                <a:gd name="T11" fmla="*/ 0 h 14"/>
                <a:gd name="T12" fmla="*/ 0 w 8"/>
                <a:gd name="T13" fmla="*/ 1 h 14"/>
                <a:gd name="T14" fmla="*/ 4 w 8"/>
                <a:gd name="T15" fmla="*/ 13 h 14"/>
                <a:gd name="T16" fmla="*/ 4 w 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4">
                  <a:moveTo>
                    <a:pt x="4" y="14"/>
                  </a:moveTo>
                  <a:cubicBezTo>
                    <a:pt x="4" y="14"/>
                    <a:pt x="4" y="14"/>
                    <a:pt x="4" y="14"/>
                  </a:cubicBezTo>
                  <a:cubicBezTo>
                    <a:pt x="4" y="14"/>
                    <a:pt x="5" y="14"/>
                    <a:pt x="5" y="13"/>
                  </a:cubicBezTo>
                  <a:cubicBezTo>
                    <a:pt x="8" y="9"/>
                    <a:pt x="7" y="4"/>
                    <a:pt x="2" y="0"/>
                  </a:cubicBezTo>
                  <a:cubicBezTo>
                    <a:pt x="2" y="0"/>
                    <a:pt x="1" y="0"/>
                    <a:pt x="1" y="0"/>
                  </a:cubicBezTo>
                  <a:cubicBezTo>
                    <a:pt x="0" y="0"/>
                    <a:pt x="0" y="0"/>
                    <a:pt x="0" y="0"/>
                  </a:cubicBezTo>
                  <a:cubicBezTo>
                    <a:pt x="0" y="1"/>
                    <a:pt x="0" y="1"/>
                    <a:pt x="0" y="1"/>
                  </a:cubicBezTo>
                  <a:cubicBezTo>
                    <a:pt x="5" y="4"/>
                    <a:pt x="6" y="8"/>
                    <a:pt x="4" y="13"/>
                  </a:cubicBezTo>
                  <a:cubicBezTo>
                    <a:pt x="4" y="14"/>
                    <a:pt x="4" y="14"/>
                    <a:pt x="4" y="1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00" name="Freeform 97"/>
            <p:cNvSpPr>
              <a:spLocks/>
            </p:cNvSpPr>
            <p:nvPr userDrawn="1"/>
          </p:nvSpPr>
          <p:spPr bwMode="auto">
            <a:xfrm>
              <a:off x="12098338" y="542925"/>
              <a:ext cx="19050" cy="26988"/>
            </a:xfrm>
            <a:custGeom>
              <a:avLst/>
              <a:gdLst>
                <a:gd name="T0" fmla="*/ 4 w 5"/>
                <a:gd name="T1" fmla="*/ 0 h 7"/>
                <a:gd name="T2" fmla="*/ 3 w 5"/>
                <a:gd name="T3" fmla="*/ 0 h 7"/>
                <a:gd name="T4" fmla="*/ 2 w 5"/>
                <a:gd name="T5" fmla="*/ 2 h 7"/>
                <a:gd name="T6" fmla="*/ 1 w 5"/>
                <a:gd name="T7" fmla="*/ 2 h 7"/>
                <a:gd name="T8" fmla="*/ 1 w 5"/>
                <a:gd name="T9" fmla="*/ 2 h 7"/>
                <a:gd name="T10" fmla="*/ 1 w 5"/>
                <a:gd name="T11" fmla="*/ 2 h 7"/>
                <a:gd name="T12" fmla="*/ 1 w 5"/>
                <a:gd name="T13" fmla="*/ 3 h 7"/>
                <a:gd name="T14" fmla="*/ 2 w 5"/>
                <a:gd name="T15" fmla="*/ 6 h 7"/>
                <a:gd name="T16" fmla="*/ 2 w 5"/>
                <a:gd name="T17" fmla="*/ 7 h 7"/>
                <a:gd name="T18" fmla="*/ 3 w 5"/>
                <a:gd name="T19" fmla="*/ 7 h 7"/>
                <a:gd name="T20" fmla="*/ 3 w 5"/>
                <a:gd name="T21" fmla="*/ 7 h 7"/>
                <a:gd name="T22" fmla="*/ 3 w 5"/>
                <a:gd name="T23" fmla="*/ 6 h 7"/>
                <a:gd name="T24" fmla="*/ 4 w 5"/>
                <a:gd name="T25" fmla="*/ 2 h 7"/>
                <a:gd name="T26" fmla="*/ 4 w 5"/>
                <a:gd name="T27" fmla="*/ 2 h 7"/>
                <a:gd name="T28" fmla="*/ 5 w 5"/>
                <a:gd name="T29" fmla="*/ 1 h 7"/>
                <a:gd name="T30" fmla="*/ 5 w 5"/>
                <a:gd name="T31" fmla="*/ 1 h 7"/>
                <a:gd name="T32" fmla="*/ 4 w 5"/>
                <a:gd name="T3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4" y="0"/>
                  </a:moveTo>
                  <a:cubicBezTo>
                    <a:pt x="4" y="0"/>
                    <a:pt x="4" y="0"/>
                    <a:pt x="3" y="0"/>
                  </a:cubicBezTo>
                  <a:cubicBezTo>
                    <a:pt x="3" y="1"/>
                    <a:pt x="2" y="1"/>
                    <a:pt x="2" y="2"/>
                  </a:cubicBezTo>
                  <a:cubicBezTo>
                    <a:pt x="1" y="2"/>
                    <a:pt x="1" y="2"/>
                    <a:pt x="1" y="2"/>
                  </a:cubicBezTo>
                  <a:cubicBezTo>
                    <a:pt x="1" y="2"/>
                    <a:pt x="1" y="2"/>
                    <a:pt x="1" y="2"/>
                  </a:cubicBezTo>
                  <a:cubicBezTo>
                    <a:pt x="1" y="2"/>
                    <a:pt x="1" y="2"/>
                    <a:pt x="1" y="2"/>
                  </a:cubicBezTo>
                  <a:cubicBezTo>
                    <a:pt x="1" y="2"/>
                    <a:pt x="0" y="3"/>
                    <a:pt x="1" y="3"/>
                  </a:cubicBezTo>
                  <a:cubicBezTo>
                    <a:pt x="1" y="4"/>
                    <a:pt x="1" y="5"/>
                    <a:pt x="2" y="6"/>
                  </a:cubicBezTo>
                  <a:cubicBezTo>
                    <a:pt x="2" y="7"/>
                    <a:pt x="2" y="7"/>
                    <a:pt x="2" y="7"/>
                  </a:cubicBezTo>
                  <a:cubicBezTo>
                    <a:pt x="3" y="7"/>
                    <a:pt x="3" y="7"/>
                    <a:pt x="3" y="7"/>
                  </a:cubicBezTo>
                  <a:cubicBezTo>
                    <a:pt x="3" y="7"/>
                    <a:pt x="3" y="7"/>
                    <a:pt x="3" y="7"/>
                  </a:cubicBezTo>
                  <a:cubicBezTo>
                    <a:pt x="3" y="6"/>
                    <a:pt x="3" y="6"/>
                    <a:pt x="3" y="6"/>
                  </a:cubicBezTo>
                  <a:cubicBezTo>
                    <a:pt x="2" y="4"/>
                    <a:pt x="3" y="3"/>
                    <a:pt x="4" y="2"/>
                  </a:cubicBezTo>
                  <a:cubicBezTo>
                    <a:pt x="4" y="2"/>
                    <a:pt x="4" y="2"/>
                    <a:pt x="4" y="2"/>
                  </a:cubicBezTo>
                  <a:cubicBezTo>
                    <a:pt x="4" y="2"/>
                    <a:pt x="4" y="2"/>
                    <a:pt x="5" y="1"/>
                  </a:cubicBezTo>
                  <a:cubicBezTo>
                    <a:pt x="5" y="1"/>
                    <a:pt x="5" y="1"/>
                    <a:pt x="5" y="1"/>
                  </a:cubicBezTo>
                  <a:cubicBezTo>
                    <a:pt x="5" y="0"/>
                    <a:pt x="5" y="0"/>
                    <a:pt x="4"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01" name="Freeform 98"/>
            <p:cNvSpPr>
              <a:spLocks/>
            </p:cNvSpPr>
            <p:nvPr userDrawn="1"/>
          </p:nvSpPr>
          <p:spPr bwMode="auto">
            <a:xfrm>
              <a:off x="12112626" y="546100"/>
              <a:ext cx="15875" cy="26988"/>
            </a:xfrm>
            <a:custGeom>
              <a:avLst/>
              <a:gdLst>
                <a:gd name="T0" fmla="*/ 1 w 4"/>
                <a:gd name="T1" fmla="*/ 7 h 7"/>
                <a:gd name="T2" fmla="*/ 2 w 4"/>
                <a:gd name="T3" fmla="*/ 7 h 7"/>
                <a:gd name="T4" fmla="*/ 3 w 4"/>
                <a:gd name="T5" fmla="*/ 7 h 7"/>
                <a:gd name="T6" fmla="*/ 3 w 4"/>
                <a:gd name="T7" fmla="*/ 6 h 7"/>
                <a:gd name="T8" fmla="*/ 4 w 4"/>
                <a:gd name="T9" fmla="*/ 2 h 7"/>
                <a:gd name="T10" fmla="*/ 4 w 4"/>
                <a:gd name="T11" fmla="*/ 1 h 7"/>
                <a:gd name="T12" fmla="*/ 4 w 4"/>
                <a:gd name="T13" fmla="*/ 1 h 7"/>
                <a:gd name="T14" fmla="*/ 4 w 4"/>
                <a:gd name="T15" fmla="*/ 0 h 7"/>
                <a:gd name="T16" fmla="*/ 3 w 4"/>
                <a:gd name="T17" fmla="*/ 0 h 7"/>
                <a:gd name="T18" fmla="*/ 1 w 4"/>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1" y="7"/>
                  </a:moveTo>
                  <a:cubicBezTo>
                    <a:pt x="2" y="7"/>
                    <a:pt x="2" y="7"/>
                    <a:pt x="2" y="7"/>
                  </a:cubicBezTo>
                  <a:cubicBezTo>
                    <a:pt x="2" y="7"/>
                    <a:pt x="3" y="7"/>
                    <a:pt x="3" y="7"/>
                  </a:cubicBezTo>
                  <a:cubicBezTo>
                    <a:pt x="3" y="7"/>
                    <a:pt x="3" y="6"/>
                    <a:pt x="3" y="6"/>
                  </a:cubicBezTo>
                  <a:cubicBezTo>
                    <a:pt x="2" y="3"/>
                    <a:pt x="3" y="3"/>
                    <a:pt x="4" y="2"/>
                  </a:cubicBezTo>
                  <a:cubicBezTo>
                    <a:pt x="4" y="1"/>
                    <a:pt x="4" y="1"/>
                    <a:pt x="4" y="1"/>
                  </a:cubicBezTo>
                  <a:cubicBezTo>
                    <a:pt x="4" y="1"/>
                    <a:pt x="4" y="1"/>
                    <a:pt x="4" y="1"/>
                  </a:cubicBezTo>
                  <a:cubicBezTo>
                    <a:pt x="4" y="0"/>
                    <a:pt x="4" y="0"/>
                    <a:pt x="4" y="0"/>
                  </a:cubicBezTo>
                  <a:cubicBezTo>
                    <a:pt x="3" y="0"/>
                    <a:pt x="3" y="0"/>
                    <a:pt x="3" y="0"/>
                  </a:cubicBezTo>
                  <a:cubicBezTo>
                    <a:pt x="1" y="2"/>
                    <a:pt x="0" y="3"/>
                    <a:pt x="1" y="7"/>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02" name="Freeform 99"/>
            <p:cNvSpPr>
              <a:spLocks/>
            </p:cNvSpPr>
            <p:nvPr userDrawn="1"/>
          </p:nvSpPr>
          <p:spPr bwMode="auto">
            <a:xfrm>
              <a:off x="12128501" y="550863"/>
              <a:ext cx="14288" cy="25400"/>
            </a:xfrm>
            <a:custGeom>
              <a:avLst/>
              <a:gdLst>
                <a:gd name="T0" fmla="*/ 4 w 4"/>
                <a:gd name="T1" fmla="*/ 2 h 7"/>
                <a:gd name="T2" fmla="*/ 4 w 4"/>
                <a:gd name="T3" fmla="*/ 1 h 7"/>
                <a:gd name="T4" fmla="*/ 3 w 4"/>
                <a:gd name="T5" fmla="*/ 0 h 7"/>
                <a:gd name="T6" fmla="*/ 3 w 4"/>
                <a:gd name="T7" fmla="*/ 0 h 7"/>
                <a:gd name="T8" fmla="*/ 1 w 4"/>
                <a:gd name="T9" fmla="*/ 2 h 7"/>
                <a:gd name="T10" fmla="*/ 0 w 4"/>
                <a:gd name="T11" fmla="*/ 4 h 7"/>
                <a:gd name="T12" fmla="*/ 1 w 4"/>
                <a:gd name="T13" fmla="*/ 7 h 7"/>
                <a:gd name="T14" fmla="*/ 2 w 4"/>
                <a:gd name="T15" fmla="*/ 7 h 7"/>
                <a:gd name="T16" fmla="*/ 2 w 4"/>
                <a:gd name="T17" fmla="*/ 7 h 7"/>
                <a:gd name="T18" fmla="*/ 2 w 4"/>
                <a:gd name="T19" fmla="*/ 6 h 7"/>
                <a:gd name="T20" fmla="*/ 3 w 4"/>
                <a:gd name="T21" fmla="*/ 3 h 7"/>
                <a:gd name="T22" fmla="*/ 4 w 4"/>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4" y="2"/>
                  </a:moveTo>
                  <a:cubicBezTo>
                    <a:pt x="4" y="1"/>
                    <a:pt x="4" y="1"/>
                    <a:pt x="4" y="1"/>
                  </a:cubicBezTo>
                  <a:cubicBezTo>
                    <a:pt x="4" y="0"/>
                    <a:pt x="3" y="0"/>
                    <a:pt x="3" y="0"/>
                  </a:cubicBezTo>
                  <a:cubicBezTo>
                    <a:pt x="3" y="0"/>
                    <a:pt x="3" y="0"/>
                    <a:pt x="3" y="0"/>
                  </a:cubicBezTo>
                  <a:cubicBezTo>
                    <a:pt x="1" y="2"/>
                    <a:pt x="1" y="2"/>
                    <a:pt x="1" y="2"/>
                  </a:cubicBezTo>
                  <a:cubicBezTo>
                    <a:pt x="0" y="2"/>
                    <a:pt x="0" y="3"/>
                    <a:pt x="0" y="4"/>
                  </a:cubicBezTo>
                  <a:cubicBezTo>
                    <a:pt x="1" y="7"/>
                    <a:pt x="1" y="7"/>
                    <a:pt x="1" y="7"/>
                  </a:cubicBezTo>
                  <a:cubicBezTo>
                    <a:pt x="1" y="7"/>
                    <a:pt x="1" y="7"/>
                    <a:pt x="2" y="7"/>
                  </a:cubicBezTo>
                  <a:cubicBezTo>
                    <a:pt x="2" y="7"/>
                    <a:pt x="2" y="7"/>
                    <a:pt x="2" y="7"/>
                  </a:cubicBezTo>
                  <a:cubicBezTo>
                    <a:pt x="2" y="7"/>
                    <a:pt x="2" y="6"/>
                    <a:pt x="2" y="6"/>
                  </a:cubicBezTo>
                  <a:cubicBezTo>
                    <a:pt x="2" y="5"/>
                    <a:pt x="2" y="4"/>
                    <a:pt x="3" y="3"/>
                  </a:cubicBezTo>
                  <a:lnTo>
                    <a:pt x="4" y="2"/>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03" name="Freeform 100"/>
            <p:cNvSpPr>
              <a:spLocks/>
            </p:cNvSpPr>
            <p:nvPr userDrawn="1"/>
          </p:nvSpPr>
          <p:spPr bwMode="auto">
            <a:xfrm>
              <a:off x="12188826" y="493713"/>
              <a:ext cx="82550" cy="136525"/>
            </a:xfrm>
            <a:custGeom>
              <a:avLst/>
              <a:gdLst>
                <a:gd name="T0" fmla="*/ 11 w 22"/>
                <a:gd name="T1" fmla="*/ 20 h 36"/>
                <a:gd name="T2" fmla="*/ 11 w 22"/>
                <a:gd name="T3" fmla="*/ 20 h 36"/>
                <a:gd name="T4" fmla="*/ 19 w 22"/>
                <a:gd name="T5" fmla="*/ 12 h 36"/>
                <a:gd name="T6" fmla="*/ 15 w 22"/>
                <a:gd name="T7" fmla="*/ 0 h 36"/>
                <a:gd name="T8" fmla="*/ 14 w 22"/>
                <a:gd name="T9" fmla="*/ 0 h 36"/>
                <a:gd name="T10" fmla="*/ 13 w 22"/>
                <a:gd name="T11" fmla="*/ 1 h 36"/>
                <a:gd name="T12" fmla="*/ 14 w 22"/>
                <a:gd name="T13" fmla="*/ 2 h 36"/>
                <a:gd name="T14" fmla="*/ 18 w 22"/>
                <a:gd name="T15" fmla="*/ 7 h 36"/>
                <a:gd name="T16" fmla="*/ 16 w 22"/>
                <a:gd name="T17" fmla="*/ 12 h 36"/>
                <a:gd name="T18" fmla="*/ 7 w 22"/>
                <a:gd name="T19" fmla="*/ 20 h 36"/>
                <a:gd name="T20" fmla="*/ 5 w 22"/>
                <a:gd name="T21" fmla="*/ 36 h 36"/>
                <a:gd name="T22" fmla="*/ 5 w 22"/>
                <a:gd name="T23" fmla="*/ 36 h 36"/>
                <a:gd name="T24" fmla="*/ 5 w 22"/>
                <a:gd name="T25" fmla="*/ 36 h 36"/>
                <a:gd name="T26" fmla="*/ 11 w 22"/>
                <a:gd name="T27"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36">
                  <a:moveTo>
                    <a:pt x="11" y="20"/>
                  </a:moveTo>
                  <a:cubicBezTo>
                    <a:pt x="11" y="20"/>
                    <a:pt x="11" y="20"/>
                    <a:pt x="11" y="20"/>
                  </a:cubicBezTo>
                  <a:cubicBezTo>
                    <a:pt x="14" y="18"/>
                    <a:pt x="17" y="15"/>
                    <a:pt x="19" y="12"/>
                  </a:cubicBezTo>
                  <a:cubicBezTo>
                    <a:pt x="22" y="8"/>
                    <a:pt x="20" y="4"/>
                    <a:pt x="15" y="0"/>
                  </a:cubicBezTo>
                  <a:cubicBezTo>
                    <a:pt x="15" y="0"/>
                    <a:pt x="15" y="0"/>
                    <a:pt x="14" y="0"/>
                  </a:cubicBezTo>
                  <a:cubicBezTo>
                    <a:pt x="14" y="0"/>
                    <a:pt x="14" y="0"/>
                    <a:pt x="13" y="1"/>
                  </a:cubicBezTo>
                  <a:cubicBezTo>
                    <a:pt x="13" y="1"/>
                    <a:pt x="13" y="2"/>
                    <a:pt x="14" y="2"/>
                  </a:cubicBezTo>
                  <a:cubicBezTo>
                    <a:pt x="16" y="4"/>
                    <a:pt x="17" y="5"/>
                    <a:pt x="18" y="7"/>
                  </a:cubicBezTo>
                  <a:cubicBezTo>
                    <a:pt x="18" y="8"/>
                    <a:pt x="17" y="10"/>
                    <a:pt x="16" y="12"/>
                  </a:cubicBezTo>
                  <a:cubicBezTo>
                    <a:pt x="7" y="20"/>
                    <a:pt x="7" y="20"/>
                    <a:pt x="7" y="20"/>
                  </a:cubicBezTo>
                  <a:cubicBezTo>
                    <a:pt x="1" y="26"/>
                    <a:pt x="0" y="31"/>
                    <a:pt x="5" y="36"/>
                  </a:cubicBezTo>
                  <a:cubicBezTo>
                    <a:pt x="5" y="36"/>
                    <a:pt x="5" y="36"/>
                    <a:pt x="5" y="36"/>
                  </a:cubicBezTo>
                  <a:cubicBezTo>
                    <a:pt x="5" y="36"/>
                    <a:pt x="5" y="36"/>
                    <a:pt x="5" y="36"/>
                  </a:cubicBezTo>
                  <a:cubicBezTo>
                    <a:pt x="1" y="29"/>
                    <a:pt x="6" y="25"/>
                    <a:pt x="11" y="2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04" name="Freeform 101"/>
            <p:cNvSpPr>
              <a:spLocks/>
            </p:cNvSpPr>
            <p:nvPr userDrawn="1"/>
          </p:nvSpPr>
          <p:spPr bwMode="auto">
            <a:xfrm>
              <a:off x="12207876" y="603250"/>
              <a:ext cx="88900" cy="79375"/>
            </a:xfrm>
            <a:custGeom>
              <a:avLst/>
              <a:gdLst>
                <a:gd name="T0" fmla="*/ 18 w 24"/>
                <a:gd name="T1" fmla="*/ 20 h 21"/>
                <a:gd name="T2" fmla="*/ 19 w 24"/>
                <a:gd name="T3" fmla="*/ 21 h 21"/>
                <a:gd name="T4" fmla="*/ 20 w 24"/>
                <a:gd name="T5" fmla="*/ 21 h 21"/>
                <a:gd name="T6" fmla="*/ 23 w 24"/>
                <a:gd name="T7" fmla="*/ 12 h 21"/>
                <a:gd name="T8" fmla="*/ 15 w 24"/>
                <a:gd name="T9" fmla="*/ 6 h 21"/>
                <a:gd name="T10" fmla="*/ 14 w 24"/>
                <a:gd name="T11" fmla="*/ 5 h 21"/>
                <a:gd name="T12" fmla="*/ 9 w 24"/>
                <a:gd name="T13" fmla="*/ 6 h 21"/>
                <a:gd name="T14" fmla="*/ 9 w 24"/>
                <a:gd name="T15" fmla="*/ 6 h 21"/>
                <a:gd name="T16" fmla="*/ 6 w 24"/>
                <a:gd name="T17" fmla="*/ 6 h 21"/>
                <a:gd name="T18" fmla="*/ 1 w 24"/>
                <a:gd name="T19" fmla="*/ 1 h 21"/>
                <a:gd name="T20" fmla="*/ 1 w 24"/>
                <a:gd name="T21" fmla="*/ 0 h 21"/>
                <a:gd name="T22" fmla="*/ 0 w 24"/>
                <a:gd name="T23" fmla="*/ 1 h 21"/>
                <a:gd name="T24" fmla="*/ 10 w 24"/>
                <a:gd name="T25" fmla="*/ 7 h 21"/>
                <a:gd name="T26" fmla="*/ 15 w 24"/>
                <a:gd name="T27" fmla="*/ 7 h 21"/>
                <a:gd name="T28" fmla="*/ 21 w 24"/>
                <a:gd name="T29" fmla="*/ 12 h 21"/>
                <a:gd name="T30" fmla="*/ 18 w 24"/>
                <a:gd name="T31" fmla="*/ 19 h 21"/>
                <a:gd name="T32" fmla="*/ 18 w 24"/>
                <a:gd name="T33"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18" y="20"/>
                  </a:moveTo>
                  <a:cubicBezTo>
                    <a:pt x="18" y="21"/>
                    <a:pt x="18" y="21"/>
                    <a:pt x="19" y="21"/>
                  </a:cubicBezTo>
                  <a:cubicBezTo>
                    <a:pt x="19" y="21"/>
                    <a:pt x="20" y="21"/>
                    <a:pt x="20" y="21"/>
                  </a:cubicBezTo>
                  <a:cubicBezTo>
                    <a:pt x="22" y="19"/>
                    <a:pt x="24" y="16"/>
                    <a:pt x="23" y="12"/>
                  </a:cubicBezTo>
                  <a:cubicBezTo>
                    <a:pt x="22" y="9"/>
                    <a:pt x="19" y="6"/>
                    <a:pt x="15" y="6"/>
                  </a:cubicBezTo>
                  <a:cubicBezTo>
                    <a:pt x="15" y="5"/>
                    <a:pt x="14" y="5"/>
                    <a:pt x="14" y="5"/>
                  </a:cubicBezTo>
                  <a:cubicBezTo>
                    <a:pt x="12" y="5"/>
                    <a:pt x="11" y="6"/>
                    <a:pt x="9" y="6"/>
                  </a:cubicBezTo>
                  <a:cubicBezTo>
                    <a:pt x="9" y="6"/>
                    <a:pt x="9" y="6"/>
                    <a:pt x="9" y="6"/>
                  </a:cubicBezTo>
                  <a:cubicBezTo>
                    <a:pt x="8" y="6"/>
                    <a:pt x="7" y="6"/>
                    <a:pt x="6" y="6"/>
                  </a:cubicBezTo>
                  <a:cubicBezTo>
                    <a:pt x="4" y="6"/>
                    <a:pt x="2" y="5"/>
                    <a:pt x="1" y="1"/>
                  </a:cubicBezTo>
                  <a:cubicBezTo>
                    <a:pt x="1" y="0"/>
                    <a:pt x="1" y="0"/>
                    <a:pt x="1" y="0"/>
                  </a:cubicBezTo>
                  <a:cubicBezTo>
                    <a:pt x="1" y="0"/>
                    <a:pt x="0" y="0"/>
                    <a:pt x="0" y="1"/>
                  </a:cubicBezTo>
                  <a:cubicBezTo>
                    <a:pt x="0" y="7"/>
                    <a:pt x="4" y="7"/>
                    <a:pt x="10" y="7"/>
                  </a:cubicBezTo>
                  <a:cubicBezTo>
                    <a:pt x="12" y="7"/>
                    <a:pt x="13" y="7"/>
                    <a:pt x="15" y="7"/>
                  </a:cubicBezTo>
                  <a:cubicBezTo>
                    <a:pt x="18" y="8"/>
                    <a:pt x="20" y="10"/>
                    <a:pt x="21" y="12"/>
                  </a:cubicBezTo>
                  <a:cubicBezTo>
                    <a:pt x="22" y="15"/>
                    <a:pt x="21" y="17"/>
                    <a:pt x="18" y="19"/>
                  </a:cubicBezTo>
                  <a:cubicBezTo>
                    <a:pt x="18" y="20"/>
                    <a:pt x="17" y="20"/>
                    <a:pt x="18" y="2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05" name="Freeform 102"/>
            <p:cNvSpPr>
              <a:spLocks/>
            </p:cNvSpPr>
            <p:nvPr userDrawn="1"/>
          </p:nvSpPr>
          <p:spPr bwMode="auto">
            <a:xfrm>
              <a:off x="12177713" y="519113"/>
              <a:ext cx="96838" cy="149225"/>
            </a:xfrm>
            <a:custGeom>
              <a:avLst/>
              <a:gdLst>
                <a:gd name="T0" fmla="*/ 1 w 26"/>
                <a:gd name="T1" fmla="*/ 25 h 39"/>
                <a:gd name="T2" fmla="*/ 12 w 26"/>
                <a:gd name="T3" fmla="*/ 35 h 39"/>
                <a:gd name="T4" fmla="*/ 22 w 26"/>
                <a:gd name="T5" fmla="*/ 35 h 39"/>
                <a:gd name="T6" fmla="*/ 24 w 26"/>
                <a:gd name="T7" fmla="*/ 36 h 39"/>
                <a:gd name="T8" fmla="*/ 24 w 26"/>
                <a:gd name="T9" fmla="*/ 38 h 39"/>
                <a:gd name="T10" fmla="*/ 23 w 26"/>
                <a:gd name="T11" fmla="*/ 39 h 39"/>
                <a:gd name="T12" fmla="*/ 24 w 26"/>
                <a:gd name="T13" fmla="*/ 39 h 39"/>
                <a:gd name="T14" fmla="*/ 24 w 26"/>
                <a:gd name="T15" fmla="*/ 39 h 39"/>
                <a:gd name="T16" fmla="*/ 26 w 26"/>
                <a:gd name="T17" fmla="*/ 35 h 39"/>
                <a:gd name="T18" fmla="*/ 23 w 26"/>
                <a:gd name="T19" fmla="*/ 33 h 39"/>
                <a:gd name="T20" fmla="*/ 18 w 26"/>
                <a:gd name="T21" fmla="*/ 33 h 39"/>
                <a:gd name="T22" fmla="*/ 10 w 26"/>
                <a:gd name="T23" fmla="*/ 32 h 39"/>
                <a:gd name="T24" fmla="*/ 3 w 26"/>
                <a:gd name="T25" fmla="*/ 22 h 39"/>
                <a:gd name="T26" fmla="*/ 13 w 26"/>
                <a:gd name="T27" fmla="*/ 7 h 39"/>
                <a:gd name="T28" fmla="*/ 19 w 26"/>
                <a:gd name="T29" fmla="*/ 1 h 39"/>
                <a:gd name="T30" fmla="*/ 19 w 26"/>
                <a:gd name="T31" fmla="*/ 0 h 39"/>
                <a:gd name="T32" fmla="*/ 19 w 26"/>
                <a:gd name="T33" fmla="*/ 0 h 39"/>
                <a:gd name="T34" fmla="*/ 19 w 26"/>
                <a:gd name="T35" fmla="*/ 0 h 39"/>
                <a:gd name="T36" fmla="*/ 11 w 26"/>
                <a:gd name="T37" fmla="*/ 5 h 39"/>
                <a:gd name="T38" fmla="*/ 1 w 26"/>
                <a:gd name="T39" fmla="*/ 2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39">
                  <a:moveTo>
                    <a:pt x="1" y="25"/>
                  </a:moveTo>
                  <a:cubicBezTo>
                    <a:pt x="2" y="31"/>
                    <a:pt x="6" y="35"/>
                    <a:pt x="12" y="35"/>
                  </a:cubicBezTo>
                  <a:cubicBezTo>
                    <a:pt x="22" y="35"/>
                    <a:pt x="22" y="35"/>
                    <a:pt x="22" y="35"/>
                  </a:cubicBezTo>
                  <a:cubicBezTo>
                    <a:pt x="23" y="35"/>
                    <a:pt x="24" y="36"/>
                    <a:pt x="24" y="36"/>
                  </a:cubicBezTo>
                  <a:cubicBezTo>
                    <a:pt x="24" y="36"/>
                    <a:pt x="24" y="37"/>
                    <a:pt x="24" y="38"/>
                  </a:cubicBezTo>
                  <a:cubicBezTo>
                    <a:pt x="23" y="39"/>
                    <a:pt x="23" y="39"/>
                    <a:pt x="23" y="39"/>
                  </a:cubicBezTo>
                  <a:cubicBezTo>
                    <a:pt x="24" y="39"/>
                    <a:pt x="24" y="39"/>
                    <a:pt x="24" y="39"/>
                  </a:cubicBezTo>
                  <a:cubicBezTo>
                    <a:pt x="24" y="39"/>
                    <a:pt x="24" y="39"/>
                    <a:pt x="24" y="39"/>
                  </a:cubicBezTo>
                  <a:cubicBezTo>
                    <a:pt x="26" y="38"/>
                    <a:pt x="26" y="36"/>
                    <a:pt x="26" y="35"/>
                  </a:cubicBezTo>
                  <a:cubicBezTo>
                    <a:pt x="25" y="34"/>
                    <a:pt x="24" y="33"/>
                    <a:pt x="23" y="33"/>
                  </a:cubicBezTo>
                  <a:cubicBezTo>
                    <a:pt x="21" y="33"/>
                    <a:pt x="19" y="33"/>
                    <a:pt x="18" y="33"/>
                  </a:cubicBezTo>
                  <a:cubicBezTo>
                    <a:pt x="13" y="33"/>
                    <a:pt x="11" y="33"/>
                    <a:pt x="10" y="32"/>
                  </a:cubicBezTo>
                  <a:cubicBezTo>
                    <a:pt x="5" y="30"/>
                    <a:pt x="3" y="26"/>
                    <a:pt x="3" y="22"/>
                  </a:cubicBezTo>
                  <a:cubicBezTo>
                    <a:pt x="3" y="16"/>
                    <a:pt x="6" y="10"/>
                    <a:pt x="13" y="7"/>
                  </a:cubicBezTo>
                  <a:cubicBezTo>
                    <a:pt x="15" y="5"/>
                    <a:pt x="19" y="3"/>
                    <a:pt x="19" y="1"/>
                  </a:cubicBezTo>
                  <a:cubicBezTo>
                    <a:pt x="20" y="0"/>
                    <a:pt x="20" y="0"/>
                    <a:pt x="19" y="0"/>
                  </a:cubicBezTo>
                  <a:cubicBezTo>
                    <a:pt x="19" y="0"/>
                    <a:pt x="19" y="0"/>
                    <a:pt x="19" y="0"/>
                  </a:cubicBezTo>
                  <a:cubicBezTo>
                    <a:pt x="19" y="0"/>
                    <a:pt x="19" y="0"/>
                    <a:pt x="19" y="0"/>
                  </a:cubicBezTo>
                  <a:cubicBezTo>
                    <a:pt x="17" y="2"/>
                    <a:pt x="15" y="3"/>
                    <a:pt x="11" y="5"/>
                  </a:cubicBezTo>
                  <a:cubicBezTo>
                    <a:pt x="2" y="10"/>
                    <a:pt x="0" y="18"/>
                    <a:pt x="1" y="2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06" name="Freeform 103"/>
            <p:cNvSpPr>
              <a:spLocks/>
            </p:cNvSpPr>
            <p:nvPr userDrawn="1"/>
          </p:nvSpPr>
          <p:spPr bwMode="auto">
            <a:xfrm>
              <a:off x="12147551" y="557213"/>
              <a:ext cx="63500" cy="138113"/>
            </a:xfrm>
            <a:custGeom>
              <a:avLst/>
              <a:gdLst>
                <a:gd name="T0" fmla="*/ 1 w 17"/>
                <a:gd name="T1" fmla="*/ 0 h 36"/>
                <a:gd name="T2" fmla="*/ 0 w 17"/>
                <a:gd name="T3" fmla="*/ 0 h 36"/>
                <a:gd name="T4" fmla="*/ 0 w 17"/>
                <a:gd name="T5" fmla="*/ 0 h 36"/>
                <a:gd name="T6" fmla="*/ 0 w 17"/>
                <a:gd name="T7" fmla="*/ 1 h 36"/>
                <a:gd name="T8" fmla="*/ 2 w 17"/>
                <a:gd name="T9" fmla="*/ 15 h 36"/>
                <a:gd name="T10" fmla="*/ 3 w 17"/>
                <a:gd name="T11" fmla="*/ 21 h 36"/>
                <a:gd name="T12" fmla="*/ 8 w 17"/>
                <a:gd name="T13" fmla="*/ 24 h 36"/>
                <a:gd name="T14" fmla="*/ 12 w 17"/>
                <a:gd name="T15" fmla="*/ 31 h 36"/>
                <a:gd name="T16" fmla="*/ 12 w 17"/>
                <a:gd name="T17" fmla="*/ 31 h 36"/>
                <a:gd name="T18" fmla="*/ 12 w 17"/>
                <a:gd name="T19" fmla="*/ 32 h 36"/>
                <a:gd name="T20" fmla="*/ 16 w 17"/>
                <a:gd name="T21" fmla="*/ 36 h 36"/>
                <a:gd name="T22" fmla="*/ 16 w 17"/>
                <a:gd name="T23" fmla="*/ 36 h 36"/>
                <a:gd name="T24" fmla="*/ 17 w 17"/>
                <a:gd name="T25" fmla="*/ 36 h 36"/>
                <a:gd name="T26" fmla="*/ 17 w 17"/>
                <a:gd name="T27" fmla="*/ 35 h 36"/>
                <a:gd name="T28" fmla="*/ 13 w 17"/>
                <a:gd name="T29" fmla="*/ 32 h 36"/>
                <a:gd name="T30" fmla="*/ 10 w 17"/>
                <a:gd name="T31" fmla="*/ 24 h 36"/>
                <a:gd name="T32" fmla="*/ 5 w 17"/>
                <a:gd name="T33" fmla="*/ 20 h 36"/>
                <a:gd name="T34" fmla="*/ 4 w 17"/>
                <a:gd name="T35" fmla="*/ 19 h 36"/>
                <a:gd name="T36" fmla="*/ 6 w 17"/>
                <a:gd name="T37" fmla="*/ 10 h 36"/>
                <a:gd name="T38" fmla="*/ 1 w 17"/>
                <a:gd name="T3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36">
                  <a:moveTo>
                    <a:pt x="1" y="0"/>
                  </a:moveTo>
                  <a:cubicBezTo>
                    <a:pt x="0" y="0"/>
                    <a:pt x="0" y="0"/>
                    <a:pt x="0" y="0"/>
                  </a:cubicBezTo>
                  <a:cubicBezTo>
                    <a:pt x="0" y="0"/>
                    <a:pt x="0" y="0"/>
                    <a:pt x="0" y="0"/>
                  </a:cubicBezTo>
                  <a:cubicBezTo>
                    <a:pt x="0" y="1"/>
                    <a:pt x="0" y="1"/>
                    <a:pt x="0" y="1"/>
                  </a:cubicBezTo>
                  <a:cubicBezTo>
                    <a:pt x="4" y="4"/>
                    <a:pt x="6" y="7"/>
                    <a:pt x="2" y="15"/>
                  </a:cubicBezTo>
                  <a:cubicBezTo>
                    <a:pt x="1" y="18"/>
                    <a:pt x="2" y="19"/>
                    <a:pt x="3" y="21"/>
                  </a:cubicBezTo>
                  <a:cubicBezTo>
                    <a:pt x="5" y="22"/>
                    <a:pt x="6" y="23"/>
                    <a:pt x="8" y="24"/>
                  </a:cubicBezTo>
                  <a:cubicBezTo>
                    <a:pt x="11" y="26"/>
                    <a:pt x="11" y="28"/>
                    <a:pt x="12" y="31"/>
                  </a:cubicBezTo>
                  <a:cubicBezTo>
                    <a:pt x="12" y="31"/>
                    <a:pt x="12" y="31"/>
                    <a:pt x="12" y="31"/>
                  </a:cubicBezTo>
                  <a:cubicBezTo>
                    <a:pt x="12" y="31"/>
                    <a:pt x="12" y="32"/>
                    <a:pt x="12" y="32"/>
                  </a:cubicBezTo>
                  <a:cubicBezTo>
                    <a:pt x="12" y="35"/>
                    <a:pt x="14" y="36"/>
                    <a:pt x="16" y="36"/>
                  </a:cubicBezTo>
                  <a:cubicBezTo>
                    <a:pt x="16" y="36"/>
                    <a:pt x="16" y="36"/>
                    <a:pt x="16" y="36"/>
                  </a:cubicBezTo>
                  <a:cubicBezTo>
                    <a:pt x="17" y="36"/>
                    <a:pt x="17" y="36"/>
                    <a:pt x="17" y="36"/>
                  </a:cubicBezTo>
                  <a:cubicBezTo>
                    <a:pt x="17" y="35"/>
                    <a:pt x="17" y="35"/>
                    <a:pt x="17" y="35"/>
                  </a:cubicBezTo>
                  <a:cubicBezTo>
                    <a:pt x="14" y="34"/>
                    <a:pt x="14" y="33"/>
                    <a:pt x="13" y="32"/>
                  </a:cubicBezTo>
                  <a:cubicBezTo>
                    <a:pt x="13" y="29"/>
                    <a:pt x="12" y="25"/>
                    <a:pt x="10" y="24"/>
                  </a:cubicBezTo>
                  <a:cubicBezTo>
                    <a:pt x="8" y="23"/>
                    <a:pt x="6" y="21"/>
                    <a:pt x="5" y="20"/>
                  </a:cubicBezTo>
                  <a:cubicBezTo>
                    <a:pt x="4" y="20"/>
                    <a:pt x="4" y="19"/>
                    <a:pt x="4" y="19"/>
                  </a:cubicBezTo>
                  <a:cubicBezTo>
                    <a:pt x="3" y="17"/>
                    <a:pt x="4" y="14"/>
                    <a:pt x="6" y="10"/>
                  </a:cubicBezTo>
                  <a:cubicBezTo>
                    <a:pt x="6" y="6"/>
                    <a:pt x="5" y="3"/>
                    <a:pt x="1"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07" name="Freeform 104"/>
            <p:cNvSpPr>
              <a:spLocks/>
            </p:cNvSpPr>
            <p:nvPr userDrawn="1"/>
          </p:nvSpPr>
          <p:spPr bwMode="auto">
            <a:xfrm>
              <a:off x="12134851" y="569913"/>
              <a:ext cx="87313" cy="150813"/>
            </a:xfrm>
            <a:custGeom>
              <a:avLst/>
              <a:gdLst>
                <a:gd name="T0" fmla="*/ 6 w 23"/>
                <a:gd name="T1" fmla="*/ 24 h 40"/>
                <a:gd name="T2" fmla="*/ 10 w 23"/>
                <a:gd name="T3" fmla="*/ 30 h 40"/>
                <a:gd name="T4" fmla="*/ 20 w 23"/>
                <a:gd name="T5" fmla="*/ 40 h 40"/>
                <a:gd name="T6" fmla="*/ 20 w 23"/>
                <a:gd name="T7" fmla="*/ 40 h 40"/>
                <a:gd name="T8" fmla="*/ 23 w 23"/>
                <a:gd name="T9" fmla="*/ 39 h 40"/>
                <a:gd name="T10" fmla="*/ 23 w 23"/>
                <a:gd name="T11" fmla="*/ 39 h 40"/>
                <a:gd name="T12" fmla="*/ 22 w 23"/>
                <a:gd name="T13" fmla="*/ 38 h 40"/>
                <a:gd name="T14" fmla="*/ 21 w 23"/>
                <a:gd name="T15" fmla="*/ 37 h 40"/>
                <a:gd name="T16" fmla="*/ 20 w 23"/>
                <a:gd name="T17" fmla="*/ 37 h 40"/>
                <a:gd name="T18" fmla="*/ 20 w 23"/>
                <a:gd name="T19" fmla="*/ 37 h 40"/>
                <a:gd name="T20" fmla="*/ 18 w 23"/>
                <a:gd name="T21" fmla="*/ 38 h 40"/>
                <a:gd name="T22" fmla="*/ 17 w 23"/>
                <a:gd name="T23" fmla="*/ 37 h 40"/>
                <a:gd name="T24" fmla="*/ 12 w 23"/>
                <a:gd name="T25" fmla="*/ 31 h 40"/>
                <a:gd name="T26" fmla="*/ 9 w 23"/>
                <a:gd name="T27" fmla="*/ 23 h 40"/>
                <a:gd name="T28" fmla="*/ 3 w 23"/>
                <a:gd name="T29" fmla="*/ 18 h 40"/>
                <a:gd name="T30" fmla="*/ 3 w 23"/>
                <a:gd name="T31" fmla="*/ 10 h 40"/>
                <a:gd name="T32" fmla="*/ 4 w 23"/>
                <a:gd name="T33" fmla="*/ 8 h 40"/>
                <a:gd name="T34" fmla="*/ 4 w 23"/>
                <a:gd name="T35" fmla="*/ 5 h 40"/>
                <a:gd name="T36" fmla="*/ 2 w 23"/>
                <a:gd name="T37" fmla="*/ 0 h 40"/>
                <a:gd name="T38" fmla="*/ 1 w 23"/>
                <a:gd name="T39" fmla="*/ 0 h 40"/>
                <a:gd name="T40" fmla="*/ 1 w 23"/>
                <a:gd name="T41" fmla="*/ 0 h 40"/>
                <a:gd name="T42" fmla="*/ 1 w 23"/>
                <a:gd name="T43" fmla="*/ 1 h 40"/>
                <a:gd name="T44" fmla="*/ 1 w 23"/>
                <a:gd name="T45" fmla="*/ 11 h 40"/>
                <a:gd name="T46" fmla="*/ 1 w 23"/>
                <a:gd name="T47" fmla="*/ 18 h 40"/>
                <a:gd name="T48" fmla="*/ 6 w 23"/>
                <a:gd name="T4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40">
                  <a:moveTo>
                    <a:pt x="6" y="24"/>
                  </a:moveTo>
                  <a:cubicBezTo>
                    <a:pt x="9" y="25"/>
                    <a:pt x="10" y="27"/>
                    <a:pt x="10" y="30"/>
                  </a:cubicBezTo>
                  <a:cubicBezTo>
                    <a:pt x="11" y="37"/>
                    <a:pt x="14" y="40"/>
                    <a:pt x="20" y="40"/>
                  </a:cubicBezTo>
                  <a:cubicBezTo>
                    <a:pt x="20" y="40"/>
                    <a:pt x="20" y="40"/>
                    <a:pt x="20" y="40"/>
                  </a:cubicBezTo>
                  <a:cubicBezTo>
                    <a:pt x="21" y="40"/>
                    <a:pt x="22" y="40"/>
                    <a:pt x="23" y="39"/>
                  </a:cubicBezTo>
                  <a:cubicBezTo>
                    <a:pt x="23" y="39"/>
                    <a:pt x="23" y="39"/>
                    <a:pt x="23" y="39"/>
                  </a:cubicBezTo>
                  <a:cubicBezTo>
                    <a:pt x="23" y="39"/>
                    <a:pt x="23" y="38"/>
                    <a:pt x="22" y="38"/>
                  </a:cubicBezTo>
                  <a:cubicBezTo>
                    <a:pt x="22" y="37"/>
                    <a:pt x="22" y="37"/>
                    <a:pt x="21" y="37"/>
                  </a:cubicBezTo>
                  <a:cubicBezTo>
                    <a:pt x="21" y="37"/>
                    <a:pt x="21" y="37"/>
                    <a:pt x="20" y="37"/>
                  </a:cubicBezTo>
                  <a:cubicBezTo>
                    <a:pt x="20" y="37"/>
                    <a:pt x="20" y="37"/>
                    <a:pt x="20" y="37"/>
                  </a:cubicBezTo>
                  <a:cubicBezTo>
                    <a:pt x="19" y="37"/>
                    <a:pt x="19" y="38"/>
                    <a:pt x="18" y="38"/>
                  </a:cubicBezTo>
                  <a:cubicBezTo>
                    <a:pt x="18" y="38"/>
                    <a:pt x="18" y="38"/>
                    <a:pt x="17" y="37"/>
                  </a:cubicBezTo>
                  <a:cubicBezTo>
                    <a:pt x="14" y="37"/>
                    <a:pt x="12" y="34"/>
                    <a:pt x="12" y="31"/>
                  </a:cubicBezTo>
                  <a:cubicBezTo>
                    <a:pt x="12" y="27"/>
                    <a:pt x="11" y="24"/>
                    <a:pt x="9" y="23"/>
                  </a:cubicBezTo>
                  <a:cubicBezTo>
                    <a:pt x="6" y="21"/>
                    <a:pt x="4" y="20"/>
                    <a:pt x="3" y="18"/>
                  </a:cubicBezTo>
                  <a:cubicBezTo>
                    <a:pt x="1" y="14"/>
                    <a:pt x="2" y="12"/>
                    <a:pt x="3" y="10"/>
                  </a:cubicBezTo>
                  <a:cubicBezTo>
                    <a:pt x="3" y="10"/>
                    <a:pt x="4" y="9"/>
                    <a:pt x="4" y="8"/>
                  </a:cubicBezTo>
                  <a:cubicBezTo>
                    <a:pt x="4" y="7"/>
                    <a:pt x="4" y="6"/>
                    <a:pt x="4" y="5"/>
                  </a:cubicBezTo>
                  <a:cubicBezTo>
                    <a:pt x="4" y="2"/>
                    <a:pt x="4" y="0"/>
                    <a:pt x="2" y="0"/>
                  </a:cubicBezTo>
                  <a:cubicBezTo>
                    <a:pt x="1" y="0"/>
                    <a:pt x="1" y="0"/>
                    <a:pt x="1" y="0"/>
                  </a:cubicBezTo>
                  <a:cubicBezTo>
                    <a:pt x="1" y="0"/>
                    <a:pt x="1" y="0"/>
                    <a:pt x="1" y="0"/>
                  </a:cubicBezTo>
                  <a:cubicBezTo>
                    <a:pt x="1" y="0"/>
                    <a:pt x="1" y="0"/>
                    <a:pt x="1" y="1"/>
                  </a:cubicBezTo>
                  <a:cubicBezTo>
                    <a:pt x="4" y="3"/>
                    <a:pt x="4" y="6"/>
                    <a:pt x="1" y="11"/>
                  </a:cubicBezTo>
                  <a:cubicBezTo>
                    <a:pt x="0" y="14"/>
                    <a:pt x="0" y="16"/>
                    <a:pt x="1" y="18"/>
                  </a:cubicBezTo>
                  <a:cubicBezTo>
                    <a:pt x="2" y="20"/>
                    <a:pt x="4" y="22"/>
                    <a:pt x="6" y="2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08" name="Freeform 105"/>
            <p:cNvSpPr>
              <a:spLocks/>
            </p:cNvSpPr>
            <p:nvPr userDrawn="1"/>
          </p:nvSpPr>
          <p:spPr bwMode="auto">
            <a:xfrm>
              <a:off x="12230101" y="712788"/>
              <a:ext cx="7938" cy="4763"/>
            </a:xfrm>
            <a:custGeom>
              <a:avLst/>
              <a:gdLst>
                <a:gd name="T0" fmla="*/ 1 w 2"/>
                <a:gd name="T1" fmla="*/ 1 h 1"/>
                <a:gd name="T2" fmla="*/ 1 w 2"/>
                <a:gd name="T3" fmla="*/ 1 h 1"/>
                <a:gd name="T4" fmla="*/ 2 w 2"/>
                <a:gd name="T5" fmla="*/ 1 h 1"/>
                <a:gd name="T6" fmla="*/ 0 w 2"/>
                <a:gd name="T7" fmla="*/ 0 h 1"/>
                <a:gd name="T8" fmla="*/ 0 w 2"/>
                <a:gd name="T9" fmla="*/ 0 h 1"/>
                <a:gd name="T10" fmla="*/ 1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1" y="1"/>
                  </a:moveTo>
                  <a:cubicBezTo>
                    <a:pt x="1" y="1"/>
                    <a:pt x="1" y="1"/>
                    <a:pt x="1" y="1"/>
                  </a:cubicBezTo>
                  <a:cubicBezTo>
                    <a:pt x="2" y="1"/>
                    <a:pt x="2" y="1"/>
                    <a:pt x="2" y="1"/>
                  </a:cubicBezTo>
                  <a:cubicBezTo>
                    <a:pt x="1" y="0"/>
                    <a:pt x="0" y="0"/>
                    <a:pt x="0" y="0"/>
                  </a:cubicBezTo>
                  <a:cubicBezTo>
                    <a:pt x="0" y="0"/>
                    <a:pt x="0" y="0"/>
                    <a:pt x="0" y="0"/>
                  </a:cubicBezTo>
                  <a:cubicBezTo>
                    <a:pt x="0" y="1"/>
                    <a:pt x="0" y="1"/>
                    <a:pt x="1"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09" name="Freeform 106"/>
            <p:cNvSpPr>
              <a:spLocks/>
            </p:cNvSpPr>
            <p:nvPr userDrawn="1"/>
          </p:nvSpPr>
          <p:spPr bwMode="auto">
            <a:xfrm>
              <a:off x="12238038" y="709613"/>
              <a:ext cx="11113" cy="7938"/>
            </a:xfrm>
            <a:custGeom>
              <a:avLst/>
              <a:gdLst>
                <a:gd name="T0" fmla="*/ 2 w 3"/>
                <a:gd name="T1" fmla="*/ 1 h 2"/>
                <a:gd name="T2" fmla="*/ 0 w 3"/>
                <a:gd name="T3" fmla="*/ 0 h 2"/>
                <a:gd name="T4" fmla="*/ 0 w 3"/>
                <a:gd name="T5" fmla="*/ 0 h 2"/>
                <a:gd name="T6" fmla="*/ 0 w 3"/>
                <a:gd name="T7" fmla="*/ 1 h 2"/>
                <a:gd name="T8" fmla="*/ 0 w 3"/>
                <a:gd name="T9" fmla="*/ 1 h 2"/>
                <a:gd name="T10" fmla="*/ 2 w 3"/>
                <a:gd name="T11" fmla="*/ 2 h 2"/>
                <a:gd name="T12" fmla="*/ 2 w 3"/>
                <a:gd name="T13" fmla="*/ 2 h 2"/>
                <a:gd name="T14" fmla="*/ 3 w 3"/>
                <a:gd name="T15" fmla="*/ 1 h 2"/>
                <a:gd name="T16" fmla="*/ 2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2" y="1"/>
                  </a:moveTo>
                  <a:cubicBezTo>
                    <a:pt x="2" y="1"/>
                    <a:pt x="1" y="0"/>
                    <a:pt x="0" y="0"/>
                  </a:cubicBezTo>
                  <a:cubicBezTo>
                    <a:pt x="0" y="0"/>
                    <a:pt x="0" y="0"/>
                    <a:pt x="0" y="0"/>
                  </a:cubicBezTo>
                  <a:cubicBezTo>
                    <a:pt x="0" y="0"/>
                    <a:pt x="0" y="1"/>
                    <a:pt x="0" y="1"/>
                  </a:cubicBezTo>
                  <a:cubicBezTo>
                    <a:pt x="0" y="1"/>
                    <a:pt x="0" y="1"/>
                    <a:pt x="0" y="1"/>
                  </a:cubicBezTo>
                  <a:cubicBezTo>
                    <a:pt x="0" y="1"/>
                    <a:pt x="1" y="2"/>
                    <a:pt x="2" y="2"/>
                  </a:cubicBezTo>
                  <a:cubicBezTo>
                    <a:pt x="2" y="2"/>
                    <a:pt x="2" y="2"/>
                    <a:pt x="2" y="2"/>
                  </a:cubicBezTo>
                  <a:cubicBezTo>
                    <a:pt x="3" y="1"/>
                    <a:pt x="3" y="1"/>
                    <a:pt x="3" y="1"/>
                  </a:cubicBezTo>
                  <a:cubicBezTo>
                    <a:pt x="3" y="1"/>
                    <a:pt x="3" y="1"/>
                    <a:pt x="2"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10" name="Freeform 107"/>
            <p:cNvSpPr>
              <a:spLocks/>
            </p:cNvSpPr>
            <p:nvPr userDrawn="1"/>
          </p:nvSpPr>
          <p:spPr bwMode="auto">
            <a:xfrm>
              <a:off x="12249151" y="706438"/>
              <a:ext cx="11113" cy="6350"/>
            </a:xfrm>
            <a:custGeom>
              <a:avLst/>
              <a:gdLst>
                <a:gd name="T0" fmla="*/ 0 w 3"/>
                <a:gd name="T1" fmla="*/ 0 h 2"/>
                <a:gd name="T2" fmla="*/ 0 w 3"/>
                <a:gd name="T3" fmla="*/ 0 h 2"/>
                <a:gd name="T4" fmla="*/ 0 w 3"/>
                <a:gd name="T5" fmla="*/ 0 h 2"/>
                <a:gd name="T6" fmla="*/ 2 w 3"/>
                <a:gd name="T7" fmla="*/ 2 h 2"/>
                <a:gd name="T8" fmla="*/ 3 w 3"/>
                <a:gd name="T9" fmla="*/ 2 h 2"/>
                <a:gd name="T10" fmla="*/ 3 w 3"/>
                <a:gd name="T11" fmla="*/ 1 h 2"/>
                <a:gd name="T12" fmla="*/ 3 w 3"/>
                <a:gd name="T13" fmla="*/ 1 h 2"/>
                <a:gd name="T14" fmla="*/ 0 w 3"/>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0" y="0"/>
                  </a:moveTo>
                  <a:cubicBezTo>
                    <a:pt x="0" y="0"/>
                    <a:pt x="0" y="0"/>
                    <a:pt x="0" y="0"/>
                  </a:cubicBezTo>
                  <a:cubicBezTo>
                    <a:pt x="0" y="0"/>
                    <a:pt x="0" y="0"/>
                    <a:pt x="0" y="0"/>
                  </a:cubicBezTo>
                  <a:cubicBezTo>
                    <a:pt x="0" y="1"/>
                    <a:pt x="1" y="2"/>
                    <a:pt x="2" y="2"/>
                  </a:cubicBezTo>
                  <a:cubicBezTo>
                    <a:pt x="2" y="2"/>
                    <a:pt x="2" y="2"/>
                    <a:pt x="3" y="2"/>
                  </a:cubicBezTo>
                  <a:cubicBezTo>
                    <a:pt x="3" y="1"/>
                    <a:pt x="3" y="1"/>
                    <a:pt x="3" y="1"/>
                  </a:cubicBezTo>
                  <a:cubicBezTo>
                    <a:pt x="3" y="1"/>
                    <a:pt x="3" y="1"/>
                    <a:pt x="3" y="1"/>
                  </a:cubicBezTo>
                  <a:cubicBezTo>
                    <a:pt x="2" y="0"/>
                    <a:pt x="1" y="0"/>
                    <a:pt x="0"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11" name="Freeform 108"/>
            <p:cNvSpPr>
              <a:spLocks/>
            </p:cNvSpPr>
            <p:nvPr userDrawn="1"/>
          </p:nvSpPr>
          <p:spPr bwMode="auto">
            <a:xfrm>
              <a:off x="12249151" y="660400"/>
              <a:ext cx="14288" cy="22225"/>
            </a:xfrm>
            <a:custGeom>
              <a:avLst/>
              <a:gdLst>
                <a:gd name="T0" fmla="*/ 1 w 4"/>
                <a:gd name="T1" fmla="*/ 6 h 6"/>
                <a:gd name="T2" fmla="*/ 3 w 4"/>
                <a:gd name="T3" fmla="*/ 6 h 6"/>
                <a:gd name="T4" fmla="*/ 4 w 4"/>
                <a:gd name="T5" fmla="*/ 5 h 6"/>
                <a:gd name="T6" fmla="*/ 4 w 4"/>
                <a:gd name="T7" fmla="*/ 4 h 6"/>
                <a:gd name="T8" fmla="*/ 3 w 4"/>
                <a:gd name="T9" fmla="*/ 1 h 6"/>
                <a:gd name="T10" fmla="*/ 3 w 4"/>
                <a:gd name="T11" fmla="*/ 1 h 6"/>
                <a:gd name="T12" fmla="*/ 3 w 4"/>
                <a:gd name="T13" fmla="*/ 0 h 6"/>
                <a:gd name="T14" fmla="*/ 3 w 4"/>
                <a:gd name="T15" fmla="*/ 0 h 6"/>
                <a:gd name="T16" fmla="*/ 2 w 4"/>
                <a:gd name="T17" fmla="*/ 1 h 6"/>
                <a:gd name="T18" fmla="*/ 2 w 4"/>
                <a:gd name="T19" fmla="*/ 1 h 6"/>
                <a:gd name="T20" fmla="*/ 0 w 4"/>
                <a:gd name="T21" fmla="*/ 5 h 6"/>
                <a:gd name="T22" fmla="*/ 1 w 4"/>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6">
                  <a:moveTo>
                    <a:pt x="1" y="6"/>
                  </a:moveTo>
                  <a:cubicBezTo>
                    <a:pt x="2" y="6"/>
                    <a:pt x="2" y="6"/>
                    <a:pt x="3" y="6"/>
                  </a:cubicBezTo>
                  <a:cubicBezTo>
                    <a:pt x="3" y="5"/>
                    <a:pt x="3" y="5"/>
                    <a:pt x="4" y="5"/>
                  </a:cubicBezTo>
                  <a:cubicBezTo>
                    <a:pt x="4" y="5"/>
                    <a:pt x="4" y="4"/>
                    <a:pt x="4" y="4"/>
                  </a:cubicBezTo>
                  <a:cubicBezTo>
                    <a:pt x="3" y="3"/>
                    <a:pt x="3" y="2"/>
                    <a:pt x="3" y="1"/>
                  </a:cubicBezTo>
                  <a:cubicBezTo>
                    <a:pt x="3" y="1"/>
                    <a:pt x="3" y="1"/>
                    <a:pt x="3" y="1"/>
                  </a:cubicBezTo>
                  <a:cubicBezTo>
                    <a:pt x="3" y="0"/>
                    <a:pt x="3" y="0"/>
                    <a:pt x="3" y="0"/>
                  </a:cubicBezTo>
                  <a:cubicBezTo>
                    <a:pt x="3" y="0"/>
                    <a:pt x="3" y="0"/>
                    <a:pt x="3" y="0"/>
                  </a:cubicBezTo>
                  <a:cubicBezTo>
                    <a:pt x="2" y="1"/>
                    <a:pt x="2" y="1"/>
                    <a:pt x="2" y="1"/>
                  </a:cubicBezTo>
                  <a:cubicBezTo>
                    <a:pt x="2" y="1"/>
                    <a:pt x="2" y="1"/>
                    <a:pt x="2" y="1"/>
                  </a:cubicBezTo>
                  <a:cubicBezTo>
                    <a:pt x="0" y="2"/>
                    <a:pt x="0" y="3"/>
                    <a:pt x="0" y="5"/>
                  </a:cubicBezTo>
                  <a:cubicBezTo>
                    <a:pt x="0" y="6"/>
                    <a:pt x="1" y="6"/>
                    <a:pt x="1" y="6"/>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12" name="Freeform 109"/>
            <p:cNvSpPr>
              <a:spLocks/>
            </p:cNvSpPr>
            <p:nvPr userDrawn="1"/>
          </p:nvSpPr>
          <p:spPr bwMode="auto">
            <a:xfrm>
              <a:off x="12214226" y="682625"/>
              <a:ext cx="11113" cy="26988"/>
            </a:xfrm>
            <a:custGeom>
              <a:avLst/>
              <a:gdLst>
                <a:gd name="T0" fmla="*/ 3 w 3"/>
                <a:gd name="T1" fmla="*/ 7 h 7"/>
                <a:gd name="T2" fmla="*/ 3 w 3"/>
                <a:gd name="T3" fmla="*/ 7 h 7"/>
                <a:gd name="T4" fmla="*/ 2 w 3"/>
                <a:gd name="T5" fmla="*/ 4 h 7"/>
                <a:gd name="T6" fmla="*/ 1 w 3"/>
                <a:gd name="T7" fmla="*/ 0 h 7"/>
                <a:gd name="T8" fmla="*/ 1 w 3"/>
                <a:gd name="T9" fmla="*/ 0 h 7"/>
                <a:gd name="T10" fmla="*/ 1 w 3"/>
                <a:gd name="T11" fmla="*/ 2 h 7"/>
                <a:gd name="T12" fmla="*/ 1 w 3"/>
                <a:gd name="T13" fmla="*/ 4 h 7"/>
                <a:gd name="T14" fmla="*/ 3 w 3"/>
                <a:gd name="T15" fmla="*/ 7 h 7"/>
                <a:gd name="T16" fmla="*/ 3 w 3"/>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3" y="7"/>
                  </a:moveTo>
                  <a:cubicBezTo>
                    <a:pt x="3" y="7"/>
                    <a:pt x="3" y="7"/>
                    <a:pt x="3" y="7"/>
                  </a:cubicBezTo>
                  <a:cubicBezTo>
                    <a:pt x="3" y="6"/>
                    <a:pt x="2" y="5"/>
                    <a:pt x="2" y="4"/>
                  </a:cubicBezTo>
                  <a:cubicBezTo>
                    <a:pt x="2" y="2"/>
                    <a:pt x="2" y="1"/>
                    <a:pt x="1" y="0"/>
                  </a:cubicBezTo>
                  <a:cubicBezTo>
                    <a:pt x="1" y="0"/>
                    <a:pt x="1" y="0"/>
                    <a:pt x="1" y="0"/>
                  </a:cubicBezTo>
                  <a:cubicBezTo>
                    <a:pt x="0" y="1"/>
                    <a:pt x="0" y="1"/>
                    <a:pt x="1" y="2"/>
                  </a:cubicBezTo>
                  <a:cubicBezTo>
                    <a:pt x="1" y="2"/>
                    <a:pt x="1" y="3"/>
                    <a:pt x="1" y="4"/>
                  </a:cubicBezTo>
                  <a:cubicBezTo>
                    <a:pt x="1" y="6"/>
                    <a:pt x="1" y="7"/>
                    <a:pt x="3" y="7"/>
                  </a:cubicBezTo>
                  <a:cubicBezTo>
                    <a:pt x="3" y="7"/>
                    <a:pt x="3" y="7"/>
                    <a:pt x="3" y="7"/>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13" name="Freeform 110"/>
            <p:cNvSpPr>
              <a:spLocks/>
            </p:cNvSpPr>
            <p:nvPr userDrawn="1"/>
          </p:nvSpPr>
          <p:spPr bwMode="auto">
            <a:xfrm>
              <a:off x="12222163" y="671513"/>
              <a:ext cx="15875" cy="34925"/>
            </a:xfrm>
            <a:custGeom>
              <a:avLst/>
              <a:gdLst>
                <a:gd name="T0" fmla="*/ 3 w 4"/>
                <a:gd name="T1" fmla="*/ 9 h 9"/>
                <a:gd name="T2" fmla="*/ 4 w 4"/>
                <a:gd name="T3" fmla="*/ 9 h 9"/>
                <a:gd name="T4" fmla="*/ 4 w 4"/>
                <a:gd name="T5" fmla="*/ 9 h 9"/>
                <a:gd name="T6" fmla="*/ 4 w 4"/>
                <a:gd name="T7" fmla="*/ 8 h 9"/>
                <a:gd name="T8" fmla="*/ 3 w 4"/>
                <a:gd name="T9" fmla="*/ 5 h 9"/>
                <a:gd name="T10" fmla="*/ 2 w 4"/>
                <a:gd name="T11" fmla="*/ 2 h 9"/>
                <a:gd name="T12" fmla="*/ 2 w 4"/>
                <a:gd name="T13" fmla="*/ 0 h 9"/>
                <a:gd name="T14" fmla="*/ 2 w 4"/>
                <a:gd name="T15" fmla="*/ 0 h 9"/>
                <a:gd name="T16" fmla="*/ 1 w 4"/>
                <a:gd name="T17" fmla="*/ 0 h 9"/>
                <a:gd name="T18" fmla="*/ 0 w 4"/>
                <a:gd name="T19" fmla="*/ 1 h 9"/>
                <a:gd name="T20" fmla="*/ 1 w 4"/>
                <a:gd name="T21" fmla="*/ 3 h 9"/>
                <a:gd name="T22" fmla="*/ 1 w 4"/>
                <a:gd name="T23" fmla="*/ 6 h 9"/>
                <a:gd name="T24" fmla="*/ 2 w 4"/>
                <a:gd name="T25" fmla="*/ 9 h 9"/>
                <a:gd name="T26" fmla="*/ 3 w 4"/>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9">
                  <a:moveTo>
                    <a:pt x="3" y="9"/>
                  </a:moveTo>
                  <a:cubicBezTo>
                    <a:pt x="4" y="9"/>
                    <a:pt x="4" y="9"/>
                    <a:pt x="4" y="9"/>
                  </a:cubicBezTo>
                  <a:cubicBezTo>
                    <a:pt x="4" y="9"/>
                    <a:pt x="4" y="9"/>
                    <a:pt x="4" y="9"/>
                  </a:cubicBezTo>
                  <a:cubicBezTo>
                    <a:pt x="4" y="9"/>
                    <a:pt x="4" y="9"/>
                    <a:pt x="4" y="8"/>
                  </a:cubicBezTo>
                  <a:cubicBezTo>
                    <a:pt x="3" y="8"/>
                    <a:pt x="2" y="6"/>
                    <a:pt x="3" y="5"/>
                  </a:cubicBezTo>
                  <a:cubicBezTo>
                    <a:pt x="3" y="4"/>
                    <a:pt x="3" y="3"/>
                    <a:pt x="2" y="2"/>
                  </a:cubicBezTo>
                  <a:cubicBezTo>
                    <a:pt x="1" y="1"/>
                    <a:pt x="1" y="0"/>
                    <a:pt x="2" y="0"/>
                  </a:cubicBezTo>
                  <a:cubicBezTo>
                    <a:pt x="2" y="0"/>
                    <a:pt x="2" y="0"/>
                    <a:pt x="2" y="0"/>
                  </a:cubicBezTo>
                  <a:cubicBezTo>
                    <a:pt x="1" y="0"/>
                    <a:pt x="1" y="0"/>
                    <a:pt x="1" y="0"/>
                  </a:cubicBezTo>
                  <a:cubicBezTo>
                    <a:pt x="1" y="0"/>
                    <a:pt x="0" y="0"/>
                    <a:pt x="0" y="1"/>
                  </a:cubicBezTo>
                  <a:cubicBezTo>
                    <a:pt x="0" y="1"/>
                    <a:pt x="0" y="2"/>
                    <a:pt x="1" y="3"/>
                  </a:cubicBezTo>
                  <a:cubicBezTo>
                    <a:pt x="1" y="4"/>
                    <a:pt x="2" y="5"/>
                    <a:pt x="1" y="6"/>
                  </a:cubicBezTo>
                  <a:cubicBezTo>
                    <a:pt x="1" y="7"/>
                    <a:pt x="2" y="8"/>
                    <a:pt x="2" y="9"/>
                  </a:cubicBezTo>
                  <a:cubicBezTo>
                    <a:pt x="3" y="9"/>
                    <a:pt x="3" y="9"/>
                    <a:pt x="3" y="9"/>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14" name="Freeform 111"/>
            <p:cNvSpPr>
              <a:spLocks/>
            </p:cNvSpPr>
            <p:nvPr userDrawn="1"/>
          </p:nvSpPr>
          <p:spPr bwMode="auto">
            <a:xfrm>
              <a:off x="12233276" y="660400"/>
              <a:ext cx="15875" cy="41275"/>
            </a:xfrm>
            <a:custGeom>
              <a:avLst/>
              <a:gdLst>
                <a:gd name="T0" fmla="*/ 1 w 4"/>
                <a:gd name="T1" fmla="*/ 9 h 11"/>
                <a:gd name="T2" fmla="*/ 3 w 4"/>
                <a:gd name="T3" fmla="*/ 11 h 11"/>
                <a:gd name="T4" fmla="*/ 4 w 4"/>
                <a:gd name="T5" fmla="*/ 10 h 11"/>
                <a:gd name="T6" fmla="*/ 4 w 4"/>
                <a:gd name="T7" fmla="*/ 10 h 11"/>
                <a:gd name="T8" fmla="*/ 4 w 4"/>
                <a:gd name="T9" fmla="*/ 8 h 11"/>
                <a:gd name="T10" fmla="*/ 4 w 4"/>
                <a:gd name="T11" fmla="*/ 8 h 11"/>
                <a:gd name="T12" fmla="*/ 3 w 4"/>
                <a:gd name="T13" fmla="*/ 7 h 11"/>
                <a:gd name="T14" fmla="*/ 4 w 4"/>
                <a:gd name="T15" fmla="*/ 1 h 11"/>
                <a:gd name="T16" fmla="*/ 4 w 4"/>
                <a:gd name="T17" fmla="*/ 0 h 11"/>
                <a:gd name="T18" fmla="*/ 4 w 4"/>
                <a:gd name="T19" fmla="*/ 0 h 11"/>
                <a:gd name="T20" fmla="*/ 3 w 4"/>
                <a:gd name="T21" fmla="*/ 0 h 11"/>
                <a:gd name="T22" fmla="*/ 0 w 4"/>
                <a:gd name="T23" fmla="*/ 1 h 11"/>
                <a:gd name="T24" fmla="*/ 0 w 4"/>
                <a:gd name="T25" fmla="*/ 4 h 11"/>
                <a:gd name="T26" fmla="*/ 1 w 4"/>
                <a:gd name="T27" fmla="*/ 7 h 11"/>
                <a:gd name="T28" fmla="*/ 1 w 4"/>
                <a:gd name="T2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1">
                  <a:moveTo>
                    <a:pt x="1" y="9"/>
                  </a:moveTo>
                  <a:cubicBezTo>
                    <a:pt x="1" y="10"/>
                    <a:pt x="2" y="10"/>
                    <a:pt x="3" y="11"/>
                  </a:cubicBezTo>
                  <a:cubicBezTo>
                    <a:pt x="4" y="11"/>
                    <a:pt x="4" y="10"/>
                    <a:pt x="4" y="10"/>
                  </a:cubicBezTo>
                  <a:cubicBezTo>
                    <a:pt x="4" y="10"/>
                    <a:pt x="4" y="10"/>
                    <a:pt x="4" y="10"/>
                  </a:cubicBezTo>
                  <a:cubicBezTo>
                    <a:pt x="3" y="10"/>
                    <a:pt x="3" y="9"/>
                    <a:pt x="4" y="8"/>
                  </a:cubicBezTo>
                  <a:cubicBezTo>
                    <a:pt x="4" y="8"/>
                    <a:pt x="4" y="8"/>
                    <a:pt x="4" y="8"/>
                  </a:cubicBezTo>
                  <a:cubicBezTo>
                    <a:pt x="4" y="8"/>
                    <a:pt x="4" y="7"/>
                    <a:pt x="3" y="7"/>
                  </a:cubicBezTo>
                  <a:cubicBezTo>
                    <a:pt x="2" y="5"/>
                    <a:pt x="2" y="3"/>
                    <a:pt x="4" y="1"/>
                  </a:cubicBezTo>
                  <a:cubicBezTo>
                    <a:pt x="4" y="1"/>
                    <a:pt x="4" y="0"/>
                    <a:pt x="4" y="0"/>
                  </a:cubicBezTo>
                  <a:cubicBezTo>
                    <a:pt x="4" y="0"/>
                    <a:pt x="4" y="0"/>
                    <a:pt x="4" y="0"/>
                  </a:cubicBezTo>
                  <a:cubicBezTo>
                    <a:pt x="4" y="0"/>
                    <a:pt x="3" y="0"/>
                    <a:pt x="3" y="0"/>
                  </a:cubicBezTo>
                  <a:cubicBezTo>
                    <a:pt x="2" y="0"/>
                    <a:pt x="1" y="1"/>
                    <a:pt x="0" y="1"/>
                  </a:cubicBezTo>
                  <a:cubicBezTo>
                    <a:pt x="0" y="2"/>
                    <a:pt x="0" y="3"/>
                    <a:pt x="0" y="4"/>
                  </a:cubicBezTo>
                  <a:cubicBezTo>
                    <a:pt x="1" y="5"/>
                    <a:pt x="1" y="6"/>
                    <a:pt x="1" y="7"/>
                  </a:cubicBezTo>
                  <a:cubicBezTo>
                    <a:pt x="0" y="7"/>
                    <a:pt x="0" y="8"/>
                    <a:pt x="1" y="9"/>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15" name="Freeform 112"/>
            <p:cNvSpPr>
              <a:spLocks/>
            </p:cNvSpPr>
            <p:nvPr userDrawn="1"/>
          </p:nvSpPr>
          <p:spPr bwMode="auto">
            <a:xfrm>
              <a:off x="12249151" y="668338"/>
              <a:ext cx="63500" cy="44450"/>
            </a:xfrm>
            <a:custGeom>
              <a:avLst/>
              <a:gdLst>
                <a:gd name="T0" fmla="*/ 13 w 17"/>
                <a:gd name="T1" fmla="*/ 8 h 12"/>
                <a:gd name="T2" fmla="*/ 16 w 17"/>
                <a:gd name="T3" fmla="*/ 6 h 12"/>
                <a:gd name="T4" fmla="*/ 14 w 17"/>
                <a:gd name="T5" fmla="*/ 0 h 12"/>
                <a:gd name="T6" fmla="*/ 14 w 17"/>
                <a:gd name="T7" fmla="*/ 0 h 12"/>
                <a:gd name="T8" fmla="*/ 13 w 17"/>
                <a:gd name="T9" fmla="*/ 0 h 12"/>
                <a:gd name="T10" fmla="*/ 13 w 17"/>
                <a:gd name="T11" fmla="*/ 1 h 12"/>
                <a:gd name="T12" fmla="*/ 14 w 17"/>
                <a:gd name="T13" fmla="*/ 3 h 12"/>
                <a:gd name="T14" fmla="*/ 13 w 17"/>
                <a:gd name="T15" fmla="*/ 6 h 12"/>
                <a:gd name="T16" fmla="*/ 8 w 17"/>
                <a:gd name="T17" fmla="*/ 9 h 12"/>
                <a:gd name="T18" fmla="*/ 7 w 17"/>
                <a:gd name="T19" fmla="*/ 10 h 12"/>
                <a:gd name="T20" fmla="*/ 6 w 17"/>
                <a:gd name="T21" fmla="*/ 9 h 12"/>
                <a:gd name="T22" fmla="*/ 4 w 17"/>
                <a:gd name="T23" fmla="*/ 8 h 12"/>
                <a:gd name="T24" fmla="*/ 4 w 17"/>
                <a:gd name="T25" fmla="*/ 7 h 12"/>
                <a:gd name="T26" fmla="*/ 5 w 17"/>
                <a:gd name="T27" fmla="*/ 6 h 12"/>
                <a:gd name="T28" fmla="*/ 5 w 17"/>
                <a:gd name="T29" fmla="*/ 6 h 12"/>
                <a:gd name="T30" fmla="*/ 7 w 17"/>
                <a:gd name="T31" fmla="*/ 7 h 12"/>
                <a:gd name="T32" fmla="*/ 7 w 17"/>
                <a:gd name="T33" fmla="*/ 7 h 12"/>
                <a:gd name="T34" fmla="*/ 7 w 17"/>
                <a:gd name="T35" fmla="*/ 7 h 12"/>
                <a:gd name="T36" fmla="*/ 6 w 17"/>
                <a:gd name="T37" fmla="*/ 4 h 12"/>
                <a:gd name="T38" fmla="*/ 5 w 17"/>
                <a:gd name="T39" fmla="*/ 4 h 12"/>
                <a:gd name="T40" fmla="*/ 1 w 17"/>
                <a:gd name="T41" fmla="*/ 6 h 12"/>
                <a:gd name="T42" fmla="*/ 4 w 17"/>
                <a:gd name="T43" fmla="*/ 11 h 12"/>
                <a:gd name="T44" fmla="*/ 6 w 17"/>
                <a:gd name="T45" fmla="*/ 12 h 12"/>
                <a:gd name="T46" fmla="*/ 7 w 17"/>
                <a:gd name="T47" fmla="*/ 12 h 12"/>
                <a:gd name="T48" fmla="*/ 8 w 17"/>
                <a:gd name="T49" fmla="*/ 12 h 12"/>
                <a:gd name="T50" fmla="*/ 10 w 17"/>
                <a:gd name="T51" fmla="*/ 10 h 12"/>
                <a:gd name="T52" fmla="*/ 13 w 17"/>
                <a:gd name="T5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12">
                  <a:moveTo>
                    <a:pt x="13" y="8"/>
                  </a:moveTo>
                  <a:cubicBezTo>
                    <a:pt x="14" y="8"/>
                    <a:pt x="15" y="7"/>
                    <a:pt x="16" y="6"/>
                  </a:cubicBezTo>
                  <a:cubicBezTo>
                    <a:pt x="17" y="4"/>
                    <a:pt x="16" y="2"/>
                    <a:pt x="14" y="0"/>
                  </a:cubicBezTo>
                  <a:cubicBezTo>
                    <a:pt x="14" y="0"/>
                    <a:pt x="14" y="0"/>
                    <a:pt x="14" y="0"/>
                  </a:cubicBezTo>
                  <a:cubicBezTo>
                    <a:pt x="14" y="0"/>
                    <a:pt x="13" y="0"/>
                    <a:pt x="13" y="0"/>
                  </a:cubicBezTo>
                  <a:cubicBezTo>
                    <a:pt x="13" y="0"/>
                    <a:pt x="13" y="1"/>
                    <a:pt x="13" y="1"/>
                  </a:cubicBezTo>
                  <a:cubicBezTo>
                    <a:pt x="14" y="3"/>
                    <a:pt x="14" y="3"/>
                    <a:pt x="14" y="3"/>
                  </a:cubicBezTo>
                  <a:cubicBezTo>
                    <a:pt x="15" y="4"/>
                    <a:pt x="14" y="5"/>
                    <a:pt x="13" y="6"/>
                  </a:cubicBezTo>
                  <a:cubicBezTo>
                    <a:pt x="11" y="7"/>
                    <a:pt x="9" y="8"/>
                    <a:pt x="8" y="9"/>
                  </a:cubicBezTo>
                  <a:cubicBezTo>
                    <a:pt x="8" y="10"/>
                    <a:pt x="7" y="10"/>
                    <a:pt x="7" y="10"/>
                  </a:cubicBezTo>
                  <a:cubicBezTo>
                    <a:pt x="7" y="10"/>
                    <a:pt x="6" y="10"/>
                    <a:pt x="6" y="9"/>
                  </a:cubicBezTo>
                  <a:cubicBezTo>
                    <a:pt x="4" y="8"/>
                    <a:pt x="4" y="8"/>
                    <a:pt x="4" y="8"/>
                  </a:cubicBezTo>
                  <a:cubicBezTo>
                    <a:pt x="4" y="8"/>
                    <a:pt x="4" y="7"/>
                    <a:pt x="4" y="7"/>
                  </a:cubicBezTo>
                  <a:cubicBezTo>
                    <a:pt x="4" y="7"/>
                    <a:pt x="4" y="6"/>
                    <a:pt x="5" y="6"/>
                  </a:cubicBezTo>
                  <a:cubicBezTo>
                    <a:pt x="5" y="6"/>
                    <a:pt x="5" y="6"/>
                    <a:pt x="5" y="6"/>
                  </a:cubicBezTo>
                  <a:cubicBezTo>
                    <a:pt x="7" y="7"/>
                    <a:pt x="7" y="7"/>
                    <a:pt x="7" y="7"/>
                  </a:cubicBezTo>
                  <a:cubicBezTo>
                    <a:pt x="7" y="7"/>
                    <a:pt x="7" y="7"/>
                    <a:pt x="7" y="7"/>
                  </a:cubicBezTo>
                  <a:cubicBezTo>
                    <a:pt x="7" y="7"/>
                    <a:pt x="7" y="7"/>
                    <a:pt x="7" y="7"/>
                  </a:cubicBezTo>
                  <a:cubicBezTo>
                    <a:pt x="7" y="6"/>
                    <a:pt x="7" y="5"/>
                    <a:pt x="6" y="4"/>
                  </a:cubicBezTo>
                  <a:cubicBezTo>
                    <a:pt x="5" y="4"/>
                    <a:pt x="5" y="4"/>
                    <a:pt x="5" y="4"/>
                  </a:cubicBezTo>
                  <a:cubicBezTo>
                    <a:pt x="3" y="4"/>
                    <a:pt x="2" y="5"/>
                    <a:pt x="1" y="6"/>
                  </a:cubicBezTo>
                  <a:cubicBezTo>
                    <a:pt x="0" y="8"/>
                    <a:pt x="2" y="9"/>
                    <a:pt x="4" y="11"/>
                  </a:cubicBezTo>
                  <a:cubicBezTo>
                    <a:pt x="5" y="11"/>
                    <a:pt x="5" y="11"/>
                    <a:pt x="6" y="12"/>
                  </a:cubicBezTo>
                  <a:cubicBezTo>
                    <a:pt x="6" y="12"/>
                    <a:pt x="7" y="12"/>
                    <a:pt x="7" y="12"/>
                  </a:cubicBezTo>
                  <a:cubicBezTo>
                    <a:pt x="7" y="12"/>
                    <a:pt x="8" y="12"/>
                    <a:pt x="8" y="12"/>
                  </a:cubicBezTo>
                  <a:cubicBezTo>
                    <a:pt x="9" y="11"/>
                    <a:pt x="10" y="11"/>
                    <a:pt x="10" y="10"/>
                  </a:cubicBezTo>
                  <a:cubicBezTo>
                    <a:pt x="11" y="9"/>
                    <a:pt x="12" y="9"/>
                    <a:pt x="13" y="8"/>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16" name="Freeform 113"/>
            <p:cNvSpPr>
              <a:spLocks/>
            </p:cNvSpPr>
            <p:nvPr userDrawn="1"/>
          </p:nvSpPr>
          <p:spPr bwMode="auto">
            <a:xfrm>
              <a:off x="12290426" y="709613"/>
              <a:ext cx="36513" cy="19050"/>
            </a:xfrm>
            <a:custGeom>
              <a:avLst/>
              <a:gdLst>
                <a:gd name="T0" fmla="*/ 4 w 10"/>
                <a:gd name="T1" fmla="*/ 1 h 5"/>
                <a:gd name="T2" fmla="*/ 5 w 10"/>
                <a:gd name="T3" fmla="*/ 1 h 5"/>
                <a:gd name="T4" fmla="*/ 9 w 10"/>
                <a:gd name="T5" fmla="*/ 3 h 5"/>
                <a:gd name="T6" fmla="*/ 10 w 10"/>
                <a:gd name="T7" fmla="*/ 3 h 5"/>
                <a:gd name="T8" fmla="*/ 9 w 10"/>
                <a:gd name="T9" fmla="*/ 2 h 5"/>
                <a:gd name="T10" fmla="*/ 3 w 10"/>
                <a:gd name="T11" fmla="*/ 0 h 5"/>
                <a:gd name="T12" fmla="*/ 1 w 10"/>
                <a:gd name="T13" fmla="*/ 0 h 5"/>
                <a:gd name="T14" fmla="*/ 0 w 10"/>
                <a:gd name="T15" fmla="*/ 2 h 5"/>
                <a:gd name="T16" fmla="*/ 0 w 10"/>
                <a:gd name="T17" fmla="*/ 2 h 5"/>
                <a:gd name="T18" fmla="*/ 4 w 10"/>
                <a:gd name="T19" fmla="*/ 4 h 5"/>
                <a:gd name="T20" fmla="*/ 7 w 10"/>
                <a:gd name="T21" fmla="*/ 5 h 5"/>
                <a:gd name="T22" fmla="*/ 8 w 10"/>
                <a:gd name="T23" fmla="*/ 5 h 5"/>
                <a:gd name="T24" fmla="*/ 8 w 10"/>
                <a:gd name="T25" fmla="*/ 5 h 5"/>
                <a:gd name="T26" fmla="*/ 8 w 10"/>
                <a:gd name="T27" fmla="*/ 4 h 5"/>
                <a:gd name="T28" fmla="*/ 4 w 10"/>
                <a:gd name="T29" fmla="*/ 2 h 5"/>
                <a:gd name="T30" fmla="*/ 3 w 10"/>
                <a:gd name="T31" fmla="*/ 2 h 5"/>
                <a:gd name="T32" fmla="*/ 4 w 10"/>
                <a:gd name="T3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5">
                  <a:moveTo>
                    <a:pt x="4" y="1"/>
                  </a:moveTo>
                  <a:cubicBezTo>
                    <a:pt x="4" y="1"/>
                    <a:pt x="4" y="1"/>
                    <a:pt x="5" y="1"/>
                  </a:cubicBezTo>
                  <a:cubicBezTo>
                    <a:pt x="6" y="2"/>
                    <a:pt x="7" y="2"/>
                    <a:pt x="9" y="3"/>
                  </a:cubicBezTo>
                  <a:cubicBezTo>
                    <a:pt x="9" y="3"/>
                    <a:pt x="10" y="3"/>
                    <a:pt x="10" y="3"/>
                  </a:cubicBezTo>
                  <a:cubicBezTo>
                    <a:pt x="10" y="3"/>
                    <a:pt x="10" y="2"/>
                    <a:pt x="9" y="2"/>
                  </a:cubicBezTo>
                  <a:cubicBezTo>
                    <a:pt x="7" y="1"/>
                    <a:pt x="5" y="0"/>
                    <a:pt x="3" y="0"/>
                  </a:cubicBezTo>
                  <a:cubicBezTo>
                    <a:pt x="2" y="0"/>
                    <a:pt x="1" y="0"/>
                    <a:pt x="1" y="0"/>
                  </a:cubicBezTo>
                  <a:cubicBezTo>
                    <a:pt x="0" y="1"/>
                    <a:pt x="0" y="1"/>
                    <a:pt x="0" y="2"/>
                  </a:cubicBezTo>
                  <a:cubicBezTo>
                    <a:pt x="0" y="2"/>
                    <a:pt x="0" y="2"/>
                    <a:pt x="0" y="2"/>
                  </a:cubicBezTo>
                  <a:cubicBezTo>
                    <a:pt x="4" y="4"/>
                    <a:pt x="4" y="4"/>
                    <a:pt x="4" y="4"/>
                  </a:cubicBezTo>
                  <a:cubicBezTo>
                    <a:pt x="7" y="5"/>
                    <a:pt x="7" y="5"/>
                    <a:pt x="7" y="5"/>
                  </a:cubicBezTo>
                  <a:cubicBezTo>
                    <a:pt x="8" y="5"/>
                    <a:pt x="8" y="5"/>
                    <a:pt x="8" y="5"/>
                  </a:cubicBezTo>
                  <a:cubicBezTo>
                    <a:pt x="8" y="5"/>
                    <a:pt x="8" y="5"/>
                    <a:pt x="8" y="5"/>
                  </a:cubicBezTo>
                  <a:cubicBezTo>
                    <a:pt x="8" y="4"/>
                    <a:pt x="8" y="4"/>
                    <a:pt x="8" y="4"/>
                  </a:cubicBezTo>
                  <a:cubicBezTo>
                    <a:pt x="7" y="3"/>
                    <a:pt x="6" y="3"/>
                    <a:pt x="4" y="2"/>
                  </a:cubicBezTo>
                  <a:cubicBezTo>
                    <a:pt x="3" y="2"/>
                    <a:pt x="3" y="2"/>
                    <a:pt x="3" y="2"/>
                  </a:cubicBezTo>
                  <a:cubicBezTo>
                    <a:pt x="3" y="2"/>
                    <a:pt x="4" y="1"/>
                    <a:pt x="4"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17" name="Freeform 114"/>
            <p:cNvSpPr>
              <a:spLocks/>
            </p:cNvSpPr>
            <p:nvPr userDrawn="1"/>
          </p:nvSpPr>
          <p:spPr bwMode="auto">
            <a:xfrm>
              <a:off x="12309476" y="690563"/>
              <a:ext cx="22225" cy="22225"/>
            </a:xfrm>
            <a:custGeom>
              <a:avLst/>
              <a:gdLst>
                <a:gd name="T0" fmla="*/ 2 w 6"/>
                <a:gd name="T1" fmla="*/ 1 h 6"/>
                <a:gd name="T2" fmla="*/ 0 w 6"/>
                <a:gd name="T3" fmla="*/ 2 h 6"/>
                <a:gd name="T4" fmla="*/ 0 w 6"/>
                <a:gd name="T5" fmla="*/ 4 h 6"/>
                <a:gd name="T6" fmla="*/ 5 w 6"/>
                <a:gd name="T7" fmla="*/ 6 h 6"/>
                <a:gd name="T8" fmla="*/ 5 w 6"/>
                <a:gd name="T9" fmla="*/ 6 h 6"/>
                <a:gd name="T10" fmla="*/ 6 w 6"/>
                <a:gd name="T11" fmla="*/ 6 h 6"/>
                <a:gd name="T12" fmla="*/ 6 w 6"/>
                <a:gd name="T13" fmla="*/ 6 h 6"/>
                <a:gd name="T14" fmla="*/ 6 w 6"/>
                <a:gd name="T15" fmla="*/ 6 h 6"/>
                <a:gd name="T16" fmla="*/ 6 w 6"/>
                <a:gd name="T17" fmla="*/ 6 h 6"/>
                <a:gd name="T18" fmla="*/ 6 w 6"/>
                <a:gd name="T19" fmla="*/ 6 h 6"/>
                <a:gd name="T20" fmla="*/ 2 w 6"/>
                <a:gd name="T21" fmla="*/ 3 h 6"/>
                <a:gd name="T22" fmla="*/ 2 w 6"/>
                <a:gd name="T23" fmla="*/ 2 h 6"/>
                <a:gd name="T24" fmla="*/ 4 w 6"/>
                <a:gd name="T25" fmla="*/ 1 h 6"/>
                <a:gd name="T26" fmla="*/ 6 w 6"/>
                <a:gd name="T27" fmla="*/ 1 h 6"/>
                <a:gd name="T28" fmla="*/ 6 w 6"/>
                <a:gd name="T29" fmla="*/ 1 h 6"/>
                <a:gd name="T30" fmla="*/ 6 w 6"/>
                <a:gd name="T31" fmla="*/ 1 h 6"/>
                <a:gd name="T32" fmla="*/ 6 w 6"/>
                <a:gd name="T33" fmla="*/ 1 h 6"/>
                <a:gd name="T34" fmla="*/ 4 w 6"/>
                <a:gd name="T35" fmla="*/ 0 h 6"/>
                <a:gd name="T36" fmla="*/ 2 w 6"/>
                <a:gd name="T3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6">
                  <a:moveTo>
                    <a:pt x="2" y="1"/>
                  </a:moveTo>
                  <a:cubicBezTo>
                    <a:pt x="1" y="1"/>
                    <a:pt x="0" y="2"/>
                    <a:pt x="0" y="2"/>
                  </a:cubicBezTo>
                  <a:cubicBezTo>
                    <a:pt x="0" y="3"/>
                    <a:pt x="0" y="3"/>
                    <a:pt x="0" y="4"/>
                  </a:cubicBezTo>
                  <a:cubicBezTo>
                    <a:pt x="1" y="5"/>
                    <a:pt x="4" y="6"/>
                    <a:pt x="5" y="6"/>
                  </a:cubicBezTo>
                  <a:cubicBezTo>
                    <a:pt x="5" y="6"/>
                    <a:pt x="5" y="6"/>
                    <a:pt x="5" y="6"/>
                  </a:cubicBezTo>
                  <a:cubicBezTo>
                    <a:pt x="6" y="6"/>
                    <a:pt x="6" y="6"/>
                    <a:pt x="6" y="6"/>
                  </a:cubicBezTo>
                  <a:cubicBezTo>
                    <a:pt x="6" y="6"/>
                    <a:pt x="6" y="6"/>
                    <a:pt x="6" y="6"/>
                  </a:cubicBezTo>
                  <a:cubicBezTo>
                    <a:pt x="6" y="6"/>
                    <a:pt x="6" y="6"/>
                    <a:pt x="6" y="6"/>
                  </a:cubicBezTo>
                  <a:cubicBezTo>
                    <a:pt x="6" y="6"/>
                    <a:pt x="6" y="6"/>
                    <a:pt x="6" y="6"/>
                  </a:cubicBezTo>
                  <a:cubicBezTo>
                    <a:pt x="6" y="6"/>
                    <a:pt x="6" y="6"/>
                    <a:pt x="6" y="6"/>
                  </a:cubicBezTo>
                  <a:cubicBezTo>
                    <a:pt x="4" y="5"/>
                    <a:pt x="3" y="4"/>
                    <a:pt x="2" y="3"/>
                  </a:cubicBezTo>
                  <a:cubicBezTo>
                    <a:pt x="2" y="3"/>
                    <a:pt x="2" y="2"/>
                    <a:pt x="2" y="2"/>
                  </a:cubicBezTo>
                  <a:cubicBezTo>
                    <a:pt x="2" y="1"/>
                    <a:pt x="3" y="1"/>
                    <a:pt x="4" y="1"/>
                  </a:cubicBezTo>
                  <a:cubicBezTo>
                    <a:pt x="4" y="1"/>
                    <a:pt x="5" y="1"/>
                    <a:pt x="6" y="1"/>
                  </a:cubicBezTo>
                  <a:cubicBezTo>
                    <a:pt x="6" y="1"/>
                    <a:pt x="6" y="1"/>
                    <a:pt x="6" y="1"/>
                  </a:cubicBezTo>
                  <a:cubicBezTo>
                    <a:pt x="6" y="1"/>
                    <a:pt x="6" y="1"/>
                    <a:pt x="6" y="1"/>
                  </a:cubicBezTo>
                  <a:cubicBezTo>
                    <a:pt x="6" y="1"/>
                    <a:pt x="6" y="1"/>
                    <a:pt x="6" y="1"/>
                  </a:cubicBezTo>
                  <a:cubicBezTo>
                    <a:pt x="5" y="0"/>
                    <a:pt x="5" y="0"/>
                    <a:pt x="4" y="0"/>
                  </a:cubicBezTo>
                  <a:cubicBezTo>
                    <a:pt x="3" y="0"/>
                    <a:pt x="3" y="0"/>
                    <a:pt x="2"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18" name="Freeform 115"/>
            <p:cNvSpPr>
              <a:spLocks/>
            </p:cNvSpPr>
            <p:nvPr userDrawn="1"/>
          </p:nvSpPr>
          <p:spPr bwMode="auto">
            <a:xfrm>
              <a:off x="12323763" y="698500"/>
              <a:ext cx="15875" cy="11113"/>
            </a:xfrm>
            <a:custGeom>
              <a:avLst/>
              <a:gdLst>
                <a:gd name="T0" fmla="*/ 0 w 4"/>
                <a:gd name="T1" fmla="*/ 0 h 3"/>
                <a:gd name="T2" fmla="*/ 0 w 4"/>
                <a:gd name="T3" fmla="*/ 0 h 3"/>
                <a:gd name="T4" fmla="*/ 0 w 4"/>
                <a:gd name="T5" fmla="*/ 1 h 3"/>
                <a:gd name="T6" fmla="*/ 0 w 4"/>
                <a:gd name="T7" fmla="*/ 1 h 3"/>
                <a:gd name="T8" fmla="*/ 4 w 4"/>
                <a:gd name="T9" fmla="*/ 3 h 3"/>
                <a:gd name="T10" fmla="*/ 4 w 4"/>
                <a:gd name="T11" fmla="*/ 3 h 3"/>
                <a:gd name="T12" fmla="*/ 4 w 4"/>
                <a:gd name="T13" fmla="*/ 3 h 3"/>
                <a:gd name="T14" fmla="*/ 4 w 4"/>
                <a:gd name="T15" fmla="*/ 3 h 3"/>
                <a:gd name="T16" fmla="*/ 4 w 4"/>
                <a:gd name="T17" fmla="*/ 2 h 3"/>
                <a:gd name="T18" fmla="*/ 0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0" y="0"/>
                  </a:moveTo>
                  <a:cubicBezTo>
                    <a:pt x="0" y="0"/>
                    <a:pt x="0" y="0"/>
                    <a:pt x="0" y="0"/>
                  </a:cubicBezTo>
                  <a:cubicBezTo>
                    <a:pt x="0" y="0"/>
                    <a:pt x="0" y="0"/>
                    <a:pt x="0" y="1"/>
                  </a:cubicBezTo>
                  <a:cubicBezTo>
                    <a:pt x="0" y="1"/>
                    <a:pt x="0" y="1"/>
                    <a:pt x="0" y="1"/>
                  </a:cubicBezTo>
                  <a:cubicBezTo>
                    <a:pt x="1" y="2"/>
                    <a:pt x="2" y="3"/>
                    <a:pt x="4" y="3"/>
                  </a:cubicBezTo>
                  <a:cubicBezTo>
                    <a:pt x="4" y="3"/>
                    <a:pt x="4" y="3"/>
                    <a:pt x="4" y="3"/>
                  </a:cubicBezTo>
                  <a:cubicBezTo>
                    <a:pt x="4" y="3"/>
                    <a:pt x="4" y="3"/>
                    <a:pt x="4" y="3"/>
                  </a:cubicBezTo>
                  <a:cubicBezTo>
                    <a:pt x="4" y="3"/>
                    <a:pt x="4" y="3"/>
                    <a:pt x="4" y="3"/>
                  </a:cubicBezTo>
                  <a:cubicBezTo>
                    <a:pt x="4" y="2"/>
                    <a:pt x="4" y="2"/>
                    <a:pt x="4" y="2"/>
                  </a:cubicBezTo>
                  <a:cubicBezTo>
                    <a:pt x="3" y="1"/>
                    <a:pt x="2" y="1"/>
                    <a:pt x="0"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19" name="Freeform 116"/>
            <p:cNvSpPr>
              <a:spLocks/>
            </p:cNvSpPr>
            <p:nvPr userDrawn="1"/>
          </p:nvSpPr>
          <p:spPr bwMode="auto">
            <a:xfrm>
              <a:off x="12320588" y="709613"/>
              <a:ext cx="36513" cy="30163"/>
            </a:xfrm>
            <a:custGeom>
              <a:avLst/>
              <a:gdLst>
                <a:gd name="T0" fmla="*/ 2 w 10"/>
                <a:gd name="T1" fmla="*/ 8 h 8"/>
                <a:gd name="T2" fmla="*/ 2 w 10"/>
                <a:gd name="T3" fmla="*/ 8 h 8"/>
                <a:gd name="T4" fmla="*/ 4 w 10"/>
                <a:gd name="T5" fmla="*/ 8 h 8"/>
                <a:gd name="T6" fmla="*/ 10 w 10"/>
                <a:gd name="T7" fmla="*/ 7 h 8"/>
                <a:gd name="T8" fmla="*/ 10 w 10"/>
                <a:gd name="T9" fmla="*/ 6 h 8"/>
                <a:gd name="T10" fmla="*/ 10 w 10"/>
                <a:gd name="T11" fmla="*/ 5 h 8"/>
                <a:gd name="T12" fmla="*/ 9 w 10"/>
                <a:gd name="T13" fmla="*/ 5 h 8"/>
                <a:gd name="T14" fmla="*/ 4 w 10"/>
                <a:gd name="T15" fmla="*/ 7 h 8"/>
                <a:gd name="T16" fmla="*/ 3 w 10"/>
                <a:gd name="T17" fmla="*/ 7 h 8"/>
                <a:gd name="T18" fmla="*/ 3 w 10"/>
                <a:gd name="T19" fmla="*/ 6 h 8"/>
                <a:gd name="T20" fmla="*/ 3 w 10"/>
                <a:gd name="T21" fmla="*/ 5 h 8"/>
                <a:gd name="T22" fmla="*/ 9 w 10"/>
                <a:gd name="T23" fmla="*/ 2 h 8"/>
                <a:gd name="T24" fmla="*/ 9 w 10"/>
                <a:gd name="T25" fmla="*/ 1 h 8"/>
                <a:gd name="T26" fmla="*/ 8 w 10"/>
                <a:gd name="T27" fmla="*/ 0 h 8"/>
                <a:gd name="T28" fmla="*/ 1 w 10"/>
                <a:gd name="T29" fmla="*/ 5 h 8"/>
                <a:gd name="T30" fmla="*/ 1 w 10"/>
                <a:gd name="T31" fmla="*/ 7 h 8"/>
                <a:gd name="T32" fmla="*/ 2 w 10"/>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8">
                  <a:moveTo>
                    <a:pt x="2" y="8"/>
                  </a:moveTo>
                  <a:cubicBezTo>
                    <a:pt x="2" y="8"/>
                    <a:pt x="2" y="8"/>
                    <a:pt x="2" y="8"/>
                  </a:cubicBezTo>
                  <a:cubicBezTo>
                    <a:pt x="3" y="8"/>
                    <a:pt x="3" y="8"/>
                    <a:pt x="4" y="8"/>
                  </a:cubicBezTo>
                  <a:cubicBezTo>
                    <a:pt x="6" y="7"/>
                    <a:pt x="7" y="7"/>
                    <a:pt x="10" y="7"/>
                  </a:cubicBezTo>
                  <a:cubicBezTo>
                    <a:pt x="10" y="7"/>
                    <a:pt x="10" y="6"/>
                    <a:pt x="10" y="6"/>
                  </a:cubicBezTo>
                  <a:cubicBezTo>
                    <a:pt x="10" y="6"/>
                    <a:pt x="10" y="6"/>
                    <a:pt x="10" y="5"/>
                  </a:cubicBezTo>
                  <a:cubicBezTo>
                    <a:pt x="9" y="5"/>
                    <a:pt x="9" y="5"/>
                    <a:pt x="9" y="5"/>
                  </a:cubicBezTo>
                  <a:cubicBezTo>
                    <a:pt x="8" y="5"/>
                    <a:pt x="6" y="6"/>
                    <a:pt x="4" y="7"/>
                  </a:cubicBezTo>
                  <a:cubicBezTo>
                    <a:pt x="3" y="7"/>
                    <a:pt x="3" y="7"/>
                    <a:pt x="3" y="7"/>
                  </a:cubicBezTo>
                  <a:cubicBezTo>
                    <a:pt x="3" y="7"/>
                    <a:pt x="3" y="6"/>
                    <a:pt x="3" y="6"/>
                  </a:cubicBezTo>
                  <a:cubicBezTo>
                    <a:pt x="2" y="6"/>
                    <a:pt x="3" y="5"/>
                    <a:pt x="3" y="5"/>
                  </a:cubicBezTo>
                  <a:cubicBezTo>
                    <a:pt x="4" y="4"/>
                    <a:pt x="6" y="2"/>
                    <a:pt x="9" y="2"/>
                  </a:cubicBezTo>
                  <a:cubicBezTo>
                    <a:pt x="9" y="1"/>
                    <a:pt x="9" y="1"/>
                    <a:pt x="9" y="1"/>
                  </a:cubicBezTo>
                  <a:cubicBezTo>
                    <a:pt x="9" y="1"/>
                    <a:pt x="9" y="0"/>
                    <a:pt x="8" y="0"/>
                  </a:cubicBezTo>
                  <a:cubicBezTo>
                    <a:pt x="5" y="1"/>
                    <a:pt x="3" y="3"/>
                    <a:pt x="1" y="5"/>
                  </a:cubicBezTo>
                  <a:cubicBezTo>
                    <a:pt x="0" y="6"/>
                    <a:pt x="0" y="7"/>
                    <a:pt x="1" y="7"/>
                  </a:cubicBezTo>
                  <a:cubicBezTo>
                    <a:pt x="1" y="8"/>
                    <a:pt x="1" y="8"/>
                    <a:pt x="2" y="8"/>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20" name="Freeform 117"/>
            <p:cNvSpPr>
              <a:spLocks/>
            </p:cNvSpPr>
            <p:nvPr userDrawn="1"/>
          </p:nvSpPr>
          <p:spPr bwMode="auto">
            <a:xfrm>
              <a:off x="12342813" y="720725"/>
              <a:ext cx="14288" cy="7938"/>
            </a:xfrm>
            <a:custGeom>
              <a:avLst/>
              <a:gdLst>
                <a:gd name="T0" fmla="*/ 0 w 4"/>
                <a:gd name="T1" fmla="*/ 1 h 2"/>
                <a:gd name="T2" fmla="*/ 0 w 4"/>
                <a:gd name="T3" fmla="*/ 1 h 2"/>
                <a:gd name="T4" fmla="*/ 1 w 4"/>
                <a:gd name="T5" fmla="*/ 2 h 2"/>
                <a:gd name="T6" fmla="*/ 4 w 4"/>
                <a:gd name="T7" fmla="*/ 1 h 2"/>
                <a:gd name="T8" fmla="*/ 4 w 4"/>
                <a:gd name="T9" fmla="*/ 1 h 2"/>
                <a:gd name="T10" fmla="*/ 4 w 4"/>
                <a:gd name="T11" fmla="*/ 0 h 2"/>
                <a:gd name="T12" fmla="*/ 2 w 4"/>
                <a:gd name="T13" fmla="*/ 0 h 2"/>
                <a:gd name="T14" fmla="*/ 0 w 4"/>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0" y="1"/>
                  </a:moveTo>
                  <a:cubicBezTo>
                    <a:pt x="0" y="1"/>
                    <a:pt x="0" y="1"/>
                    <a:pt x="0" y="1"/>
                  </a:cubicBezTo>
                  <a:cubicBezTo>
                    <a:pt x="0" y="2"/>
                    <a:pt x="0" y="2"/>
                    <a:pt x="1" y="2"/>
                  </a:cubicBezTo>
                  <a:cubicBezTo>
                    <a:pt x="2" y="2"/>
                    <a:pt x="3" y="1"/>
                    <a:pt x="4" y="1"/>
                  </a:cubicBezTo>
                  <a:cubicBezTo>
                    <a:pt x="4" y="1"/>
                    <a:pt x="4" y="1"/>
                    <a:pt x="4" y="1"/>
                  </a:cubicBezTo>
                  <a:cubicBezTo>
                    <a:pt x="4" y="0"/>
                    <a:pt x="4" y="0"/>
                    <a:pt x="4" y="0"/>
                  </a:cubicBezTo>
                  <a:cubicBezTo>
                    <a:pt x="4" y="0"/>
                    <a:pt x="3" y="0"/>
                    <a:pt x="2" y="0"/>
                  </a:cubicBezTo>
                  <a:cubicBezTo>
                    <a:pt x="1" y="0"/>
                    <a:pt x="0" y="0"/>
                    <a:pt x="0"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21" name="Freeform 118"/>
            <p:cNvSpPr>
              <a:spLocks/>
            </p:cNvSpPr>
            <p:nvPr userDrawn="1"/>
          </p:nvSpPr>
          <p:spPr bwMode="auto">
            <a:xfrm>
              <a:off x="12309476" y="663575"/>
              <a:ext cx="17463" cy="23813"/>
            </a:xfrm>
            <a:custGeom>
              <a:avLst/>
              <a:gdLst>
                <a:gd name="T0" fmla="*/ 3 w 5"/>
                <a:gd name="T1" fmla="*/ 4 h 6"/>
                <a:gd name="T2" fmla="*/ 3 w 5"/>
                <a:gd name="T3" fmla="*/ 3 h 6"/>
                <a:gd name="T4" fmla="*/ 4 w 5"/>
                <a:gd name="T5" fmla="*/ 2 h 6"/>
                <a:gd name="T6" fmla="*/ 4 w 5"/>
                <a:gd name="T7" fmla="*/ 2 h 6"/>
                <a:gd name="T8" fmla="*/ 4 w 5"/>
                <a:gd name="T9" fmla="*/ 2 h 6"/>
                <a:gd name="T10" fmla="*/ 1 w 5"/>
                <a:gd name="T11" fmla="*/ 0 h 6"/>
                <a:gd name="T12" fmla="*/ 0 w 5"/>
                <a:gd name="T13" fmla="*/ 1 h 6"/>
                <a:gd name="T14" fmla="*/ 4 w 5"/>
                <a:gd name="T15" fmla="*/ 5 h 6"/>
                <a:gd name="T16" fmla="*/ 5 w 5"/>
                <a:gd name="T17" fmla="*/ 6 h 6"/>
                <a:gd name="T18" fmla="*/ 5 w 5"/>
                <a:gd name="T19" fmla="*/ 5 h 6"/>
                <a:gd name="T20" fmla="*/ 5 w 5"/>
                <a:gd name="T21" fmla="*/ 5 h 6"/>
                <a:gd name="T22" fmla="*/ 3 w 5"/>
                <a:gd name="T23"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3" y="4"/>
                  </a:moveTo>
                  <a:cubicBezTo>
                    <a:pt x="3" y="3"/>
                    <a:pt x="3" y="3"/>
                    <a:pt x="3" y="3"/>
                  </a:cubicBezTo>
                  <a:cubicBezTo>
                    <a:pt x="3" y="2"/>
                    <a:pt x="3" y="2"/>
                    <a:pt x="4" y="2"/>
                  </a:cubicBezTo>
                  <a:cubicBezTo>
                    <a:pt x="4" y="2"/>
                    <a:pt x="4" y="2"/>
                    <a:pt x="4" y="2"/>
                  </a:cubicBezTo>
                  <a:cubicBezTo>
                    <a:pt x="4" y="2"/>
                    <a:pt x="4" y="2"/>
                    <a:pt x="4" y="2"/>
                  </a:cubicBezTo>
                  <a:cubicBezTo>
                    <a:pt x="3" y="1"/>
                    <a:pt x="2" y="0"/>
                    <a:pt x="1" y="0"/>
                  </a:cubicBezTo>
                  <a:cubicBezTo>
                    <a:pt x="1" y="0"/>
                    <a:pt x="0" y="0"/>
                    <a:pt x="0" y="1"/>
                  </a:cubicBezTo>
                  <a:cubicBezTo>
                    <a:pt x="0" y="3"/>
                    <a:pt x="2" y="4"/>
                    <a:pt x="4" y="5"/>
                  </a:cubicBezTo>
                  <a:cubicBezTo>
                    <a:pt x="5" y="6"/>
                    <a:pt x="5" y="6"/>
                    <a:pt x="5" y="6"/>
                  </a:cubicBezTo>
                  <a:cubicBezTo>
                    <a:pt x="5" y="5"/>
                    <a:pt x="5" y="5"/>
                    <a:pt x="5" y="5"/>
                  </a:cubicBezTo>
                  <a:cubicBezTo>
                    <a:pt x="5" y="5"/>
                    <a:pt x="5" y="5"/>
                    <a:pt x="5" y="5"/>
                  </a:cubicBezTo>
                  <a:lnTo>
                    <a:pt x="3" y="4"/>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22" name="Freeform 119"/>
            <p:cNvSpPr>
              <a:spLocks/>
            </p:cNvSpPr>
            <p:nvPr userDrawn="1"/>
          </p:nvSpPr>
          <p:spPr bwMode="auto">
            <a:xfrm>
              <a:off x="12304713" y="638175"/>
              <a:ext cx="19050" cy="25400"/>
            </a:xfrm>
            <a:custGeom>
              <a:avLst/>
              <a:gdLst>
                <a:gd name="T0" fmla="*/ 4 w 5"/>
                <a:gd name="T1" fmla="*/ 4 h 7"/>
                <a:gd name="T2" fmla="*/ 3 w 5"/>
                <a:gd name="T3" fmla="*/ 5 h 7"/>
                <a:gd name="T4" fmla="*/ 2 w 5"/>
                <a:gd name="T5" fmla="*/ 2 h 7"/>
                <a:gd name="T6" fmla="*/ 1 w 5"/>
                <a:gd name="T7" fmla="*/ 0 h 7"/>
                <a:gd name="T8" fmla="*/ 0 w 5"/>
                <a:gd name="T9" fmla="*/ 0 h 7"/>
                <a:gd name="T10" fmla="*/ 2 w 5"/>
                <a:gd name="T11" fmla="*/ 6 h 7"/>
                <a:gd name="T12" fmla="*/ 4 w 5"/>
                <a:gd name="T13" fmla="*/ 7 h 7"/>
                <a:gd name="T14" fmla="*/ 5 w 5"/>
                <a:gd name="T15" fmla="*/ 7 h 7"/>
                <a:gd name="T16" fmla="*/ 5 w 5"/>
                <a:gd name="T17" fmla="*/ 5 h 7"/>
                <a:gd name="T18" fmla="*/ 4 w 5"/>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7">
                  <a:moveTo>
                    <a:pt x="4" y="4"/>
                  </a:moveTo>
                  <a:cubicBezTo>
                    <a:pt x="4" y="4"/>
                    <a:pt x="3" y="5"/>
                    <a:pt x="3" y="5"/>
                  </a:cubicBezTo>
                  <a:cubicBezTo>
                    <a:pt x="3" y="5"/>
                    <a:pt x="2" y="3"/>
                    <a:pt x="2" y="2"/>
                  </a:cubicBezTo>
                  <a:cubicBezTo>
                    <a:pt x="2" y="1"/>
                    <a:pt x="1" y="0"/>
                    <a:pt x="1" y="0"/>
                  </a:cubicBezTo>
                  <a:cubicBezTo>
                    <a:pt x="0" y="0"/>
                    <a:pt x="0" y="0"/>
                    <a:pt x="0" y="0"/>
                  </a:cubicBezTo>
                  <a:cubicBezTo>
                    <a:pt x="0" y="2"/>
                    <a:pt x="1" y="4"/>
                    <a:pt x="2" y="6"/>
                  </a:cubicBezTo>
                  <a:cubicBezTo>
                    <a:pt x="3" y="6"/>
                    <a:pt x="4" y="7"/>
                    <a:pt x="4" y="7"/>
                  </a:cubicBezTo>
                  <a:cubicBezTo>
                    <a:pt x="5" y="7"/>
                    <a:pt x="5" y="7"/>
                    <a:pt x="5" y="7"/>
                  </a:cubicBezTo>
                  <a:cubicBezTo>
                    <a:pt x="5" y="6"/>
                    <a:pt x="5" y="6"/>
                    <a:pt x="5" y="5"/>
                  </a:cubicBezTo>
                  <a:cubicBezTo>
                    <a:pt x="5" y="5"/>
                    <a:pt x="4" y="4"/>
                    <a:pt x="4" y="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23" name="Freeform 120"/>
            <p:cNvSpPr>
              <a:spLocks/>
            </p:cNvSpPr>
            <p:nvPr userDrawn="1"/>
          </p:nvSpPr>
          <p:spPr bwMode="auto">
            <a:xfrm>
              <a:off x="12326938" y="663575"/>
              <a:ext cx="30163" cy="42863"/>
            </a:xfrm>
            <a:custGeom>
              <a:avLst/>
              <a:gdLst>
                <a:gd name="T0" fmla="*/ 1 w 8"/>
                <a:gd name="T1" fmla="*/ 1 h 11"/>
                <a:gd name="T2" fmla="*/ 0 w 8"/>
                <a:gd name="T3" fmla="*/ 0 h 11"/>
                <a:gd name="T4" fmla="*/ 0 w 8"/>
                <a:gd name="T5" fmla="*/ 0 h 11"/>
                <a:gd name="T6" fmla="*/ 0 w 8"/>
                <a:gd name="T7" fmla="*/ 0 h 11"/>
                <a:gd name="T8" fmla="*/ 0 w 8"/>
                <a:gd name="T9" fmla="*/ 0 h 11"/>
                <a:gd name="T10" fmla="*/ 5 w 8"/>
                <a:gd name="T11" fmla="*/ 11 h 11"/>
                <a:gd name="T12" fmla="*/ 6 w 8"/>
                <a:gd name="T13" fmla="*/ 11 h 11"/>
                <a:gd name="T14" fmla="*/ 7 w 8"/>
                <a:gd name="T15" fmla="*/ 10 h 11"/>
                <a:gd name="T16" fmla="*/ 7 w 8"/>
                <a:gd name="T17" fmla="*/ 6 h 11"/>
                <a:gd name="T18" fmla="*/ 6 w 8"/>
                <a:gd name="T19" fmla="*/ 6 h 11"/>
                <a:gd name="T20" fmla="*/ 6 w 8"/>
                <a:gd name="T21" fmla="*/ 6 h 11"/>
                <a:gd name="T22" fmla="*/ 6 w 8"/>
                <a:gd name="T23" fmla="*/ 8 h 11"/>
                <a:gd name="T24" fmla="*/ 6 w 8"/>
                <a:gd name="T25" fmla="*/ 9 h 11"/>
                <a:gd name="T26" fmla="*/ 5 w 8"/>
                <a:gd name="T27" fmla="*/ 9 h 11"/>
                <a:gd name="T28" fmla="*/ 5 w 8"/>
                <a:gd name="T29" fmla="*/ 9 h 11"/>
                <a:gd name="T30" fmla="*/ 4 w 8"/>
                <a:gd name="T31" fmla="*/ 8 h 11"/>
                <a:gd name="T32" fmla="*/ 2 w 8"/>
                <a:gd name="T33" fmla="*/ 2 h 11"/>
                <a:gd name="T34" fmla="*/ 1 w 8"/>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1">
                  <a:moveTo>
                    <a:pt x="1" y="1"/>
                  </a:moveTo>
                  <a:cubicBezTo>
                    <a:pt x="1" y="0"/>
                    <a:pt x="1" y="0"/>
                    <a:pt x="0" y="0"/>
                  </a:cubicBezTo>
                  <a:cubicBezTo>
                    <a:pt x="0" y="0"/>
                    <a:pt x="0" y="0"/>
                    <a:pt x="0" y="0"/>
                  </a:cubicBezTo>
                  <a:cubicBezTo>
                    <a:pt x="0" y="0"/>
                    <a:pt x="0" y="0"/>
                    <a:pt x="0" y="0"/>
                  </a:cubicBezTo>
                  <a:cubicBezTo>
                    <a:pt x="0" y="0"/>
                    <a:pt x="0" y="0"/>
                    <a:pt x="0" y="0"/>
                  </a:cubicBezTo>
                  <a:cubicBezTo>
                    <a:pt x="1" y="4"/>
                    <a:pt x="2" y="9"/>
                    <a:pt x="5" y="11"/>
                  </a:cubicBezTo>
                  <a:cubicBezTo>
                    <a:pt x="6" y="11"/>
                    <a:pt x="6" y="11"/>
                    <a:pt x="6" y="11"/>
                  </a:cubicBezTo>
                  <a:cubicBezTo>
                    <a:pt x="7" y="11"/>
                    <a:pt x="7" y="10"/>
                    <a:pt x="7" y="10"/>
                  </a:cubicBezTo>
                  <a:cubicBezTo>
                    <a:pt x="8" y="8"/>
                    <a:pt x="7" y="7"/>
                    <a:pt x="7" y="6"/>
                  </a:cubicBezTo>
                  <a:cubicBezTo>
                    <a:pt x="7" y="6"/>
                    <a:pt x="6" y="6"/>
                    <a:pt x="6" y="6"/>
                  </a:cubicBezTo>
                  <a:cubicBezTo>
                    <a:pt x="6" y="6"/>
                    <a:pt x="6" y="6"/>
                    <a:pt x="6" y="6"/>
                  </a:cubicBezTo>
                  <a:cubicBezTo>
                    <a:pt x="6" y="8"/>
                    <a:pt x="6" y="8"/>
                    <a:pt x="6" y="8"/>
                  </a:cubicBezTo>
                  <a:cubicBezTo>
                    <a:pt x="6" y="8"/>
                    <a:pt x="6" y="8"/>
                    <a:pt x="6" y="9"/>
                  </a:cubicBezTo>
                  <a:cubicBezTo>
                    <a:pt x="5" y="9"/>
                    <a:pt x="5" y="9"/>
                    <a:pt x="5" y="9"/>
                  </a:cubicBezTo>
                  <a:cubicBezTo>
                    <a:pt x="5" y="9"/>
                    <a:pt x="5" y="9"/>
                    <a:pt x="5" y="9"/>
                  </a:cubicBezTo>
                  <a:cubicBezTo>
                    <a:pt x="5" y="9"/>
                    <a:pt x="5" y="9"/>
                    <a:pt x="4" y="8"/>
                  </a:cubicBezTo>
                  <a:cubicBezTo>
                    <a:pt x="3" y="7"/>
                    <a:pt x="2" y="5"/>
                    <a:pt x="2" y="2"/>
                  </a:cubicBezTo>
                  <a:cubicBezTo>
                    <a:pt x="2" y="2"/>
                    <a:pt x="2" y="1"/>
                    <a:pt x="1"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24" name="Freeform 121"/>
            <p:cNvSpPr>
              <a:spLocks/>
            </p:cNvSpPr>
            <p:nvPr userDrawn="1"/>
          </p:nvSpPr>
          <p:spPr bwMode="auto">
            <a:xfrm>
              <a:off x="12361863" y="695325"/>
              <a:ext cx="22225" cy="44450"/>
            </a:xfrm>
            <a:custGeom>
              <a:avLst/>
              <a:gdLst>
                <a:gd name="T0" fmla="*/ 3 w 6"/>
                <a:gd name="T1" fmla="*/ 12 h 12"/>
                <a:gd name="T2" fmla="*/ 4 w 6"/>
                <a:gd name="T3" fmla="*/ 12 h 12"/>
                <a:gd name="T4" fmla="*/ 5 w 6"/>
                <a:gd name="T5" fmla="*/ 12 h 12"/>
                <a:gd name="T6" fmla="*/ 6 w 6"/>
                <a:gd name="T7" fmla="*/ 7 h 12"/>
                <a:gd name="T8" fmla="*/ 6 w 6"/>
                <a:gd name="T9" fmla="*/ 7 h 12"/>
                <a:gd name="T10" fmla="*/ 5 w 6"/>
                <a:gd name="T11" fmla="*/ 6 h 12"/>
                <a:gd name="T12" fmla="*/ 5 w 6"/>
                <a:gd name="T13" fmla="*/ 6 h 12"/>
                <a:gd name="T14" fmla="*/ 4 w 6"/>
                <a:gd name="T15" fmla="*/ 7 h 12"/>
                <a:gd name="T16" fmla="*/ 4 w 6"/>
                <a:gd name="T17" fmla="*/ 9 h 12"/>
                <a:gd name="T18" fmla="*/ 4 w 6"/>
                <a:gd name="T19" fmla="*/ 10 h 12"/>
                <a:gd name="T20" fmla="*/ 3 w 6"/>
                <a:gd name="T21" fmla="*/ 10 h 12"/>
                <a:gd name="T22" fmla="*/ 1 w 6"/>
                <a:gd name="T23" fmla="*/ 2 h 12"/>
                <a:gd name="T24" fmla="*/ 0 w 6"/>
                <a:gd name="T25" fmla="*/ 0 h 12"/>
                <a:gd name="T26" fmla="*/ 0 w 6"/>
                <a:gd name="T27" fmla="*/ 1 h 12"/>
                <a:gd name="T28" fmla="*/ 3 w 6"/>
                <a:gd name="T2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2">
                  <a:moveTo>
                    <a:pt x="3" y="12"/>
                  </a:moveTo>
                  <a:cubicBezTo>
                    <a:pt x="3" y="12"/>
                    <a:pt x="4" y="12"/>
                    <a:pt x="4" y="12"/>
                  </a:cubicBezTo>
                  <a:cubicBezTo>
                    <a:pt x="4" y="12"/>
                    <a:pt x="5" y="12"/>
                    <a:pt x="5" y="12"/>
                  </a:cubicBezTo>
                  <a:cubicBezTo>
                    <a:pt x="6" y="11"/>
                    <a:pt x="6" y="9"/>
                    <a:pt x="6" y="7"/>
                  </a:cubicBezTo>
                  <a:cubicBezTo>
                    <a:pt x="6" y="7"/>
                    <a:pt x="6" y="7"/>
                    <a:pt x="6" y="7"/>
                  </a:cubicBezTo>
                  <a:cubicBezTo>
                    <a:pt x="5" y="7"/>
                    <a:pt x="5" y="6"/>
                    <a:pt x="5" y="6"/>
                  </a:cubicBezTo>
                  <a:cubicBezTo>
                    <a:pt x="5" y="6"/>
                    <a:pt x="5" y="6"/>
                    <a:pt x="5" y="6"/>
                  </a:cubicBezTo>
                  <a:cubicBezTo>
                    <a:pt x="4" y="6"/>
                    <a:pt x="4" y="6"/>
                    <a:pt x="4" y="7"/>
                  </a:cubicBezTo>
                  <a:cubicBezTo>
                    <a:pt x="4" y="9"/>
                    <a:pt x="4" y="9"/>
                    <a:pt x="4" y="9"/>
                  </a:cubicBezTo>
                  <a:cubicBezTo>
                    <a:pt x="4" y="10"/>
                    <a:pt x="4" y="10"/>
                    <a:pt x="4" y="10"/>
                  </a:cubicBezTo>
                  <a:cubicBezTo>
                    <a:pt x="3" y="10"/>
                    <a:pt x="3" y="10"/>
                    <a:pt x="3" y="10"/>
                  </a:cubicBezTo>
                  <a:cubicBezTo>
                    <a:pt x="1" y="8"/>
                    <a:pt x="1" y="5"/>
                    <a:pt x="1" y="2"/>
                  </a:cubicBezTo>
                  <a:cubicBezTo>
                    <a:pt x="1" y="1"/>
                    <a:pt x="0" y="0"/>
                    <a:pt x="0" y="0"/>
                  </a:cubicBezTo>
                  <a:cubicBezTo>
                    <a:pt x="0" y="0"/>
                    <a:pt x="0" y="0"/>
                    <a:pt x="0" y="1"/>
                  </a:cubicBezTo>
                  <a:cubicBezTo>
                    <a:pt x="0" y="5"/>
                    <a:pt x="0" y="10"/>
                    <a:pt x="3" y="1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25" name="Freeform 122"/>
            <p:cNvSpPr>
              <a:spLocks/>
            </p:cNvSpPr>
            <p:nvPr userDrawn="1"/>
          </p:nvSpPr>
          <p:spPr bwMode="auto">
            <a:xfrm>
              <a:off x="12369801" y="709613"/>
              <a:ext cx="3175" cy="11113"/>
            </a:xfrm>
            <a:custGeom>
              <a:avLst/>
              <a:gdLst>
                <a:gd name="T0" fmla="*/ 0 w 1"/>
                <a:gd name="T1" fmla="*/ 0 h 3"/>
                <a:gd name="T2" fmla="*/ 0 w 1"/>
                <a:gd name="T3" fmla="*/ 0 h 3"/>
                <a:gd name="T4" fmla="*/ 1 w 1"/>
                <a:gd name="T5" fmla="*/ 3 h 3"/>
                <a:gd name="T6" fmla="*/ 1 w 1"/>
                <a:gd name="T7" fmla="*/ 3 h 3"/>
                <a:gd name="T8" fmla="*/ 1 w 1"/>
                <a:gd name="T9" fmla="*/ 3 h 3"/>
                <a:gd name="T10" fmla="*/ 1 w 1"/>
                <a:gd name="T11" fmla="*/ 2 h 3"/>
                <a:gd name="T12" fmla="*/ 1 w 1"/>
                <a:gd name="T13" fmla="*/ 0 h 3"/>
                <a:gd name="T14" fmla="*/ 0 w 1"/>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0"/>
                  </a:moveTo>
                  <a:cubicBezTo>
                    <a:pt x="0" y="0"/>
                    <a:pt x="0" y="0"/>
                    <a:pt x="0" y="0"/>
                  </a:cubicBezTo>
                  <a:cubicBezTo>
                    <a:pt x="0" y="2"/>
                    <a:pt x="0" y="3"/>
                    <a:pt x="1" y="3"/>
                  </a:cubicBezTo>
                  <a:cubicBezTo>
                    <a:pt x="1" y="3"/>
                    <a:pt x="1" y="3"/>
                    <a:pt x="1" y="3"/>
                  </a:cubicBezTo>
                  <a:cubicBezTo>
                    <a:pt x="1" y="3"/>
                    <a:pt x="1" y="3"/>
                    <a:pt x="1" y="3"/>
                  </a:cubicBezTo>
                  <a:cubicBezTo>
                    <a:pt x="1" y="3"/>
                    <a:pt x="1" y="3"/>
                    <a:pt x="1" y="2"/>
                  </a:cubicBezTo>
                  <a:cubicBezTo>
                    <a:pt x="1" y="0"/>
                    <a:pt x="1" y="0"/>
                    <a:pt x="1" y="0"/>
                  </a:cubicBezTo>
                  <a:cubicBezTo>
                    <a:pt x="1" y="0"/>
                    <a:pt x="1" y="0"/>
                    <a:pt x="0"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26" name="Freeform 123"/>
            <p:cNvSpPr>
              <a:spLocks/>
            </p:cNvSpPr>
            <p:nvPr userDrawn="1"/>
          </p:nvSpPr>
          <p:spPr bwMode="auto">
            <a:xfrm>
              <a:off x="12339638" y="679450"/>
              <a:ext cx="6350" cy="7938"/>
            </a:xfrm>
            <a:custGeom>
              <a:avLst/>
              <a:gdLst>
                <a:gd name="T0" fmla="*/ 1 w 2"/>
                <a:gd name="T1" fmla="*/ 2 h 2"/>
                <a:gd name="T2" fmla="*/ 2 w 2"/>
                <a:gd name="T3" fmla="*/ 1 h 2"/>
                <a:gd name="T4" fmla="*/ 1 w 2"/>
                <a:gd name="T5" fmla="*/ 0 h 2"/>
                <a:gd name="T6" fmla="*/ 1 w 2"/>
                <a:gd name="T7" fmla="*/ 0 h 2"/>
                <a:gd name="T8" fmla="*/ 1 w 2"/>
                <a:gd name="T9" fmla="*/ 0 h 2"/>
                <a:gd name="T10" fmla="*/ 1 w 2"/>
                <a:gd name="T11" fmla="*/ 2 h 2"/>
                <a:gd name="T12" fmla="*/ 1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1" y="2"/>
                  </a:moveTo>
                  <a:cubicBezTo>
                    <a:pt x="2" y="2"/>
                    <a:pt x="2" y="2"/>
                    <a:pt x="2" y="1"/>
                  </a:cubicBezTo>
                  <a:cubicBezTo>
                    <a:pt x="2" y="1"/>
                    <a:pt x="2" y="0"/>
                    <a:pt x="1" y="0"/>
                  </a:cubicBezTo>
                  <a:cubicBezTo>
                    <a:pt x="1" y="0"/>
                    <a:pt x="1" y="0"/>
                    <a:pt x="1" y="0"/>
                  </a:cubicBezTo>
                  <a:cubicBezTo>
                    <a:pt x="1" y="0"/>
                    <a:pt x="1" y="0"/>
                    <a:pt x="1" y="0"/>
                  </a:cubicBezTo>
                  <a:cubicBezTo>
                    <a:pt x="0" y="1"/>
                    <a:pt x="1" y="1"/>
                    <a:pt x="1" y="2"/>
                  </a:cubicBezTo>
                  <a:cubicBezTo>
                    <a:pt x="1" y="2"/>
                    <a:pt x="1" y="2"/>
                    <a:pt x="1"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27" name="Freeform 124"/>
            <p:cNvSpPr>
              <a:spLocks/>
            </p:cNvSpPr>
            <p:nvPr userDrawn="1"/>
          </p:nvSpPr>
          <p:spPr bwMode="auto">
            <a:xfrm>
              <a:off x="12403138" y="409575"/>
              <a:ext cx="22225" cy="19050"/>
            </a:xfrm>
            <a:custGeom>
              <a:avLst/>
              <a:gdLst>
                <a:gd name="T0" fmla="*/ 0 w 6"/>
                <a:gd name="T1" fmla="*/ 0 h 5"/>
                <a:gd name="T2" fmla="*/ 0 w 6"/>
                <a:gd name="T3" fmla="*/ 0 h 5"/>
                <a:gd name="T4" fmla="*/ 0 w 6"/>
                <a:gd name="T5" fmla="*/ 0 h 5"/>
                <a:gd name="T6" fmla="*/ 1 w 6"/>
                <a:gd name="T7" fmla="*/ 1 h 5"/>
                <a:gd name="T8" fmla="*/ 4 w 6"/>
                <a:gd name="T9" fmla="*/ 3 h 5"/>
                <a:gd name="T10" fmla="*/ 4 w 6"/>
                <a:gd name="T11" fmla="*/ 4 h 5"/>
                <a:gd name="T12" fmla="*/ 3 w 6"/>
                <a:gd name="T13" fmla="*/ 4 h 5"/>
                <a:gd name="T14" fmla="*/ 3 w 6"/>
                <a:gd name="T15" fmla="*/ 4 h 5"/>
                <a:gd name="T16" fmla="*/ 3 w 6"/>
                <a:gd name="T17" fmla="*/ 5 h 5"/>
                <a:gd name="T18" fmla="*/ 4 w 6"/>
                <a:gd name="T19" fmla="*/ 5 h 5"/>
                <a:gd name="T20" fmla="*/ 5 w 6"/>
                <a:gd name="T21" fmla="*/ 5 h 5"/>
                <a:gd name="T22" fmla="*/ 6 w 6"/>
                <a:gd name="T23" fmla="*/ 3 h 5"/>
                <a:gd name="T24" fmla="*/ 0 w 6"/>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5">
                  <a:moveTo>
                    <a:pt x="0" y="0"/>
                  </a:moveTo>
                  <a:cubicBezTo>
                    <a:pt x="0" y="0"/>
                    <a:pt x="0" y="0"/>
                    <a:pt x="0" y="0"/>
                  </a:cubicBezTo>
                  <a:cubicBezTo>
                    <a:pt x="0" y="0"/>
                    <a:pt x="0" y="0"/>
                    <a:pt x="0" y="0"/>
                  </a:cubicBezTo>
                  <a:cubicBezTo>
                    <a:pt x="0" y="0"/>
                    <a:pt x="0" y="1"/>
                    <a:pt x="1" y="1"/>
                  </a:cubicBezTo>
                  <a:cubicBezTo>
                    <a:pt x="2" y="1"/>
                    <a:pt x="3" y="1"/>
                    <a:pt x="4" y="3"/>
                  </a:cubicBezTo>
                  <a:cubicBezTo>
                    <a:pt x="5" y="3"/>
                    <a:pt x="5" y="4"/>
                    <a:pt x="4" y="4"/>
                  </a:cubicBezTo>
                  <a:cubicBezTo>
                    <a:pt x="4" y="4"/>
                    <a:pt x="4" y="4"/>
                    <a:pt x="3" y="4"/>
                  </a:cubicBezTo>
                  <a:cubicBezTo>
                    <a:pt x="3" y="4"/>
                    <a:pt x="3" y="4"/>
                    <a:pt x="3" y="4"/>
                  </a:cubicBezTo>
                  <a:cubicBezTo>
                    <a:pt x="3" y="5"/>
                    <a:pt x="3" y="5"/>
                    <a:pt x="3" y="5"/>
                  </a:cubicBezTo>
                  <a:cubicBezTo>
                    <a:pt x="4" y="5"/>
                    <a:pt x="4" y="5"/>
                    <a:pt x="4" y="5"/>
                  </a:cubicBezTo>
                  <a:cubicBezTo>
                    <a:pt x="5" y="5"/>
                    <a:pt x="5" y="5"/>
                    <a:pt x="5" y="5"/>
                  </a:cubicBezTo>
                  <a:cubicBezTo>
                    <a:pt x="6" y="4"/>
                    <a:pt x="6" y="4"/>
                    <a:pt x="6" y="3"/>
                  </a:cubicBezTo>
                  <a:cubicBezTo>
                    <a:pt x="4" y="0"/>
                    <a:pt x="3" y="0"/>
                    <a:pt x="0"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28" name="Freeform 125"/>
            <p:cNvSpPr>
              <a:spLocks/>
            </p:cNvSpPr>
            <p:nvPr userDrawn="1"/>
          </p:nvSpPr>
          <p:spPr bwMode="auto">
            <a:xfrm>
              <a:off x="12411076" y="417513"/>
              <a:ext cx="3175" cy="3175"/>
            </a:xfrm>
            <a:custGeom>
              <a:avLst/>
              <a:gdLst>
                <a:gd name="T0" fmla="*/ 1 w 1"/>
                <a:gd name="T1" fmla="*/ 1 h 1"/>
                <a:gd name="T2" fmla="*/ 1 w 1"/>
                <a:gd name="T3" fmla="*/ 1 h 1"/>
                <a:gd name="T4" fmla="*/ 0 w 1"/>
                <a:gd name="T5" fmla="*/ 0 h 1"/>
                <a:gd name="T6" fmla="*/ 0 w 1"/>
                <a:gd name="T7" fmla="*/ 0 h 1"/>
                <a:gd name="T8" fmla="*/ 0 w 1"/>
                <a:gd name="T9" fmla="*/ 1 h 1"/>
                <a:gd name="T10" fmla="*/ 1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1" y="1"/>
                  </a:moveTo>
                  <a:cubicBezTo>
                    <a:pt x="1" y="1"/>
                    <a:pt x="1" y="1"/>
                    <a:pt x="1" y="1"/>
                  </a:cubicBezTo>
                  <a:cubicBezTo>
                    <a:pt x="1" y="0"/>
                    <a:pt x="1" y="0"/>
                    <a:pt x="0" y="0"/>
                  </a:cubicBezTo>
                  <a:cubicBezTo>
                    <a:pt x="0" y="0"/>
                    <a:pt x="0" y="0"/>
                    <a:pt x="0" y="0"/>
                  </a:cubicBezTo>
                  <a:cubicBezTo>
                    <a:pt x="0" y="0"/>
                    <a:pt x="0" y="0"/>
                    <a:pt x="0" y="1"/>
                  </a:cubicBezTo>
                  <a:cubicBezTo>
                    <a:pt x="0" y="1"/>
                    <a:pt x="1" y="1"/>
                    <a:pt x="1"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29" name="Freeform 126"/>
            <p:cNvSpPr>
              <a:spLocks/>
            </p:cNvSpPr>
            <p:nvPr userDrawn="1"/>
          </p:nvSpPr>
          <p:spPr bwMode="auto">
            <a:xfrm>
              <a:off x="12414251" y="436563"/>
              <a:ext cx="19050" cy="26988"/>
            </a:xfrm>
            <a:custGeom>
              <a:avLst/>
              <a:gdLst>
                <a:gd name="T0" fmla="*/ 1 w 5"/>
                <a:gd name="T1" fmla="*/ 0 h 7"/>
                <a:gd name="T2" fmla="*/ 0 w 5"/>
                <a:gd name="T3" fmla="*/ 0 h 7"/>
                <a:gd name="T4" fmla="*/ 1 w 5"/>
                <a:gd name="T5" fmla="*/ 1 h 7"/>
                <a:gd name="T6" fmla="*/ 4 w 5"/>
                <a:gd name="T7" fmla="*/ 5 h 7"/>
                <a:gd name="T8" fmla="*/ 2 w 5"/>
                <a:gd name="T9" fmla="*/ 6 h 7"/>
                <a:gd name="T10" fmla="*/ 1 w 5"/>
                <a:gd name="T11" fmla="*/ 6 h 7"/>
                <a:gd name="T12" fmla="*/ 1 w 5"/>
                <a:gd name="T13" fmla="*/ 6 h 7"/>
                <a:gd name="T14" fmla="*/ 1 w 5"/>
                <a:gd name="T15" fmla="*/ 6 h 7"/>
                <a:gd name="T16" fmla="*/ 3 w 5"/>
                <a:gd name="T17" fmla="*/ 7 h 7"/>
                <a:gd name="T18" fmla="*/ 4 w 5"/>
                <a:gd name="T19" fmla="*/ 7 h 7"/>
                <a:gd name="T20" fmla="*/ 5 w 5"/>
                <a:gd name="T21" fmla="*/ 3 h 7"/>
                <a:gd name="T22" fmla="*/ 1 w 5"/>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1" y="0"/>
                  </a:moveTo>
                  <a:cubicBezTo>
                    <a:pt x="1" y="0"/>
                    <a:pt x="0" y="0"/>
                    <a:pt x="0" y="0"/>
                  </a:cubicBezTo>
                  <a:cubicBezTo>
                    <a:pt x="0" y="0"/>
                    <a:pt x="1" y="1"/>
                    <a:pt x="1" y="1"/>
                  </a:cubicBezTo>
                  <a:cubicBezTo>
                    <a:pt x="3" y="1"/>
                    <a:pt x="4" y="2"/>
                    <a:pt x="4" y="5"/>
                  </a:cubicBezTo>
                  <a:cubicBezTo>
                    <a:pt x="3" y="6"/>
                    <a:pt x="3" y="6"/>
                    <a:pt x="2" y="6"/>
                  </a:cubicBezTo>
                  <a:cubicBezTo>
                    <a:pt x="2" y="6"/>
                    <a:pt x="2" y="6"/>
                    <a:pt x="1" y="6"/>
                  </a:cubicBezTo>
                  <a:cubicBezTo>
                    <a:pt x="1" y="5"/>
                    <a:pt x="1" y="6"/>
                    <a:pt x="1" y="6"/>
                  </a:cubicBezTo>
                  <a:cubicBezTo>
                    <a:pt x="0" y="6"/>
                    <a:pt x="0" y="6"/>
                    <a:pt x="1" y="6"/>
                  </a:cubicBezTo>
                  <a:cubicBezTo>
                    <a:pt x="1" y="6"/>
                    <a:pt x="2" y="7"/>
                    <a:pt x="3" y="7"/>
                  </a:cubicBezTo>
                  <a:cubicBezTo>
                    <a:pt x="4" y="7"/>
                    <a:pt x="4" y="7"/>
                    <a:pt x="4" y="7"/>
                  </a:cubicBezTo>
                  <a:cubicBezTo>
                    <a:pt x="5" y="6"/>
                    <a:pt x="5" y="5"/>
                    <a:pt x="5" y="3"/>
                  </a:cubicBezTo>
                  <a:cubicBezTo>
                    <a:pt x="4" y="1"/>
                    <a:pt x="3" y="0"/>
                    <a:pt x="1"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30" name="Freeform 127"/>
            <p:cNvSpPr>
              <a:spLocks/>
            </p:cNvSpPr>
            <p:nvPr userDrawn="1"/>
          </p:nvSpPr>
          <p:spPr bwMode="auto">
            <a:xfrm>
              <a:off x="12414251" y="444500"/>
              <a:ext cx="7938" cy="6350"/>
            </a:xfrm>
            <a:custGeom>
              <a:avLst/>
              <a:gdLst>
                <a:gd name="T0" fmla="*/ 2 w 2"/>
                <a:gd name="T1" fmla="*/ 2 h 2"/>
                <a:gd name="T2" fmla="*/ 2 w 2"/>
                <a:gd name="T3" fmla="*/ 2 h 2"/>
                <a:gd name="T4" fmla="*/ 2 w 2"/>
                <a:gd name="T5" fmla="*/ 1 h 2"/>
                <a:gd name="T6" fmla="*/ 1 w 2"/>
                <a:gd name="T7" fmla="*/ 0 h 2"/>
                <a:gd name="T8" fmla="*/ 1 w 2"/>
                <a:gd name="T9" fmla="*/ 1 h 2"/>
                <a:gd name="T10" fmla="*/ 1 w 2"/>
                <a:gd name="T11" fmla="*/ 2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cubicBezTo>
                    <a:pt x="2" y="2"/>
                    <a:pt x="2" y="2"/>
                    <a:pt x="2" y="2"/>
                  </a:cubicBezTo>
                  <a:cubicBezTo>
                    <a:pt x="2" y="1"/>
                    <a:pt x="2" y="1"/>
                    <a:pt x="2" y="1"/>
                  </a:cubicBezTo>
                  <a:cubicBezTo>
                    <a:pt x="2" y="1"/>
                    <a:pt x="2" y="0"/>
                    <a:pt x="1" y="0"/>
                  </a:cubicBezTo>
                  <a:cubicBezTo>
                    <a:pt x="1" y="1"/>
                    <a:pt x="1" y="1"/>
                    <a:pt x="1" y="1"/>
                  </a:cubicBezTo>
                  <a:cubicBezTo>
                    <a:pt x="0" y="1"/>
                    <a:pt x="1" y="1"/>
                    <a:pt x="1" y="2"/>
                  </a:cubicBezTo>
                  <a:cubicBezTo>
                    <a:pt x="1" y="2"/>
                    <a:pt x="2" y="2"/>
                    <a:pt x="2"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31" name="Freeform 128"/>
            <p:cNvSpPr>
              <a:spLocks/>
            </p:cNvSpPr>
            <p:nvPr userDrawn="1"/>
          </p:nvSpPr>
          <p:spPr bwMode="auto">
            <a:xfrm>
              <a:off x="12417426" y="469900"/>
              <a:ext cx="19050" cy="30163"/>
            </a:xfrm>
            <a:custGeom>
              <a:avLst/>
              <a:gdLst>
                <a:gd name="T0" fmla="*/ 2 w 5"/>
                <a:gd name="T1" fmla="*/ 8 h 8"/>
                <a:gd name="T2" fmla="*/ 5 w 5"/>
                <a:gd name="T3" fmla="*/ 3 h 8"/>
                <a:gd name="T4" fmla="*/ 5 w 5"/>
                <a:gd name="T5" fmla="*/ 1 h 8"/>
                <a:gd name="T6" fmla="*/ 2 w 5"/>
                <a:gd name="T7" fmla="*/ 0 h 8"/>
                <a:gd name="T8" fmla="*/ 1 w 5"/>
                <a:gd name="T9" fmla="*/ 0 h 8"/>
                <a:gd name="T10" fmla="*/ 0 w 5"/>
                <a:gd name="T11" fmla="*/ 0 h 8"/>
                <a:gd name="T12" fmla="*/ 0 w 5"/>
                <a:gd name="T13" fmla="*/ 1 h 8"/>
                <a:gd name="T14" fmla="*/ 2 w 5"/>
                <a:gd name="T15" fmla="*/ 1 h 8"/>
                <a:gd name="T16" fmla="*/ 3 w 5"/>
                <a:gd name="T17" fmla="*/ 2 h 8"/>
                <a:gd name="T18" fmla="*/ 3 w 5"/>
                <a:gd name="T19" fmla="*/ 5 h 8"/>
                <a:gd name="T20" fmla="*/ 1 w 5"/>
                <a:gd name="T21" fmla="*/ 7 h 8"/>
                <a:gd name="T22" fmla="*/ 1 w 5"/>
                <a:gd name="T23" fmla="*/ 8 h 8"/>
                <a:gd name="T24" fmla="*/ 2 w 5"/>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2" y="8"/>
                  </a:moveTo>
                  <a:cubicBezTo>
                    <a:pt x="4" y="7"/>
                    <a:pt x="5" y="5"/>
                    <a:pt x="5" y="3"/>
                  </a:cubicBezTo>
                  <a:cubicBezTo>
                    <a:pt x="5" y="2"/>
                    <a:pt x="5" y="1"/>
                    <a:pt x="5" y="1"/>
                  </a:cubicBezTo>
                  <a:cubicBezTo>
                    <a:pt x="4" y="0"/>
                    <a:pt x="3" y="0"/>
                    <a:pt x="2" y="0"/>
                  </a:cubicBezTo>
                  <a:cubicBezTo>
                    <a:pt x="1" y="0"/>
                    <a:pt x="1" y="0"/>
                    <a:pt x="1" y="0"/>
                  </a:cubicBezTo>
                  <a:cubicBezTo>
                    <a:pt x="1" y="0"/>
                    <a:pt x="0" y="0"/>
                    <a:pt x="0" y="0"/>
                  </a:cubicBezTo>
                  <a:cubicBezTo>
                    <a:pt x="0" y="0"/>
                    <a:pt x="0" y="1"/>
                    <a:pt x="0" y="1"/>
                  </a:cubicBezTo>
                  <a:cubicBezTo>
                    <a:pt x="2" y="1"/>
                    <a:pt x="2" y="1"/>
                    <a:pt x="2" y="1"/>
                  </a:cubicBezTo>
                  <a:cubicBezTo>
                    <a:pt x="3" y="1"/>
                    <a:pt x="3" y="2"/>
                    <a:pt x="3" y="2"/>
                  </a:cubicBezTo>
                  <a:cubicBezTo>
                    <a:pt x="3" y="2"/>
                    <a:pt x="3" y="4"/>
                    <a:pt x="3" y="5"/>
                  </a:cubicBezTo>
                  <a:cubicBezTo>
                    <a:pt x="1" y="6"/>
                    <a:pt x="1" y="6"/>
                    <a:pt x="1" y="7"/>
                  </a:cubicBezTo>
                  <a:cubicBezTo>
                    <a:pt x="1" y="8"/>
                    <a:pt x="1" y="8"/>
                    <a:pt x="1" y="8"/>
                  </a:cubicBezTo>
                  <a:lnTo>
                    <a:pt x="2" y="8"/>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32" name="Freeform 129"/>
            <p:cNvSpPr>
              <a:spLocks/>
            </p:cNvSpPr>
            <p:nvPr userDrawn="1"/>
          </p:nvSpPr>
          <p:spPr bwMode="auto">
            <a:xfrm>
              <a:off x="12417426" y="477838"/>
              <a:ext cx="7938" cy="7938"/>
            </a:xfrm>
            <a:custGeom>
              <a:avLst/>
              <a:gdLst>
                <a:gd name="T0" fmla="*/ 1 w 2"/>
                <a:gd name="T1" fmla="*/ 2 h 2"/>
                <a:gd name="T2" fmla="*/ 2 w 2"/>
                <a:gd name="T3" fmla="*/ 1 h 2"/>
                <a:gd name="T4" fmla="*/ 1 w 2"/>
                <a:gd name="T5" fmla="*/ 0 h 2"/>
                <a:gd name="T6" fmla="*/ 0 w 2"/>
                <a:gd name="T7" fmla="*/ 1 h 2"/>
                <a:gd name="T8" fmla="*/ 0 w 2"/>
                <a:gd name="T9" fmla="*/ 1 h 2"/>
                <a:gd name="T10" fmla="*/ 0 w 2"/>
                <a:gd name="T11" fmla="*/ 2 h 2"/>
                <a:gd name="T12" fmla="*/ 1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1" y="2"/>
                  </a:moveTo>
                  <a:cubicBezTo>
                    <a:pt x="2" y="2"/>
                    <a:pt x="2" y="2"/>
                    <a:pt x="2" y="1"/>
                  </a:cubicBezTo>
                  <a:cubicBezTo>
                    <a:pt x="2" y="0"/>
                    <a:pt x="1" y="0"/>
                    <a:pt x="1" y="0"/>
                  </a:cubicBezTo>
                  <a:cubicBezTo>
                    <a:pt x="1" y="0"/>
                    <a:pt x="1" y="0"/>
                    <a:pt x="0" y="1"/>
                  </a:cubicBezTo>
                  <a:cubicBezTo>
                    <a:pt x="0" y="1"/>
                    <a:pt x="0" y="1"/>
                    <a:pt x="0" y="1"/>
                  </a:cubicBezTo>
                  <a:cubicBezTo>
                    <a:pt x="0" y="1"/>
                    <a:pt x="0" y="2"/>
                    <a:pt x="0" y="2"/>
                  </a:cubicBezTo>
                  <a:cubicBezTo>
                    <a:pt x="1" y="2"/>
                    <a:pt x="1" y="2"/>
                    <a:pt x="1"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33" name="Freeform 130"/>
            <p:cNvSpPr>
              <a:spLocks/>
            </p:cNvSpPr>
            <p:nvPr userDrawn="1"/>
          </p:nvSpPr>
          <p:spPr bwMode="auto">
            <a:xfrm>
              <a:off x="12395201" y="371475"/>
              <a:ext cx="60325" cy="30163"/>
            </a:xfrm>
            <a:custGeom>
              <a:avLst/>
              <a:gdLst>
                <a:gd name="T0" fmla="*/ 12 w 16"/>
                <a:gd name="T1" fmla="*/ 6 h 8"/>
                <a:gd name="T2" fmla="*/ 12 w 16"/>
                <a:gd name="T3" fmla="*/ 6 h 8"/>
                <a:gd name="T4" fmla="*/ 11 w 16"/>
                <a:gd name="T5" fmla="*/ 6 h 8"/>
                <a:gd name="T6" fmla="*/ 15 w 16"/>
                <a:gd name="T7" fmla="*/ 8 h 8"/>
                <a:gd name="T8" fmla="*/ 16 w 16"/>
                <a:gd name="T9" fmla="*/ 7 h 8"/>
                <a:gd name="T10" fmla="*/ 16 w 16"/>
                <a:gd name="T11" fmla="*/ 7 h 8"/>
                <a:gd name="T12" fmla="*/ 3 w 16"/>
                <a:gd name="T13" fmla="*/ 0 h 8"/>
                <a:gd name="T14" fmla="*/ 1 w 16"/>
                <a:gd name="T15" fmla="*/ 0 h 8"/>
                <a:gd name="T16" fmla="*/ 0 w 16"/>
                <a:gd name="T17" fmla="*/ 0 h 8"/>
                <a:gd name="T18" fmla="*/ 2 w 16"/>
                <a:gd name="T19" fmla="*/ 1 h 8"/>
                <a:gd name="T20" fmla="*/ 5 w 16"/>
                <a:gd name="T21" fmla="*/ 1 h 8"/>
                <a:gd name="T22" fmla="*/ 13 w 16"/>
                <a:gd name="T23" fmla="*/ 4 h 8"/>
                <a:gd name="T24" fmla="*/ 13 w 16"/>
                <a:gd name="T25" fmla="*/ 5 h 8"/>
                <a:gd name="T26" fmla="*/ 12 w 16"/>
                <a:gd name="T2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
                  <a:moveTo>
                    <a:pt x="12" y="6"/>
                  </a:moveTo>
                  <a:cubicBezTo>
                    <a:pt x="12" y="6"/>
                    <a:pt x="12" y="6"/>
                    <a:pt x="12" y="6"/>
                  </a:cubicBezTo>
                  <a:cubicBezTo>
                    <a:pt x="11" y="6"/>
                    <a:pt x="11" y="6"/>
                    <a:pt x="11" y="6"/>
                  </a:cubicBezTo>
                  <a:cubicBezTo>
                    <a:pt x="12" y="7"/>
                    <a:pt x="14" y="7"/>
                    <a:pt x="15" y="8"/>
                  </a:cubicBezTo>
                  <a:cubicBezTo>
                    <a:pt x="16" y="8"/>
                    <a:pt x="16" y="7"/>
                    <a:pt x="16" y="7"/>
                  </a:cubicBezTo>
                  <a:cubicBezTo>
                    <a:pt x="16" y="7"/>
                    <a:pt x="16" y="7"/>
                    <a:pt x="16" y="7"/>
                  </a:cubicBezTo>
                  <a:cubicBezTo>
                    <a:pt x="12" y="0"/>
                    <a:pt x="7" y="0"/>
                    <a:pt x="3" y="0"/>
                  </a:cubicBezTo>
                  <a:cubicBezTo>
                    <a:pt x="2" y="0"/>
                    <a:pt x="2" y="0"/>
                    <a:pt x="1" y="0"/>
                  </a:cubicBezTo>
                  <a:cubicBezTo>
                    <a:pt x="1" y="0"/>
                    <a:pt x="0" y="0"/>
                    <a:pt x="0" y="0"/>
                  </a:cubicBezTo>
                  <a:cubicBezTo>
                    <a:pt x="0" y="0"/>
                    <a:pt x="1" y="1"/>
                    <a:pt x="2" y="1"/>
                  </a:cubicBezTo>
                  <a:cubicBezTo>
                    <a:pt x="3" y="1"/>
                    <a:pt x="4" y="1"/>
                    <a:pt x="5" y="1"/>
                  </a:cubicBezTo>
                  <a:cubicBezTo>
                    <a:pt x="8" y="1"/>
                    <a:pt x="11" y="2"/>
                    <a:pt x="13" y="4"/>
                  </a:cubicBezTo>
                  <a:cubicBezTo>
                    <a:pt x="13" y="5"/>
                    <a:pt x="13" y="5"/>
                    <a:pt x="13" y="5"/>
                  </a:cubicBezTo>
                  <a:cubicBezTo>
                    <a:pt x="13" y="6"/>
                    <a:pt x="13" y="6"/>
                    <a:pt x="12" y="6"/>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34" name="Freeform 131"/>
            <p:cNvSpPr>
              <a:spLocks/>
            </p:cNvSpPr>
            <p:nvPr userDrawn="1"/>
          </p:nvSpPr>
          <p:spPr bwMode="auto">
            <a:xfrm>
              <a:off x="12422188" y="382588"/>
              <a:ext cx="14288" cy="4763"/>
            </a:xfrm>
            <a:custGeom>
              <a:avLst/>
              <a:gdLst>
                <a:gd name="T0" fmla="*/ 2 w 4"/>
                <a:gd name="T1" fmla="*/ 0 h 1"/>
                <a:gd name="T2" fmla="*/ 0 w 4"/>
                <a:gd name="T3" fmla="*/ 0 h 1"/>
                <a:gd name="T4" fmla="*/ 0 w 4"/>
                <a:gd name="T5" fmla="*/ 0 h 1"/>
                <a:gd name="T6" fmla="*/ 0 w 4"/>
                <a:gd name="T7" fmla="*/ 1 h 1"/>
                <a:gd name="T8" fmla="*/ 2 w 4"/>
                <a:gd name="T9" fmla="*/ 1 h 1"/>
                <a:gd name="T10" fmla="*/ 3 w 4"/>
                <a:gd name="T11" fmla="*/ 1 h 1"/>
                <a:gd name="T12" fmla="*/ 4 w 4"/>
                <a:gd name="T13" fmla="*/ 1 h 1"/>
                <a:gd name="T14" fmla="*/ 3 w 4"/>
                <a:gd name="T15" fmla="*/ 0 h 1"/>
                <a:gd name="T16" fmla="*/ 2 w 4"/>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
                  <a:moveTo>
                    <a:pt x="2" y="0"/>
                  </a:moveTo>
                  <a:cubicBezTo>
                    <a:pt x="1" y="0"/>
                    <a:pt x="1" y="0"/>
                    <a:pt x="0" y="0"/>
                  </a:cubicBezTo>
                  <a:cubicBezTo>
                    <a:pt x="0" y="0"/>
                    <a:pt x="0" y="0"/>
                    <a:pt x="0" y="0"/>
                  </a:cubicBezTo>
                  <a:cubicBezTo>
                    <a:pt x="0" y="0"/>
                    <a:pt x="0" y="1"/>
                    <a:pt x="0" y="1"/>
                  </a:cubicBezTo>
                  <a:cubicBezTo>
                    <a:pt x="1" y="1"/>
                    <a:pt x="2" y="1"/>
                    <a:pt x="2" y="1"/>
                  </a:cubicBezTo>
                  <a:cubicBezTo>
                    <a:pt x="3" y="1"/>
                    <a:pt x="3" y="1"/>
                    <a:pt x="3" y="1"/>
                  </a:cubicBezTo>
                  <a:cubicBezTo>
                    <a:pt x="4" y="1"/>
                    <a:pt x="4" y="1"/>
                    <a:pt x="4" y="1"/>
                  </a:cubicBezTo>
                  <a:cubicBezTo>
                    <a:pt x="4" y="1"/>
                    <a:pt x="4" y="1"/>
                    <a:pt x="3" y="0"/>
                  </a:cubicBezTo>
                  <a:cubicBezTo>
                    <a:pt x="3" y="0"/>
                    <a:pt x="2" y="0"/>
                    <a:pt x="2"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35" name="Freeform 132"/>
            <p:cNvSpPr>
              <a:spLocks/>
            </p:cNvSpPr>
            <p:nvPr userDrawn="1"/>
          </p:nvSpPr>
          <p:spPr bwMode="auto">
            <a:xfrm>
              <a:off x="12447588" y="376238"/>
              <a:ext cx="38100" cy="22225"/>
            </a:xfrm>
            <a:custGeom>
              <a:avLst/>
              <a:gdLst>
                <a:gd name="T0" fmla="*/ 6 w 10"/>
                <a:gd name="T1" fmla="*/ 3 h 6"/>
                <a:gd name="T2" fmla="*/ 5 w 10"/>
                <a:gd name="T3" fmla="*/ 3 h 6"/>
                <a:gd name="T4" fmla="*/ 1 w 10"/>
                <a:gd name="T5" fmla="*/ 0 h 6"/>
                <a:gd name="T6" fmla="*/ 0 w 10"/>
                <a:gd name="T7" fmla="*/ 0 h 6"/>
                <a:gd name="T8" fmla="*/ 0 w 10"/>
                <a:gd name="T9" fmla="*/ 0 h 6"/>
                <a:gd name="T10" fmla="*/ 9 w 10"/>
                <a:gd name="T11" fmla="*/ 6 h 6"/>
                <a:gd name="T12" fmla="*/ 9 w 10"/>
                <a:gd name="T13" fmla="*/ 6 h 6"/>
                <a:gd name="T14" fmla="*/ 10 w 10"/>
                <a:gd name="T15" fmla="*/ 6 h 6"/>
                <a:gd name="T16" fmla="*/ 10 w 10"/>
                <a:gd name="T17" fmla="*/ 5 h 6"/>
                <a:gd name="T18" fmla="*/ 7 w 10"/>
                <a:gd name="T19" fmla="*/ 1 h 6"/>
                <a:gd name="T20" fmla="*/ 7 w 10"/>
                <a:gd name="T21" fmla="*/ 3 h 6"/>
                <a:gd name="T22" fmla="*/ 6 w 10"/>
                <a:gd name="T2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6">
                  <a:moveTo>
                    <a:pt x="6" y="3"/>
                  </a:moveTo>
                  <a:cubicBezTo>
                    <a:pt x="6" y="3"/>
                    <a:pt x="6" y="3"/>
                    <a:pt x="5" y="3"/>
                  </a:cubicBezTo>
                  <a:cubicBezTo>
                    <a:pt x="4" y="1"/>
                    <a:pt x="2" y="0"/>
                    <a:pt x="1" y="0"/>
                  </a:cubicBezTo>
                  <a:cubicBezTo>
                    <a:pt x="1" y="0"/>
                    <a:pt x="0" y="0"/>
                    <a:pt x="0" y="0"/>
                  </a:cubicBezTo>
                  <a:cubicBezTo>
                    <a:pt x="0" y="0"/>
                    <a:pt x="0" y="0"/>
                    <a:pt x="0" y="0"/>
                  </a:cubicBezTo>
                  <a:cubicBezTo>
                    <a:pt x="3" y="3"/>
                    <a:pt x="5" y="5"/>
                    <a:pt x="9" y="6"/>
                  </a:cubicBezTo>
                  <a:cubicBezTo>
                    <a:pt x="9" y="6"/>
                    <a:pt x="9" y="6"/>
                    <a:pt x="9" y="6"/>
                  </a:cubicBezTo>
                  <a:cubicBezTo>
                    <a:pt x="10" y="6"/>
                    <a:pt x="10" y="6"/>
                    <a:pt x="10" y="6"/>
                  </a:cubicBezTo>
                  <a:cubicBezTo>
                    <a:pt x="10" y="5"/>
                    <a:pt x="10" y="5"/>
                    <a:pt x="10" y="5"/>
                  </a:cubicBezTo>
                  <a:cubicBezTo>
                    <a:pt x="10" y="3"/>
                    <a:pt x="9" y="2"/>
                    <a:pt x="7" y="1"/>
                  </a:cubicBezTo>
                  <a:cubicBezTo>
                    <a:pt x="7" y="2"/>
                    <a:pt x="7" y="3"/>
                    <a:pt x="7" y="3"/>
                  </a:cubicBezTo>
                  <a:cubicBezTo>
                    <a:pt x="7" y="3"/>
                    <a:pt x="7" y="3"/>
                    <a:pt x="6"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36" name="Freeform 133"/>
            <p:cNvSpPr>
              <a:spLocks/>
            </p:cNvSpPr>
            <p:nvPr userDrawn="1"/>
          </p:nvSpPr>
          <p:spPr bwMode="auto">
            <a:xfrm>
              <a:off x="12392026" y="827088"/>
              <a:ext cx="131763" cy="79375"/>
            </a:xfrm>
            <a:custGeom>
              <a:avLst/>
              <a:gdLst>
                <a:gd name="T0" fmla="*/ 34 w 35"/>
                <a:gd name="T1" fmla="*/ 1 h 21"/>
                <a:gd name="T2" fmla="*/ 34 w 35"/>
                <a:gd name="T3" fmla="*/ 1 h 21"/>
                <a:gd name="T4" fmla="*/ 33 w 35"/>
                <a:gd name="T5" fmla="*/ 0 h 21"/>
                <a:gd name="T6" fmla="*/ 32 w 35"/>
                <a:gd name="T7" fmla="*/ 1 h 21"/>
                <a:gd name="T8" fmla="*/ 29 w 35"/>
                <a:gd name="T9" fmla="*/ 6 h 21"/>
                <a:gd name="T10" fmla="*/ 16 w 35"/>
                <a:gd name="T11" fmla="*/ 10 h 21"/>
                <a:gd name="T12" fmla="*/ 11 w 35"/>
                <a:gd name="T13" fmla="*/ 13 h 21"/>
                <a:gd name="T14" fmla="*/ 10 w 35"/>
                <a:gd name="T15" fmla="*/ 17 h 21"/>
                <a:gd name="T16" fmla="*/ 8 w 35"/>
                <a:gd name="T17" fmla="*/ 19 h 21"/>
                <a:gd name="T18" fmla="*/ 4 w 35"/>
                <a:gd name="T19" fmla="*/ 19 h 21"/>
                <a:gd name="T20" fmla="*/ 2 w 35"/>
                <a:gd name="T21" fmla="*/ 18 h 21"/>
                <a:gd name="T22" fmla="*/ 2 w 35"/>
                <a:gd name="T23" fmla="*/ 17 h 21"/>
                <a:gd name="T24" fmla="*/ 4 w 35"/>
                <a:gd name="T25" fmla="*/ 7 h 21"/>
                <a:gd name="T26" fmla="*/ 3 w 35"/>
                <a:gd name="T27" fmla="*/ 4 h 21"/>
                <a:gd name="T28" fmla="*/ 3 w 35"/>
                <a:gd name="T29" fmla="*/ 4 h 21"/>
                <a:gd name="T30" fmla="*/ 2 w 35"/>
                <a:gd name="T31" fmla="*/ 4 h 21"/>
                <a:gd name="T32" fmla="*/ 0 w 35"/>
                <a:gd name="T33" fmla="*/ 18 h 21"/>
                <a:gd name="T34" fmla="*/ 1 w 35"/>
                <a:gd name="T35" fmla="*/ 21 h 21"/>
                <a:gd name="T36" fmla="*/ 10 w 35"/>
                <a:gd name="T37" fmla="*/ 21 h 21"/>
                <a:gd name="T38" fmla="*/ 12 w 35"/>
                <a:gd name="T39" fmla="*/ 20 h 21"/>
                <a:gd name="T40" fmla="*/ 16 w 35"/>
                <a:gd name="T41" fmla="*/ 13 h 21"/>
                <a:gd name="T42" fmla="*/ 23 w 35"/>
                <a:gd name="T43" fmla="*/ 12 h 21"/>
                <a:gd name="T44" fmla="*/ 23 w 35"/>
                <a:gd name="T45" fmla="*/ 12 h 21"/>
                <a:gd name="T46" fmla="*/ 25 w 35"/>
                <a:gd name="T47" fmla="*/ 12 h 21"/>
                <a:gd name="T48" fmla="*/ 27 w 35"/>
                <a:gd name="T49" fmla="*/ 13 h 21"/>
                <a:gd name="T50" fmla="*/ 28 w 35"/>
                <a:gd name="T51" fmla="*/ 13 h 21"/>
                <a:gd name="T52" fmla="*/ 28 w 35"/>
                <a:gd name="T53" fmla="*/ 13 h 21"/>
                <a:gd name="T54" fmla="*/ 28 w 35"/>
                <a:gd name="T55" fmla="*/ 12 h 21"/>
                <a:gd name="T56" fmla="*/ 29 w 35"/>
                <a:gd name="T57" fmla="*/ 10 h 21"/>
                <a:gd name="T58" fmla="*/ 34 w 35"/>
                <a:gd name="T59"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21">
                  <a:moveTo>
                    <a:pt x="34" y="1"/>
                  </a:moveTo>
                  <a:cubicBezTo>
                    <a:pt x="34" y="1"/>
                    <a:pt x="34" y="1"/>
                    <a:pt x="34" y="1"/>
                  </a:cubicBezTo>
                  <a:cubicBezTo>
                    <a:pt x="34" y="0"/>
                    <a:pt x="34" y="0"/>
                    <a:pt x="33" y="0"/>
                  </a:cubicBezTo>
                  <a:cubicBezTo>
                    <a:pt x="33" y="0"/>
                    <a:pt x="32" y="1"/>
                    <a:pt x="32" y="1"/>
                  </a:cubicBezTo>
                  <a:cubicBezTo>
                    <a:pt x="31" y="4"/>
                    <a:pt x="31" y="5"/>
                    <a:pt x="29" y="6"/>
                  </a:cubicBezTo>
                  <a:cubicBezTo>
                    <a:pt x="26" y="9"/>
                    <a:pt x="21" y="10"/>
                    <a:pt x="16" y="10"/>
                  </a:cubicBezTo>
                  <a:cubicBezTo>
                    <a:pt x="14" y="10"/>
                    <a:pt x="12" y="11"/>
                    <a:pt x="11" y="13"/>
                  </a:cubicBezTo>
                  <a:cubicBezTo>
                    <a:pt x="10" y="17"/>
                    <a:pt x="10" y="17"/>
                    <a:pt x="10" y="17"/>
                  </a:cubicBezTo>
                  <a:cubicBezTo>
                    <a:pt x="9" y="18"/>
                    <a:pt x="9" y="19"/>
                    <a:pt x="8" y="19"/>
                  </a:cubicBezTo>
                  <a:cubicBezTo>
                    <a:pt x="4" y="19"/>
                    <a:pt x="4" y="19"/>
                    <a:pt x="4" y="19"/>
                  </a:cubicBezTo>
                  <a:cubicBezTo>
                    <a:pt x="3" y="19"/>
                    <a:pt x="3" y="18"/>
                    <a:pt x="2" y="18"/>
                  </a:cubicBezTo>
                  <a:cubicBezTo>
                    <a:pt x="2" y="18"/>
                    <a:pt x="2" y="18"/>
                    <a:pt x="2" y="17"/>
                  </a:cubicBezTo>
                  <a:cubicBezTo>
                    <a:pt x="2" y="13"/>
                    <a:pt x="3" y="10"/>
                    <a:pt x="4" y="7"/>
                  </a:cubicBezTo>
                  <a:cubicBezTo>
                    <a:pt x="4" y="6"/>
                    <a:pt x="4" y="5"/>
                    <a:pt x="3" y="4"/>
                  </a:cubicBezTo>
                  <a:cubicBezTo>
                    <a:pt x="3" y="4"/>
                    <a:pt x="3" y="4"/>
                    <a:pt x="3" y="4"/>
                  </a:cubicBezTo>
                  <a:cubicBezTo>
                    <a:pt x="3" y="4"/>
                    <a:pt x="3" y="4"/>
                    <a:pt x="2" y="4"/>
                  </a:cubicBezTo>
                  <a:cubicBezTo>
                    <a:pt x="1" y="7"/>
                    <a:pt x="0" y="12"/>
                    <a:pt x="0" y="18"/>
                  </a:cubicBezTo>
                  <a:cubicBezTo>
                    <a:pt x="0" y="20"/>
                    <a:pt x="0" y="20"/>
                    <a:pt x="1" y="21"/>
                  </a:cubicBezTo>
                  <a:cubicBezTo>
                    <a:pt x="10" y="21"/>
                    <a:pt x="10" y="21"/>
                    <a:pt x="10" y="21"/>
                  </a:cubicBezTo>
                  <a:cubicBezTo>
                    <a:pt x="11" y="21"/>
                    <a:pt x="12" y="21"/>
                    <a:pt x="12" y="20"/>
                  </a:cubicBezTo>
                  <a:cubicBezTo>
                    <a:pt x="12" y="15"/>
                    <a:pt x="14" y="13"/>
                    <a:pt x="16" y="13"/>
                  </a:cubicBezTo>
                  <a:cubicBezTo>
                    <a:pt x="18" y="13"/>
                    <a:pt x="20" y="12"/>
                    <a:pt x="23" y="12"/>
                  </a:cubicBezTo>
                  <a:cubicBezTo>
                    <a:pt x="23" y="12"/>
                    <a:pt x="23" y="12"/>
                    <a:pt x="23" y="12"/>
                  </a:cubicBezTo>
                  <a:cubicBezTo>
                    <a:pt x="24" y="12"/>
                    <a:pt x="25" y="12"/>
                    <a:pt x="25" y="12"/>
                  </a:cubicBezTo>
                  <a:cubicBezTo>
                    <a:pt x="26" y="13"/>
                    <a:pt x="27" y="13"/>
                    <a:pt x="27" y="13"/>
                  </a:cubicBezTo>
                  <a:cubicBezTo>
                    <a:pt x="28" y="13"/>
                    <a:pt x="28" y="13"/>
                    <a:pt x="28" y="13"/>
                  </a:cubicBezTo>
                  <a:cubicBezTo>
                    <a:pt x="28" y="13"/>
                    <a:pt x="28" y="13"/>
                    <a:pt x="28" y="13"/>
                  </a:cubicBezTo>
                  <a:cubicBezTo>
                    <a:pt x="28" y="13"/>
                    <a:pt x="28" y="12"/>
                    <a:pt x="28" y="12"/>
                  </a:cubicBezTo>
                  <a:cubicBezTo>
                    <a:pt x="27" y="11"/>
                    <a:pt x="28" y="10"/>
                    <a:pt x="29" y="10"/>
                  </a:cubicBezTo>
                  <a:cubicBezTo>
                    <a:pt x="33" y="7"/>
                    <a:pt x="35" y="5"/>
                    <a:pt x="34"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37" name="Freeform 134"/>
            <p:cNvSpPr>
              <a:spLocks/>
            </p:cNvSpPr>
            <p:nvPr userDrawn="1"/>
          </p:nvSpPr>
          <p:spPr bwMode="auto">
            <a:xfrm>
              <a:off x="12471401" y="823913"/>
              <a:ext cx="14288" cy="7938"/>
            </a:xfrm>
            <a:custGeom>
              <a:avLst/>
              <a:gdLst>
                <a:gd name="T0" fmla="*/ 2 w 4"/>
                <a:gd name="T1" fmla="*/ 2 h 2"/>
                <a:gd name="T2" fmla="*/ 4 w 4"/>
                <a:gd name="T3" fmla="*/ 0 h 2"/>
                <a:gd name="T4" fmla="*/ 2 w 4"/>
                <a:gd name="T5" fmla="*/ 0 h 2"/>
                <a:gd name="T6" fmla="*/ 1 w 4"/>
                <a:gd name="T7" fmla="*/ 0 h 2"/>
                <a:gd name="T8" fmla="*/ 0 w 4"/>
                <a:gd name="T9" fmla="*/ 1 h 2"/>
                <a:gd name="T10" fmla="*/ 1 w 4"/>
                <a:gd name="T11" fmla="*/ 2 h 2"/>
                <a:gd name="T12" fmla="*/ 2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2"/>
                  </a:moveTo>
                  <a:cubicBezTo>
                    <a:pt x="3" y="1"/>
                    <a:pt x="4" y="0"/>
                    <a:pt x="4" y="0"/>
                  </a:cubicBezTo>
                  <a:cubicBezTo>
                    <a:pt x="3" y="0"/>
                    <a:pt x="3" y="0"/>
                    <a:pt x="2" y="0"/>
                  </a:cubicBezTo>
                  <a:cubicBezTo>
                    <a:pt x="1" y="0"/>
                    <a:pt x="1" y="0"/>
                    <a:pt x="1" y="0"/>
                  </a:cubicBezTo>
                  <a:cubicBezTo>
                    <a:pt x="0" y="0"/>
                    <a:pt x="0" y="1"/>
                    <a:pt x="0" y="1"/>
                  </a:cubicBezTo>
                  <a:cubicBezTo>
                    <a:pt x="0" y="2"/>
                    <a:pt x="0" y="2"/>
                    <a:pt x="1" y="2"/>
                  </a:cubicBezTo>
                  <a:cubicBezTo>
                    <a:pt x="1" y="2"/>
                    <a:pt x="1" y="2"/>
                    <a:pt x="2"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38" name="Freeform 135"/>
            <p:cNvSpPr>
              <a:spLocks/>
            </p:cNvSpPr>
            <p:nvPr userDrawn="1"/>
          </p:nvSpPr>
          <p:spPr bwMode="auto">
            <a:xfrm>
              <a:off x="12463463" y="846138"/>
              <a:ext cx="19050" cy="7938"/>
            </a:xfrm>
            <a:custGeom>
              <a:avLst/>
              <a:gdLst>
                <a:gd name="T0" fmla="*/ 1 w 5"/>
                <a:gd name="T1" fmla="*/ 0 h 2"/>
                <a:gd name="T2" fmla="*/ 0 w 5"/>
                <a:gd name="T3" fmla="*/ 0 h 2"/>
                <a:gd name="T4" fmla="*/ 1 w 5"/>
                <a:gd name="T5" fmla="*/ 1 h 2"/>
                <a:gd name="T6" fmla="*/ 2 w 5"/>
                <a:gd name="T7" fmla="*/ 2 h 2"/>
                <a:gd name="T8" fmla="*/ 2 w 5"/>
                <a:gd name="T9" fmla="*/ 2 h 2"/>
                <a:gd name="T10" fmla="*/ 5 w 5"/>
                <a:gd name="T11" fmla="*/ 0 h 2"/>
                <a:gd name="T12" fmla="*/ 1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1" y="0"/>
                  </a:moveTo>
                  <a:cubicBezTo>
                    <a:pt x="1" y="0"/>
                    <a:pt x="0" y="0"/>
                    <a:pt x="0" y="0"/>
                  </a:cubicBezTo>
                  <a:cubicBezTo>
                    <a:pt x="0" y="1"/>
                    <a:pt x="0" y="1"/>
                    <a:pt x="1" y="1"/>
                  </a:cubicBezTo>
                  <a:cubicBezTo>
                    <a:pt x="1" y="2"/>
                    <a:pt x="1" y="2"/>
                    <a:pt x="2" y="2"/>
                  </a:cubicBezTo>
                  <a:cubicBezTo>
                    <a:pt x="2" y="2"/>
                    <a:pt x="2" y="2"/>
                    <a:pt x="2" y="2"/>
                  </a:cubicBezTo>
                  <a:cubicBezTo>
                    <a:pt x="3" y="1"/>
                    <a:pt x="4" y="1"/>
                    <a:pt x="5" y="0"/>
                  </a:cubicBezTo>
                  <a:cubicBezTo>
                    <a:pt x="4" y="0"/>
                    <a:pt x="3" y="0"/>
                    <a:pt x="1"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39" name="Freeform 136"/>
            <p:cNvSpPr>
              <a:spLocks/>
            </p:cNvSpPr>
            <p:nvPr userDrawn="1"/>
          </p:nvSpPr>
          <p:spPr bwMode="auto">
            <a:xfrm>
              <a:off x="12447588" y="819150"/>
              <a:ext cx="15875" cy="12700"/>
            </a:xfrm>
            <a:custGeom>
              <a:avLst/>
              <a:gdLst>
                <a:gd name="T0" fmla="*/ 1 w 4"/>
                <a:gd name="T1" fmla="*/ 0 h 3"/>
                <a:gd name="T2" fmla="*/ 0 w 4"/>
                <a:gd name="T3" fmla="*/ 2 h 3"/>
                <a:gd name="T4" fmla="*/ 2 w 4"/>
                <a:gd name="T5" fmla="*/ 3 h 3"/>
                <a:gd name="T6" fmla="*/ 2 w 4"/>
                <a:gd name="T7" fmla="*/ 2 h 3"/>
                <a:gd name="T8" fmla="*/ 4 w 4"/>
                <a:gd name="T9" fmla="*/ 0 h 3"/>
                <a:gd name="T10" fmla="*/ 4 w 4"/>
                <a:gd name="T11" fmla="*/ 0 h 3"/>
                <a:gd name="T12" fmla="*/ 1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0"/>
                  </a:moveTo>
                  <a:cubicBezTo>
                    <a:pt x="1" y="1"/>
                    <a:pt x="0" y="1"/>
                    <a:pt x="0" y="2"/>
                  </a:cubicBezTo>
                  <a:cubicBezTo>
                    <a:pt x="1" y="2"/>
                    <a:pt x="1" y="3"/>
                    <a:pt x="2" y="3"/>
                  </a:cubicBezTo>
                  <a:cubicBezTo>
                    <a:pt x="2" y="3"/>
                    <a:pt x="2" y="3"/>
                    <a:pt x="2" y="2"/>
                  </a:cubicBezTo>
                  <a:cubicBezTo>
                    <a:pt x="3" y="1"/>
                    <a:pt x="4" y="0"/>
                    <a:pt x="4" y="0"/>
                  </a:cubicBezTo>
                  <a:cubicBezTo>
                    <a:pt x="4" y="0"/>
                    <a:pt x="4" y="0"/>
                    <a:pt x="4" y="0"/>
                  </a:cubicBezTo>
                  <a:cubicBezTo>
                    <a:pt x="3" y="0"/>
                    <a:pt x="2" y="0"/>
                    <a:pt x="1"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40" name="Freeform 137"/>
            <p:cNvSpPr>
              <a:spLocks/>
            </p:cNvSpPr>
            <p:nvPr userDrawn="1"/>
          </p:nvSpPr>
          <p:spPr bwMode="auto">
            <a:xfrm>
              <a:off x="12411076" y="865188"/>
              <a:ext cx="14288" cy="15875"/>
            </a:xfrm>
            <a:custGeom>
              <a:avLst/>
              <a:gdLst>
                <a:gd name="T0" fmla="*/ 1 w 4"/>
                <a:gd name="T1" fmla="*/ 3 h 4"/>
                <a:gd name="T2" fmla="*/ 2 w 4"/>
                <a:gd name="T3" fmla="*/ 4 h 4"/>
                <a:gd name="T4" fmla="*/ 3 w 4"/>
                <a:gd name="T5" fmla="*/ 3 h 4"/>
                <a:gd name="T6" fmla="*/ 4 w 4"/>
                <a:gd name="T7" fmla="*/ 0 h 4"/>
                <a:gd name="T8" fmla="*/ 1 w 4"/>
                <a:gd name="T9" fmla="*/ 1 h 4"/>
                <a:gd name="T10" fmla="*/ 1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1" y="3"/>
                  </a:moveTo>
                  <a:cubicBezTo>
                    <a:pt x="1" y="4"/>
                    <a:pt x="1" y="4"/>
                    <a:pt x="2" y="4"/>
                  </a:cubicBezTo>
                  <a:cubicBezTo>
                    <a:pt x="2" y="4"/>
                    <a:pt x="3" y="4"/>
                    <a:pt x="3" y="3"/>
                  </a:cubicBezTo>
                  <a:cubicBezTo>
                    <a:pt x="3" y="2"/>
                    <a:pt x="3" y="1"/>
                    <a:pt x="4" y="0"/>
                  </a:cubicBezTo>
                  <a:cubicBezTo>
                    <a:pt x="3" y="0"/>
                    <a:pt x="2" y="1"/>
                    <a:pt x="1" y="1"/>
                  </a:cubicBezTo>
                  <a:cubicBezTo>
                    <a:pt x="0" y="2"/>
                    <a:pt x="1" y="3"/>
                    <a:pt x="1"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41" name="Freeform 138"/>
            <p:cNvSpPr>
              <a:spLocks/>
            </p:cNvSpPr>
            <p:nvPr userDrawn="1"/>
          </p:nvSpPr>
          <p:spPr bwMode="auto">
            <a:xfrm>
              <a:off x="12542838" y="857250"/>
              <a:ext cx="30163" cy="15875"/>
            </a:xfrm>
            <a:custGeom>
              <a:avLst/>
              <a:gdLst>
                <a:gd name="T0" fmla="*/ 4 w 8"/>
                <a:gd name="T1" fmla="*/ 3 h 4"/>
                <a:gd name="T2" fmla="*/ 8 w 8"/>
                <a:gd name="T3" fmla="*/ 2 h 4"/>
                <a:gd name="T4" fmla="*/ 4 w 8"/>
                <a:gd name="T5" fmla="*/ 0 h 4"/>
                <a:gd name="T6" fmla="*/ 4 w 8"/>
                <a:gd name="T7" fmla="*/ 3 h 4"/>
              </a:gdLst>
              <a:ahLst/>
              <a:cxnLst>
                <a:cxn ang="0">
                  <a:pos x="T0" y="T1"/>
                </a:cxn>
                <a:cxn ang="0">
                  <a:pos x="T2" y="T3"/>
                </a:cxn>
                <a:cxn ang="0">
                  <a:pos x="T4" y="T5"/>
                </a:cxn>
                <a:cxn ang="0">
                  <a:pos x="T6" y="T7"/>
                </a:cxn>
              </a:cxnLst>
              <a:rect l="0" t="0" r="r" b="b"/>
              <a:pathLst>
                <a:path w="8" h="4">
                  <a:moveTo>
                    <a:pt x="4" y="3"/>
                  </a:moveTo>
                  <a:cubicBezTo>
                    <a:pt x="5" y="2"/>
                    <a:pt x="6" y="2"/>
                    <a:pt x="8" y="2"/>
                  </a:cubicBezTo>
                  <a:cubicBezTo>
                    <a:pt x="6" y="1"/>
                    <a:pt x="5" y="0"/>
                    <a:pt x="4" y="0"/>
                  </a:cubicBezTo>
                  <a:cubicBezTo>
                    <a:pt x="0" y="0"/>
                    <a:pt x="1" y="4"/>
                    <a:pt x="4"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42" name="Freeform 139"/>
            <p:cNvSpPr>
              <a:spLocks/>
            </p:cNvSpPr>
            <p:nvPr userDrawn="1"/>
          </p:nvSpPr>
          <p:spPr bwMode="auto">
            <a:xfrm>
              <a:off x="12565063" y="835025"/>
              <a:ext cx="11113" cy="15875"/>
            </a:xfrm>
            <a:custGeom>
              <a:avLst/>
              <a:gdLst>
                <a:gd name="T0" fmla="*/ 2 w 3"/>
                <a:gd name="T1" fmla="*/ 3 h 4"/>
                <a:gd name="T2" fmla="*/ 3 w 3"/>
                <a:gd name="T3" fmla="*/ 0 h 4"/>
                <a:gd name="T4" fmla="*/ 0 w 3"/>
                <a:gd name="T5" fmla="*/ 1 h 4"/>
                <a:gd name="T6" fmla="*/ 0 w 3"/>
                <a:gd name="T7" fmla="*/ 3 h 4"/>
                <a:gd name="T8" fmla="*/ 1 w 3"/>
                <a:gd name="T9" fmla="*/ 4 h 4"/>
                <a:gd name="T10" fmla="*/ 2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2" y="3"/>
                  </a:moveTo>
                  <a:cubicBezTo>
                    <a:pt x="2" y="2"/>
                    <a:pt x="3" y="1"/>
                    <a:pt x="3" y="0"/>
                  </a:cubicBezTo>
                  <a:cubicBezTo>
                    <a:pt x="2" y="0"/>
                    <a:pt x="1" y="1"/>
                    <a:pt x="0" y="1"/>
                  </a:cubicBezTo>
                  <a:cubicBezTo>
                    <a:pt x="0" y="2"/>
                    <a:pt x="0" y="3"/>
                    <a:pt x="0" y="3"/>
                  </a:cubicBezTo>
                  <a:cubicBezTo>
                    <a:pt x="0" y="4"/>
                    <a:pt x="1" y="4"/>
                    <a:pt x="1" y="4"/>
                  </a:cubicBezTo>
                  <a:cubicBezTo>
                    <a:pt x="2" y="4"/>
                    <a:pt x="2" y="4"/>
                    <a:pt x="2"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43" name="Freeform 140"/>
            <p:cNvSpPr>
              <a:spLocks/>
            </p:cNvSpPr>
            <p:nvPr userDrawn="1"/>
          </p:nvSpPr>
          <p:spPr bwMode="auto">
            <a:xfrm>
              <a:off x="12579351" y="842963"/>
              <a:ext cx="15875" cy="11113"/>
            </a:xfrm>
            <a:custGeom>
              <a:avLst/>
              <a:gdLst>
                <a:gd name="T0" fmla="*/ 4 w 4"/>
                <a:gd name="T1" fmla="*/ 0 h 3"/>
                <a:gd name="T2" fmla="*/ 4 w 4"/>
                <a:gd name="T3" fmla="*/ 0 h 3"/>
                <a:gd name="T4" fmla="*/ 1 w 4"/>
                <a:gd name="T5" fmla="*/ 0 h 3"/>
                <a:gd name="T6" fmla="*/ 0 w 4"/>
                <a:gd name="T7" fmla="*/ 2 h 3"/>
                <a:gd name="T8" fmla="*/ 2 w 4"/>
                <a:gd name="T9" fmla="*/ 3 h 3"/>
                <a:gd name="T10" fmla="*/ 2 w 4"/>
                <a:gd name="T11" fmla="*/ 2 h 3"/>
                <a:gd name="T12" fmla="*/ 4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0"/>
                  </a:moveTo>
                  <a:cubicBezTo>
                    <a:pt x="4" y="0"/>
                    <a:pt x="4" y="0"/>
                    <a:pt x="4" y="0"/>
                  </a:cubicBezTo>
                  <a:cubicBezTo>
                    <a:pt x="3" y="0"/>
                    <a:pt x="2" y="0"/>
                    <a:pt x="1" y="0"/>
                  </a:cubicBezTo>
                  <a:cubicBezTo>
                    <a:pt x="1" y="1"/>
                    <a:pt x="0" y="1"/>
                    <a:pt x="0" y="2"/>
                  </a:cubicBezTo>
                  <a:cubicBezTo>
                    <a:pt x="1" y="2"/>
                    <a:pt x="1" y="3"/>
                    <a:pt x="2" y="3"/>
                  </a:cubicBezTo>
                  <a:cubicBezTo>
                    <a:pt x="2" y="3"/>
                    <a:pt x="2" y="3"/>
                    <a:pt x="2" y="2"/>
                  </a:cubicBezTo>
                  <a:cubicBezTo>
                    <a:pt x="3" y="1"/>
                    <a:pt x="4" y="0"/>
                    <a:pt x="4"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44" name="Freeform 141"/>
            <p:cNvSpPr>
              <a:spLocks/>
            </p:cNvSpPr>
            <p:nvPr userDrawn="1"/>
          </p:nvSpPr>
          <p:spPr bwMode="auto">
            <a:xfrm>
              <a:off x="12576176" y="862013"/>
              <a:ext cx="19050" cy="7938"/>
            </a:xfrm>
            <a:custGeom>
              <a:avLst/>
              <a:gdLst>
                <a:gd name="T0" fmla="*/ 2 w 5"/>
                <a:gd name="T1" fmla="*/ 2 h 2"/>
                <a:gd name="T2" fmla="*/ 2 w 5"/>
                <a:gd name="T3" fmla="*/ 2 h 2"/>
                <a:gd name="T4" fmla="*/ 5 w 5"/>
                <a:gd name="T5" fmla="*/ 0 h 2"/>
                <a:gd name="T6" fmla="*/ 1 w 5"/>
                <a:gd name="T7" fmla="*/ 0 h 2"/>
                <a:gd name="T8" fmla="*/ 1 w 5"/>
                <a:gd name="T9" fmla="*/ 0 h 2"/>
                <a:gd name="T10" fmla="*/ 0 w 5"/>
                <a:gd name="T11" fmla="*/ 0 h 2"/>
                <a:gd name="T12" fmla="*/ 0 w 5"/>
                <a:gd name="T13" fmla="*/ 1 h 2"/>
                <a:gd name="T14" fmla="*/ 2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2" y="2"/>
                  </a:moveTo>
                  <a:cubicBezTo>
                    <a:pt x="2" y="2"/>
                    <a:pt x="2" y="2"/>
                    <a:pt x="2" y="2"/>
                  </a:cubicBezTo>
                  <a:cubicBezTo>
                    <a:pt x="3" y="1"/>
                    <a:pt x="4" y="1"/>
                    <a:pt x="5" y="0"/>
                  </a:cubicBezTo>
                  <a:cubicBezTo>
                    <a:pt x="4" y="0"/>
                    <a:pt x="2" y="0"/>
                    <a:pt x="1" y="0"/>
                  </a:cubicBezTo>
                  <a:cubicBezTo>
                    <a:pt x="1" y="0"/>
                    <a:pt x="1" y="0"/>
                    <a:pt x="1" y="0"/>
                  </a:cubicBezTo>
                  <a:cubicBezTo>
                    <a:pt x="0" y="0"/>
                    <a:pt x="0" y="0"/>
                    <a:pt x="0" y="0"/>
                  </a:cubicBezTo>
                  <a:cubicBezTo>
                    <a:pt x="0" y="1"/>
                    <a:pt x="0" y="1"/>
                    <a:pt x="0" y="1"/>
                  </a:cubicBezTo>
                  <a:cubicBezTo>
                    <a:pt x="1" y="2"/>
                    <a:pt x="1" y="2"/>
                    <a:pt x="2"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45" name="Freeform 142"/>
            <p:cNvSpPr>
              <a:spLocks/>
            </p:cNvSpPr>
            <p:nvPr userDrawn="1"/>
          </p:nvSpPr>
          <p:spPr bwMode="auto">
            <a:xfrm>
              <a:off x="12436476" y="838200"/>
              <a:ext cx="15875" cy="15875"/>
            </a:xfrm>
            <a:custGeom>
              <a:avLst/>
              <a:gdLst>
                <a:gd name="T0" fmla="*/ 1 w 4"/>
                <a:gd name="T1" fmla="*/ 3 h 4"/>
                <a:gd name="T2" fmla="*/ 2 w 4"/>
                <a:gd name="T3" fmla="*/ 4 h 4"/>
                <a:gd name="T4" fmla="*/ 3 w 4"/>
                <a:gd name="T5" fmla="*/ 3 h 4"/>
                <a:gd name="T6" fmla="*/ 4 w 4"/>
                <a:gd name="T7" fmla="*/ 0 h 4"/>
                <a:gd name="T8" fmla="*/ 1 w 4"/>
                <a:gd name="T9" fmla="*/ 2 h 4"/>
                <a:gd name="T10" fmla="*/ 1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1" y="3"/>
                  </a:moveTo>
                  <a:cubicBezTo>
                    <a:pt x="1" y="4"/>
                    <a:pt x="1" y="4"/>
                    <a:pt x="2" y="4"/>
                  </a:cubicBezTo>
                  <a:cubicBezTo>
                    <a:pt x="2" y="4"/>
                    <a:pt x="3" y="4"/>
                    <a:pt x="3" y="3"/>
                  </a:cubicBezTo>
                  <a:cubicBezTo>
                    <a:pt x="4" y="2"/>
                    <a:pt x="4" y="1"/>
                    <a:pt x="4" y="0"/>
                  </a:cubicBezTo>
                  <a:cubicBezTo>
                    <a:pt x="3" y="1"/>
                    <a:pt x="2" y="1"/>
                    <a:pt x="1" y="2"/>
                  </a:cubicBezTo>
                  <a:cubicBezTo>
                    <a:pt x="1" y="2"/>
                    <a:pt x="0" y="3"/>
                    <a:pt x="1"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46" name="Freeform 143"/>
            <p:cNvSpPr>
              <a:spLocks/>
            </p:cNvSpPr>
            <p:nvPr userDrawn="1"/>
          </p:nvSpPr>
          <p:spPr bwMode="auto">
            <a:xfrm>
              <a:off x="12365038" y="819150"/>
              <a:ext cx="26988" cy="15875"/>
            </a:xfrm>
            <a:custGeom>
              <a:avLst/>
              <a:gdLst>
                <a:gd name="T0" fmla="*/ 4 w 7"/>
                <a:gd name="T1" fmla="*/ 0 h 4"/>
                <a:gd name="T2" fmla="*/ 0 w 7"/>
                <a:gd name="T3" fmla="*/ 2 h 4"/>
                <a:gd name="T4" fmla="*/ 4 w 7"/>
                <a:gd name="T5" fmla="*/ 3 h 4"/>
                <a:gd name="T6" fmla="*/ 4 w 7"/>
                <a:gd name="T7" fmla="*/ 0 h 4"/>
              </a:gdLst>
              <a:ahLst/>
              <a:cxnLst>
                <a:cxn ang="0">
                  <a:pos x="T0" y="T1"/>
                </a:cxn>
                <a:cxn ang="0">
                  <a:pos x="T2" y="T3"/>
                </a:cxn>
                <a:cxn ang="0">
                  <a:pos x="T4" y="T5"/>
                </a:cxn>
                <a:cxn ang="0">
                  <a:pos x="T6" y="T7"/>
                </a:cxn>
              </a:cxnLst>
              <a:rect l="0" t="0" r="r" b="b"/>
              <a:pathLst>
                <a:path w="7" h="4">
                  <a:moveTo>
                    <a:pt x="4" y="0"/>
                  </a:moveTo>
                  <a:cubicBezTo>
                    <a:pt x="3" y="0"/>
                    <a:pt x="2" y="1"/>
                    <a:pt x="0" y="2"/>
                  </a:cubicBezTo>
                  <a:cubicBezTo>
                    <a:pt x="2" y="2"/>
                    <a:pt x="3" y="2"/>
                    <a:pt x="4" y="3"/>
                  </a:cubicBezTo>
                  <a:cubicBezTo>
                    <a:pt x="7" y="4"/>
                    <a:pt x="7" y="0"/>
                    <a:pt x="4"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47" name="Freeform 144"/>
            <p:cNvSpPr>
              <a:spLocks/>
            </p:cNvSpPr>
            <p:nvPr userDrawn="1"/>
          </p:nvSpPr>
          <p:spPr bwMode="auto">
            <a:xfrm>
              <a:off x="12339638" y="796925"/>
              <a:ext cx="14288" cy="11113"/>
            </a:xfrm>
            <a:custGeom>
              <a:avLst/>
              <a:gdLst>
                <a:gd name="T0" fmla="*/ 3 w 4"/>
                <a:gd name="T1" fmla="*/ 3 h 3"/>
                <a:gd name="T2" fmla="*/ 4 w 4"/>
                <a:gd name="T3" fmla="*/ 2 h 3"/>
                <a:gd name="T4" fmla="*/ 3 w 4"/>
                <a:gd name="T5" fmla="*/ 0 h 3"/>
                <a:gd name="T6" fmla="*/ 0 w 4"/>
                <a:gd name="T7" fmla="*/ 0 h 3"/>
                <a:gd name="T8" fmla="*/ 0 w 4"/>
                <a:gd name="T9" fmla="*/ 0 h 3"/>
                <a:gd name="T10" fmla="*/ 2 w 4"/>
                <a:gd name="T11" fmla="*/ 3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cubicBezTo>
                    <a:pt x="3" y="3"/>
                    <a:pt x="3" y="3"/>
                    <a:pt x="4" y="2"/>
                  </a:cubicBezTo>
                  <a:cubicBezTo>
                    <a:pt x="4" y="2"/>
                    <a:pt x="3" y="1"/>
                    <a:pt x="3" y="0"/>
                  </a:cubicBezTo>
                  <a:cubicBezTo>
                    <a:pt x="2" y="0"/>
                    <a:pt x="1" y="0"/>
                    <a:pt x="0" y="0"/>
                  </a:cubicBezTo>
                  <a:cubicBezTo>
                    <a:pt x="0" y="0"/>
                    <a:pt x="0" y="0"/>
                    <a:pt x="0" y="0"/>
                  </a:cubicBezTo>
                  <a:cubicBezTo>
                    <a:pt x="0" y="1"/>
                    <a:pt x="1" y="2"/>
                    <a:pt x="2" y="3"/>
                  </a:cubicBezTo>
                  <a:cubicBezTo>
                    <a:pt x="2" y="3"/>
                    <a:pt x="2" y="3"/>
                    <a:pt x="3"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48" name="Freeform 145"/>
            <p:cNvSpPr>
              <a:spLocks/>
            </p:cNvSpPr>
            <p:nvPr userDrawn="1"/>
          </p:nvSpPr>
          <p:spPr bwMode="auto">
            <a:xfrm>
              <a:off x="12312651" y="801688"/>
              <a:ext cx="19050" cy="11113"/>
            </a:xfrm>
            <a:custGeom>
              <a:avLst/>
              <a:gdLst>
                <a:gd name="T0" fmla="*/ 5 w 5"/>
                <a:gd name="T1" fmla="*/ 2 h 3"/>
                <a:gd name="T2" fmla="*/ 3 w 5"/>
                <a:gd name="T3" fmla="*/ 0 h 3"/>
                <a:gd name="T4" fmla="*/ 0 w 5"/>
                <a:gd name="T5" fmla="*/ 1 h 3"/>
                <a:gd name="T6" fmla="*/ 3 w 5"/>
                <a:gd name="T7" fmla="*/ 3 h 3"/>
                <a:gd name="T8" fmla="*/ 4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cubicBezTo>
                    <a:pt x="5" y="1"/>
                    <a:pt x="4" y="1"/>
                    <a:pt x="3" y="0"/>
                  </a:cubicBezTo>
                  <a:cubicBezTo>
                    <a:pt x="2" y="0"/>
                    <a:pt x="1" y="1"/>
                    <a:pt x="0" y="1"/>
                  </a:cubicBezTo>
                  <a:cubicBezTo>
                    <a:pt x="1" y="1"/>
                    <a:pt x="2" y="2"/>
                    <a:pt x="3" y="3"/>
                  </a:cubicBezTo>
                  <a:cubicBezTo>
                    <a:pt x="3" y="3"/>
                    <a:pt x="4" y="3"/>
                    <a:pt x="4" y="3"/>
                  </a:cubicBezTo>
                  <a:cubicBezTo>
                    <a:pt x="4" y="3"/>
                    <a:pt x="5" y="3"/>
                    <a:pt x="5"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49" name="Freeform 146"/>
            <p:cNvSpPr>
              <a:spLocks/>
            </p:cNvSpPr>
            <p:nvPr userDrawn="1"/>
          </p:nvSpPr>
          <p:spPr bwMode="auto">
            <a:xfrm>
              <a:off x="12320588" y="819150"/>
              <a:ext cx="25400" cy="15875"/>
            </a:xfrm>
            <a:custGeom>
              <a:avLst/>
              <a:gdLst>
                <a:gd name="T0" fmla="*/ 4 w 7"/>
                <a:gd name="T1" fmla="*/ 1 h 4"/>
                <a:gd name="T2" fmla="*/ 0 w 7"/>
                <a:gd name="T3" fmla="*/ 2 h 4"/>
                <a:gd name="T4" fmla="*/ 4 w 7"/>
                <a:gd name="T5" fmla="*/ 4 h 4"/>
                <a:gd name="T6" fmla="*/ 4 w 7"/>
                <a:gd name="T7" fmla="*/ 1 h 4"/>
              </a:gdLst>
              <a:ahLst/>
              <a:cxnLst>
                <a:cxn ang="0">
                  <a:pos x="T0" y="T1"/>
                </a:cxn>
                <a:cxn ang="0">
                  <a:pos x="T2" y="T3"/>
                </a:cxn>
                <a:cxn ang="0">
                  <a:pos x="T4" y="T5"/>
                </a:cxn>
                <a:cxn ang="0">
                  <a:pos x="T6" y="T7"/>
                </a:cxn>
              </a:cxnLst>
              <a:rect l="0" t="0" r="r" b="b"/>
              <a:pathLst>
                <a:path w="7" h="4">
                  <a:moveTo>
                    <a:pt x="4" y="1"/>
                  </a:moveTo>
                  <a:cubicBezTo>
                    <a:pt x="2" y="2"/>
                    <a:pt x="1" y="2"/>
                    <a:pt x="0" y="2"/>
                  </a:cubicBezTo>
                  <a:cubicBezTo>
                    <a:pt x="1" y="3"/>
                    <a:pt x="2" y="4"/>
                    <a:pt x="4" y="4"/>
                  </a:cubicBezTo>
                  <a:cubicBezTo>
                    <a:pt x="7" y="4"/>
                    <a:pt x="6" y="0"/>
                    <a:pt x="4"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50" name="Freeform 147"/>
            <p:cNvSpPr>
              <a:spLocks/>
            </p:cNvSpPr>
            <p:nvPr userDrawn="1"/>
          </p:nvSpPr>
          <p:spPr bwMode="auto">
            <a:xfrm>
              <a:off x="12342813" y="815975"/>
              <a:ext cx="19050" cy="11113"/>
            </a:xfrm>
            <a:custGeom>
              <a:avLst/>
              <a:gdLst>
                <a:gd name="T0" fmla="*/ 2 w 5"/>
                <a:gd name="T1" fmla="*/ 2 h 3"/>
                <a:gd name="T2" fmla="*/ 3 w 5"/>
                <a:gd name="T3" fmla="*/ 3 h 3"/>
                <a:gd name="T4" fmla="*/ 5 w 5"/>
                <a:gd name="T5" fmla="*/ 1 h 3"/>
                <a:gd name="T6" fmla="*/ 4 w 5"/>
                <a:gd name="T7" fmla="*/ 0 h 3"/>
                <a:gd name="T8" fmla="*/ 2 w 5"/>
                <a:gd name="T9" fmla="*/ 0 h 3"/>
                <a:gd name="T10" fmla="*/ 0 w 5"/>
                <a:gd name="T11" fmla="*/ 0 h 3"/>
                <a:gd name="T12" fmla="*/ 2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2"/>
                  </a:moveTo>
                  <a:cubicBezTo>
                    <a:pt x="3" y="2"/>
                    <a:pt x="3" y="3"/>
                    <a:pt x="3" y="3"/>
                  </a:cubicBezTo>
                  <a:cubicBezTo>
                    <a:pt x="4" y="3"/>
                    <a:pt x="5" y="2"/>
                    <a:pt x="5" y="1"/>
                  </a:cubicBezTo>
                  <a:cubicBezTo>
                    <a:pt x="5" y="1"/>
                    <a:pt x="4" y="0"/>
                    <a:pt x="4" y="0"/>
                  </a:cubicBezTo>
                  <a:cubicBezTo>
                    <a:pt x="3" y="0"/>
                    <a:pt x="3" y="0"/>
                    <a:pt x="2" y="0"/>
                  </a:cubicBezTo>
                  <a:cubicBezTo>
                    <a:pt x="2" y="0"/>
                    <a:pt x="1" y="0"/>
                    <a:pt x="0" y="0"/>
                  </a:cubicBezTo>
                  <a:cubicBezTo>
                    <a:pt x="1" y="1"/>
                    <a:pt x="2" y="2"/>
                    <a:pt x="2"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51" name="Freeform 148"/>
            <p:cNvSpPr>
              <a:spLocks/>
            </p:cNvSpPr>
            <p:nvPr userDrawn="1"/>
          </p:nvSpPr>
          <p:spPr bwMode="auto">
            <a:xfrm>
              <a:off x="12260263" y="796925"/>
              <a:ext cx="14288" cy="11113"/>
            </a:xfrm>
            <a:custGeom>
              <a:avLst/>
              <a:gdLst>
                <a:gd name="T0" fmla="*/ 3 w 4"/>
                <a:gd name="T1" fmla="*/ 3 h 3"/>
                <a:gd name="T2" fmla="*/ 4 w 4"/>
                <a:gd name="T3" fmla="*/ 2 h 3"/>
                <a:gd name="T4" fmla="*/ 3 w 4"/>
                <a:gd name="T5" fmla="*/ 0 h 3"/>
                <a:gd name="T6" fmla="*/ 0 w 4"/>
                <a:gd name="T7" fmla="*/ 0 h 3"/>
                <a:gd name="T8" fmla="*/ 2 w 4"/>
                <a:gd name="T9" fmla="*/ 2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cubicBezTo>
                    <a:pt x="4" y="3"/>
                    <a:pt x="4" y="2"/>
                    <a:pt x="4" y="2"/>
                  </a:cubicBezTo>
                  <a:cubicBezTo>
                    <a:pt x="4" y="1"/>
                    <a:pt x="4" y="1"/>
                    <a:pt x="3" y="0"/>
                  </a:cubicBezTo>
                  <a:cubicBezTo>
                    <a:pt x="2" y="1"/>
                    <a:pt x="1" y="0"/>
                    <a:pt x="0" y="0"/>
                  </a:cubicBezTo>
                  <a:cubicBezTo>
                    <a:pt x="1" y="1"/>
                    <a:pt x="1" y="2"/>
                    <a:pt x="2" y="2"/>
                  </a:cubicBezTo>
                  <a:cubicBezTo>
                    <a:pt x="3" y="3"/>
                    <a:pt x="3" y="3"/>
                    <a:pt x="3"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52" name="Freeform 149"/>
            <p:cNvSpPr>
              <a:spLocks/>
            </p:cNvSpPr>
            <p:nvPr userDrawn="1"/>
          </p:nvSpPr>
          <p:spPr bwMode="auto">
            <a:xfrm>
              <a:off x="12230101" y="801688"/>
              <a:ext cx="14288" cy="6350"/>
            </a:xfrm>
            <a:custGeom>
              <a:avLst/>
              <a:gdLst>
                <a:gd name="T0" fmla="*/ 2 w 4"/>
                <a:gd name="T1" fmla="*/ 2 h 2"/>
                <a:gd name="T2" fmla="*/ 3 w 4"/>
                <a:gd name="T3" fmla="*/ 2 h 2"/>
                <a:gd name="T4" fmla="*/ 4 w 4"/>
                <a:gd name="T5" fmla="*/ 1 h 2"/>
                <a:gd name="T6" fmla="*/ 3 w 4"/>
                <a:gd name="T7" fmla="*/ 0 h 2"/>
                <a:gd name="T8" fmla="*/ 2 w 4"/>
                <a:gd name="T9" fmla="*/ 0 h 2"/>
                <a:gd name="T10" fmla="*/ 0 w 4"/>
                <a:gd name="T11" fmla="*/ 0 h 2"/>
                <a:gd name="T12" fmla="*/ 2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2"/>
                  </a:moveTo>
                  <a:cubicBezTo>
                    <a:pt x="2" y="2"/>
                    <a:pt x="3" y="2"/>
                    <a:pt x="3" y="2"/>
                  </a:cubicBezTo>
                  <a:cubicBezTo>
                    <a:pt x="4" y="2"/>
                    <a:pt x="4" y="2"/>
                    <a:pt x="4" y="1"/>
                  </a:cubicBezTo>
                  <a:cubicBezTo>
                    <a:pt x="4" y="1"/>
                    <a:pt x="4" y="0"/>
                    <a:pt x="3" y="0"/>
                  </a:cubicBezTo>
                  <a:cubicBezTo>
                    <a:pt x="3" y="0"/>
                    <a:pt x="3" y="0"/>
                    <a:pt x="2" y="0"/>
                  </a:cubicBezTo>
                  <a:cubicBezTo>
                    <a:pt x="2" y="0"/>
                    <a:pt x="1" y="0"/>
                    <a:pt x="0" y="0"/>
                  </a:cubicBezTo>
                  <a:cubicBezTo>
                    <a:pt x="1" y="1"/>
                    <a:pt x="1" y="2"/>
                    <a:pt x="2"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53" name="Freeform 150"/>
            <p:cNvSpPr>
              <a:spLocks/>
            </p:cNvSpPr>
            <p:nvPr userDrawn="1"/>
          </p:nvSpPr>
          <p:spPr bwMode="auto">
            <a:xfrm>
              <a:off x="12214226" y="782638"/>
              <a:ext cx="15875" cy="6350"/>
            </a:xfrm>
            <a:custGeom>
              <a:avLst/>
              <a:gdLst>
                <a:gd name="T0" fmla="*/ 2 w 4"/>
                <a:gd name="T1" fmla="*/ 0 h 2"/>
                <a:gd name="T2" fmla="*/ 2 w 4"/>
                <a:gd name="T3" fmla="*/ 0 h 2"/>
                <a:gd name="T4" fmla="*/ 0 w 4"/>
                <a:gd name="T5" fmla="*/ 0 h 2"/>
                <a:gd name="T6" fmla="*/ 1 w 4"/>
                <a:gd name="T7" fmla="*/ 2 h 2"/>
                <a:gd name="T8" fmla="*/ 1 w 4"/>
                <a:gd name="T9" fmla="*/ 2 h 2"/>
                <a:gd name="T10" fmla="*/ 2 w 4"/>
                <a:gd name="T11" fmla="*/ 2 h 2"/>
                <a:gd name="T12" fmla="*/ 3 w 4"/>
                <a:gd name="T13" fmla="*/ 2 h 2"/>
                <a:gd name="T14" fmla="*/ 4 w 4"/>
                <a:gd name="T15" fmla="*/ 1 h 2"/>
                <a:gd name="T16" fmla="*/ 2 w 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2" y="0"/>
                  </a:moveTo>
                  <a:cubicBezTo>
                    <a:pt x="2" y="0"/>
                    <a:pt x="2" y="0"/>
                    <a:pt x="2" y="0"/>
                  </a:cubicBezTo>
                  <a:cubicBezTo>
                    <a:pt x="1" y="0"/>
                    <a:pt x="0" y="0"/>
                    <a:pt x="0" y="0"/>
                  </a:cubicBezTo>
                  <a:cubicBezTo>
                    <a:pt x="0" y="1"/>
                    <a:pt x="1" y="1"/>
                    <a:pt x="1" y="2"/>
                  </a:cubicBezTo>
                  <a:cubicBezTo>
                    <a:pt x="1" y="2"/>
                    <a:pt x="1" y="2"/>
                    <a:pt x="1" y="2"/>
                  </a:cubicBezTo>
                  <a:cubicBezTo>
                    <a:pt x="2" y="2"/>
                    <a:pt x="2" y="2"/>
                    <a:pt x="2" y="2"/>
                  </a:cubicBezTo>
                  <a:cubicBezTo>
                    <a:pt x="2" y="2"/>
                    <a:pt x="2" y="2"/>
                    <a:pt x="3" y="2"/>
                  </a:cubicBezTo>
                  <a:cubicBezTo>
                    <a:pt x="3" y="2"/>
                    <a:pt x="4" y="2"/>
                    <a:pt x="4" y="1"/>
                  </a:cubicBezTo>
                  <a:cubicBezTo>
                    <a:pt x="4" y="1"/>
                    <a:pt x="3" y="0"/>
                    <a:pt x="2"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54" name="Freeform 151"/>
            <p:cNvSpPr>
              <a:spLocks/>
            </p:cNvSpPr>
            <p:nvPr userDrawn="1"/>
          </p:nvSpPr>
          <p:spPr bwMode="auto">
            <a:xfrm>
              <a:off x="12169776" y="731838"/>
              <a:ext cx="7938" cy="19050"/>
            </a:xfrm>
            <a:custGeom>
              <a:avLst/>
              <a:gdLst>
                <a:gd name="T0" fmla="*/ 0 w 2"/>
                <a:gd name="T1" fmla="*/ 4 h 5"/>
                <a:gd name="T2" fmla="*/ 0 w 2"/>
                <a:gd name="T3" fmla="*/ 4 h 5"/>
                <a:gd name="T4" fmla="*/ 1 w 2"/>
                <a:gd name="T5" fmla="*/ 5 h 5"/>
                <a:gd name="T6" fmla="*/ 2 w 2"/>
                <a:gd name="T7" fmla="*/ 4 h 5"/>
                <a:gd name="T8" fmla="*/ 2 w 2"/>
                <a:gd name="T9" fmla="*/ 3 h 5"/>
                <a:gd name="T10" fmla="*/ 0 w 2"/>
                <a:gd name="T11" fmla="*/ 0 h 5"/>
                <a:gd name="T12" fmla="*/ 0 w 2"/>
                <a:gd name="T13" fmla="*/ 3 h 5"/>
                <a:gd name="T14" fmla="*/ 0 w 2"/>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4"/>
                  </a:moveTo>
                  <a:cubicBezTo>
                    <a:pt x="0" y="4"/>
                    <a:pt x="0" y="4"/>
                    <a:pt x="0" y="4"/>
                  </a:cubicBezTo>
                  <a:cubicBezTo>
                    <a:pt x="0" y="4"/>
                    <a:pt x="1" y="5"/>
                    <a:pt x="1" y="5"/>
                  </a:cubicBezTo>
                  <a:cubicBezTo>
                    <a:pt x="1" y="5"/>
                    <a:pt x="2" y="5"/>
                    <a:pt x="2" y="4"/>
                  </a:cubicBezTo>
                  <a:cubicBezTo>
                    <a:pt x="2" y="4"/>
                    <a:pt x="2" y="4"/>
                    <a:pt x="2" y="3"/>
                  </a:cubicBezTo>
                  <a:cubicBezTo>
                    <a:pt x="2" y="2"/>
                    <a:pt x="1" y="1"/>
                    <a:pt x="0" y="0"/>
                  </a:cubicBezTo>
                  <a:cubicBezTo>
                    <a:pt x="0" y="1"/>
                    <a:pt x="0" y="2"/>
                    <a:pt x="0" y="3"/>
                  </a:cubicBezTo>
                  <a:cubicBezTo>
                    <a:pt x="0" y="3"/>
                    <a:pt x="0" y="3"/>
                    <a:pt x="0" y="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55" name="Freeform 152"/>
            <p:cNvSpPr>
              <a:spLocks/>
            </p:cNvSpPr>
            <p:nvPr userDrawn="1"/>
          </p:nvSpPr>
          <p:spPr bwMode="auto">
            <a:xfrm>
              <a:off x="12150726" y="725488"/>
              <a:ext cx="11113" cy="19050"/>
            </a:xfrm>
            <a:custGeom>
              <a:avLst/>
              <a:gdLst>
                <a:gd name="T0" fmla="*/ 0 w 3"/>
                <a:gd name="T1" fmla="*/ 4 h 5"/>
                <a:gd name="T2" fmla="*/ 0 w 3"/>
                <a:gd name="T3" fmla="*/ 4 h 5"/>
                <a:gd name="T4" fmla="*/ 1 w 3"/>
                <a:gd name="T5" fmla="*/ 5 h 5"/>
                <a:gd name="T6" fmla="*/ 2 w 3"/>
                <a:gd name="T7" fmla="*/ 4 h 5"/>
                <a:gd name="T8" fmla="*/ 2 w 3"/>
                <a:gd name="T9" fmla="*/ 3 h 5"/>
                <a:gd name="T10" fmla="*/ 0 w 3"/>
                <a:gd name="T11" fmla="*/ 0 h 5"/>
                <a:gd name="T12" fmla="*/ 0 w 3"/>
                <a:gd name="T13" fmla="*/ 3 h 5"/>
                <a:gd name="T14" fmla="*/ 0 w 3"/>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0" y="4"/>
                  </a:moveTo>
                  <a:cubicBezTo>
                    <a:pt x="0" y="4"/>
                    <a:pt x="0" y="4"/>
                    <a:pt x="0" y="4"/>
                  </a:cubicBezTo>
                  <a:cubicBezTo>
                    <a:pt x="0" y="4"/>
                    <a:pt x="1" y="5"/>
                    <a:pt x="1" y="5"/>
                  </a:cubicBezTo>
                  <a:cubicBezTo>
                    <a:pt x="2" y="5"/>
                    <a:pt x="2" y="4"/>
                    <a:pt x="2" y="4"/>
                  </a:cubicBezTo>
                  <a:cubicBezTo>
                    <a:pt x="2" y="4"/>
                    <a:pt x="3" y="4"/>
                    <a:pt x="2" y="3"/>
                  </a:cubicBezTo>
                  <a:cubicBezTo>
                    <a:pt x="2" y="2"/>
                    <a:pt x="1" y="1"/>
                    <a:pt x="0" y="0"/>
                  </a:cubicBezTo>
                  <a:cubicBezTo>
                    <a:pt x="0" y="1"/>
                    <a:pt x="0" y="2"/>
                    <a:pt x="0" y="3"/>
                  </a:cubicBezTo>
                  <a:cubicBezTo>
                    <a:pt x="0" y="3"/>
                    <a:pt x="0" y="3"/>
                    <a:pt x="0" y="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56" name="Freeform 153"/>
            <p:cNvSpPr>
              <a:spLocks/>
            </p:cNvSpPr>
            <p:nvPr userDrawn="1"/>
          </p:nvSpPr>
          <p:spPr bwMode="auto">
            <a:xfrm>
              <a:off x="12147551" y="747713"/>
              <a:ext cx="11113" cy="11113"/>
            </a:xfrm>
            <a:custGeom>
              <a:avLst/>
              <a:gdLst>
                <a:gd name="T0" fmla="*/ 1 w 3"/>
                <a:gd name="T1" fmla="*/ 3 h 3"/>
                <a:gd name="T2" fmla="*/ 2 w 3"/>
                <a:gd name="T3" fmla="*/ 3 h 3"/>
                <a:gd name="T4" fmla="*/ 3 w 3"/>
                <a:gd name="T5" fmla="*/ 2 h 3"/>
                <a:gd name="T6" fmla="*/ 3 w 3"/>
                <a:gd name="T7" fmla="*/ 1 h 3"/>
                <a:gd name="T8" fmla="*/ 2 w 3"/>
                <a:gd name="T9" fmla="*/ 1 h 3"/>
                <a:gd name="T10" fmla="*/ 0 w 3"/>
                <a:gd name="T11" fmla="*/ 0 h 3"/>
                <a:gd name="T12" fmla="*/ 1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3"/>
                  </a:moveTo>
                  <a:cubicBezTo>
                    <a:pt x="2" y="3"/>
                    <a:pt x="2" y="3"/>
                    <a:pt x="2" y="3"/>
                  </a:cubicBezTo>
                  <a:cubicBezTo>
                    <a:pt x="3" y="3"/>
                    <a:pt x="3" y="2"/>
                    <a:pt x="3" y="2"/>
                  </a:cubicBezTo>
                  <a:cubicBezTo>
                    <a:pt x="3" y="2"/>
                    <a:pt x="3" y="1"/>
                    <a:pt x="3" y="1"/>
                  </a:cubicBezTo>
                  <a:cubicBezTo>
                    <a:pt x="2" y="1"/>
                    <a:pt x="2" y="1"/>
                    <a:pt x="2" y="1"/>
                  </a:cubicBezTo>
                  <a:cubicBezTo>
                    <a:pt x="2" y="1"/>
                    <a:pt x="1" y="0"/>
                    <a:pt x="0" y="0"/>
                  </a:cubicBezTo>
                  <a:cubicBezTo>
                    <a:pt x="0" y="1"/>
                    <a:pt x="0" y="2"/>
                    <a:pt x="1"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57" name="Freeform 154"/>
            <p:cNvSpPr>
              <a:spLocks/>
            </p:cNvSpPr>
            <p:nvPr userDrawn="1"/>
          </p:nvSpPr>
          <p:spPr bwMode="auto">
            <a:xfrm>
              <a:off x="12169776" y="758825"/>
              <a:ext cx="11113" cy="15875"/>
            </a:xfrm>
            <a:custGeom>
              <a:avLst/>
              <a:gdLst>
                <a:gd name="T0" fmla="*/ 1 w 3"/>
                <a:gd name="T1" fmla="*/ 3 h 4"/>
                <a:gd name="T2" fmla="*/ 2 w 3"/>
                <a:gd name="T3" fmla="*/ 4 h 4"/>
                <a:gd name="T4" fmla="*/ 3 w 3"/>
                <a:gd name="T5" fmla="*/ 3 h 4"/>
                <a:gd name="T6" fmla="*/ 2 w 3"/>
                <a:gd name="T7" fmla="*/ 2 h 4"/>
                <a:gd name="T8" fmla="*/ 2 w 3"/>
                <a:gd name="T9" fmla="*/ 1 h 4"/>
                <a:gd name="T10" fmla="*/ 0 w 3"/>
                <a:gd name="T11" fmla="*/ 0 h 4"/>
                <a:gd name="T12" fmla="*/ 1 w 3"/>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3"/>
                  </a:moveTo>
                  <a:cubicBezTo>
                    <a:pt x="1" y="4"/>
                    <a:pt x="2" y="4"/>
                    <a:pt x="2" y="4"/>
                  </a:cubicBezTo>
                  <a:cubicBezTo>
                    <a:pt x="3" y="4"/>
                    <a:pt x="3" y="3"/>
                    <a:pt x="3" y="3"/>
                  </a:cubicBezTo>
                  <a:cubicBezTo>
                    <a:pt x="3" y="2"/>
                    <a:pt x="3" y="2"/>
                    <a:pt x="2" y="2"/>
                  </a:cubicBezTo>
                  <a:cubicBezTo>
                    <a:pt x="2" y="2"/>
                    <a:pt x="2" y="2"/>
                    <a:pt x="2" y="1"/>
                  </a:cubicBezTo>
                  <a:cubicBezTo>
                    <a:pt x="2" y="1"/>
                    <a:pt x="1" y="1"/>
                    <a:pt x="0" y="0"/>
                  </a:cubicBezTo>
                  <a:cubicBezTo>
                    <a:pt x="0" y="1"/>
                    <a:pt x="0" y="3"/>
                    <a:pt x="1"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58" name="Freeform 155"/>
            <p:cNvSpPr>
              <a:spLocks/>
            </p:cNvSpPr>
            <p:nvPr userDrawn="1"/>
          </p:nvSpPr>
          <p:spPr bwMode="auto">
            <a:xfrm>
              <a:off x="12376151" y="788988"/>
              <a:ext cx="22225" cy="26988"/>
            </a:xfrm>
            <a:custGeom>
              <a:avLst/>
              <a:gdLst>
                <a:gd name="T0" fmla="*/ 6 w 6"/>
                <a:gd name="T1" fmla="*/ 4 h 7"/>
                <a:gd name="T2" fmla="*/ 6 w 6"/>
                <a:gd name="T3" fmla="*/ 3 h 7"/>
                <a:gd name="T4" fmla="*/ 6 w 6"/>
                <a:gd name="T5" fmla="*/ 0 h 7"/>
                <a:gd name="T6" fmla="*/ 5 w 6"/>
                <a:gd name="T7" fmla="*/ 0 h 7"/>
                <a:gd name="T8" fmla="*/ 4 w 6"/>
                <a:gd name="T9" fmla="*/ 0 h 7"/>
                <a:gd name="T10" fmla="*/ 0 w 6"/>
                <a:gd name="T11" fmla="*/ 3 h 7"/>
                <a:gd name="T12" fmla="*/ 2 w 6"/>
                <a:gd name="T13" fmla="*/ 7 h 7"/>
                <a:gd name="T14" fmla="*/ 3 w 6"/>
                <a:gd name="T15" fmla="*/ 7 h 7"/>
                <a:gd name="T16" fmla="*/ 3 w 6"/>
                <a:gd name="T17" fmla="*/ 7 h 7"/>
                <a:gd name="T18" fmla="*/ 3 w 6"/>
                <a:gd name="T19" fmla="*/ 6 h 7"/>
                <a:gd name="T20" fmla="*/ 3 w 6"/>
                <a:gd name="T21" fmla="*/ 5 h 7"/>
                <a:gd name="T22" fmla="*/ 6 w 6"/>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6" y="4"/>
                  </a:moveTo>
                  <a:cubicBezTo>
                    <a:pt x="6" y="4"/>
                    <a:pt x="6" y="4"/>
                    <a:pt x="6" y="3"/>
                  </a:cubicBezTo>
                  <a:cubicBezTo>
                    <a:pt x="6" y="2"/>
                    <a:pt x="6" y="2"/>
                    <a:pt x="6" y="0"/>
                  </a:cubicBezTo>
                  <a:cubicBezTo>
                    <a:pt x="6" y="0"/>
                    <a:pt x="6" y="0"/>
                    <a:pt x="5" y="0"/>
                  </a:cubicBezTo>
                  <a:cubicBezTo>
                    <a:pt x="5" y="0"/>
                    <a:pt x="5" y="0"/>
                    <a:pt x="4" y="0"/>
                  </a:cubicBezTo>
                  <a:cubicBezTo>
                    <a:pt x="2" y="0"/>
                    <a:pt x="1" y="1"/>
                    <a:pt x="0" y="3"/>
                  </a:cubicBezTo>
                  <a:cubicBezTo>
                    <a:pt x="0" y="4"/>
                    <a:pt x="0" y="6"/>
                    <a:pt x="2" y="7"/>
                  </a:cubicBezTo>
                  <a:cubicBezTo>
                    <a:pt x="2" y="7"/>
                    <a:pt x="3" y="7"/>
                    <a:pt x="3" y="7"/>
                  </a:cubicBezTo>
                  <a:cubicBezTo>
                    <a:pt x="3" y="7"/>
                    <a:pt x="3" y="7"/>
                    <a:pt x="3" y="7"/>
                  </a:cubicBezTo>
                  <a:cubicBezTo>
                    <a:pt x="3" y="7"/>
                    <a:pt x="3" y="7"/>
                    <a:pt x="3" y="6"/>
                  </a:cubicBezTo>
                  <a:cubicBezTo>
                    <a:pt x="2" y="6"/>
                    <a:pt x="3" y="5"/>
                    <a:pt x="3" y="5"/>
                  </a:cubicBezTo>
                  <a:cubicBezTo>
                    <a:pt x="3" y="4"/>
                    <a:pt x="4" y="4"/>
                    <a:pt x="6" y="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59" name="Freeform 156"/>
            <p:cNvSpPr>
              <a:spLocks/>
            </p:cNvSpPr>
            <p:nvPr userDrawn="1"/>
          </p:nvSpPr>
          <p:spPr bwMode="auto">
            <a:xfrm>
              <a:off x="12403138" y="815975"/>
              <a:ext cx="19050" cy="30163"/>
            </a:xfrm>
            <a:custGeom>
              <a:avLst/>
              <a:gdLst>
                <a:gd name="T0" fmla="*/ 3 w 5"/>
                <a:gd name="T1" fmla="*/ 0 h 8"/>
                <a:gd name="T2" fmla="*/ 2 w 5"/>
                <a:gd name="T3" fmla="*/ 0 h 8"/>
                <a:gd name="T4" fmla="*/ 1 w 5"/>
                <a:gd name="T5" fmla="*/ 0 h 8"/>
                <a:gd name="T6" fmla="*/ 0 w 5"/>
                <a:gd name="T7" fmla="*/ 5 h 8"/>
                <a:gd name="T8" fmla="*/ 4 w 5"/>
                <a:gd name="T9" fmla="*/ 8 h 8"/>
                <a:gd name="T10" fmla="*/ 4 w 5"/>
                <a:gd name="T11" fmla="*/ 8 h 8"/>
                <a:gd name="T12" fmla="*/ 5 w 5"/>
                <a:gd name="T13" fmla="*/ 8 h 8"/>
                <a:gd name="T14" fmla="*/ 5 w 5"/>
                <a:gd name="T15" fmla="*/ 8 h 8"/>
                <a:gd name="T16" fmla="*/ 4 w 5"/>
                <a:gd name="T17" fmla="*/ 6 h 8"/>
                <a:gd name="T18" fmla="*/ 5 w 5"/>
                <a:gd name="T19" fmla="*/ 4 h 8"/>
                <a:gd name="T20" fmla="*/ 5 w 5"/>
                <a:gd name="T21" fmla="*/ 2 h 8"/>
                <a:gd name="T22" fmla="*/ 3 w 5"/>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8">
                  <a:moveTo>
                    <a:pt x="3" y="0"/>
                  </a:moveTo>
                  <a:cubicBezTo>
                    <a:pt x="3" y="0"/>
                    <a:pt x="3" y="0"/>
                    <a:pt x="2" y="0"/>
                  </a:cubicBezTo>
                  <a:cubicBezTo>
                    <a:pt x="2" y="0"/>
                    <a:pt x="2" y="0"/>
                    <a:pt x="1" y="0"/>
                  </a:cubicBezTo>
                  <a:cubicBezTo>
                    <a:pt x="0" y="2"/>
                    <a:pt x="0" y="4"/>
                    <a:pt x="0" y="5"/>
                  </a:cubicBezTo>
                  <a:cubicBezTo>
                    <a:pt x="0" y="6"/>
                    <a:pt x="2" y="8"/>
                    <a:pt x="4" y="8"/>
                  </a:cubicBezTo>
                  <a:cubicBezTo>
                    <a:pt x="4" y="8"/>
                    <a:pt x="4" y="8"/>
                    <a:pt x="4" y="8"/>
                  </a:cubicBezTo>
                  <a:cubicBezTo>
                    <a:pt x="4" y="8"/>
                    <a:pt x="5" y="8"/>
                    <a:pt x="5" y="8"/>
                  </a:cubicBezTo>
                  <a:cubicBezTo>
                    <a:pt x="5" y="8"/>
                    <a:pt x="5" y="8"/>
                    <a:pt x="5" y="8"/>
                  </a:cubicBezTo>
                  <a:cubicBezTo>
                    <a:pt x="4" y="7"/>
                    <a:pt x="4" y="6"/>
                    <a:pt x="4" y="6"/>
                  </a:cubicBezTo>
                  <a:cubicBezTo>
                    <a:pt x="4" y="5"/>
                    <a:pt x="4" y="4"/>
                    <a:pt x="5" y="4"/>
                  </a:cubicBezTo>
                  <a:cubicBezTo>
                    <a:pt x="5" y="3"/>
                    <a:pt x="5" y="3"/>
                    <a:pt x="5" y="2"/>
                  </a:cubicBezTo>
                  <a:cubicBezTo>
                    <a:pt x="4" y="2"/>
                    <a:pt x="4" y="1"/>
                    <a:pt x="3"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60" name="Freeform 157"/>
            <p:cNvSpPr>
              <a:spLocks/>
            </p:cNvSpPr>
            <p:nvPr userDrawn="1"/>
          </p:nvSpPr>
          <p:spPr bwMode="auto">
            <a:xfrm>
              <a:off x="12523788" y="812800"/>
              <a:ext cx="22225" cy="33338"/>
            </a:xfrm>
            <a:custGeom>
              <a:avLst/>
              <a:gdLst>
                <a:gd name="T0" fmla="*/ 1 w 6"/>
                <a:gd name="T1" fmla="*/ 8 h 9"/>
                <a:gd name="T2" fmla="*/ 2 w 6"/>
                <a:gd name="T3" fmla="*/ 9 h 9"/>
                <a:gd name="T4" fmla="*/ 6 w 6"/>
                <a:gd name="T5" fmla="*/ 6 h 9"/>
                <a:gd name="T6" fmla="*/ 4 w 6"/>
                <a:gd name="T7" fmla="*/ 1 h 9"/>
                <a:gd name="T8" fmla="*/ 3 w 6"/>
                <a:gd name="T9" fmla="*/ 0 h 9"/>
                <a:gd name="T10" fmla="*/ 2 w 6"/>
                <a:gd name="T11" fmla="*/ 1 h 9"/>
                <a:gd name="T12" fmla="*/ 0 w 6"/>
                <a:gd name="T13" fmla="*/ 3 h 9"/>
                <a:gd name="T14" fmla="*/ 0 w 6"/>
                <a:gd name="T15" fmla="*/ 4 h 9"/>
                <a:gd name="T16" fmla="*/ 1 w 6"/>
                <a:gd name="T17" fmla="*/ 4 h 9"/>
                <a:gd name="T18" fmla="*/ 2 w 6"/>
                <a:gd name="T19" fmla="*/ 6 h 9"/>
                <a:gd name="T20" fmla="*/ 1 w 6"/>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1" y="8"/>
                  </a:moveTo>
                  <a:cubicBezTo>
                    <a:pt x="1" y="8"/>
                    <a:pt x="2" y="9"/>
                    <a:pt x="2" y="9"/>
                  </a:cubicBezTo>
                  <a:cubicBezTo>
                    <a:pt x="4" y="8"/>
                    <a:pt x="5" y="7"/>
                    <a:pt x="6" y="6"/>
                  </a:cubicBezTo>
                  <a:cubicBezTo>
                    <a:pt x="6" y="4"/>
                    <a:pt x="6" y="2"/>
                    <a:pt x="4" y="1"/>
                  </a:cubicBezTo>
                  <a:cubicBezTo>
                    <a:pt x="3" y="0"/>
                    <a:pt x="3" y="0"/>
                    <a:pt x="3" y="0"/>
                  </a:cubicBezTo>
                  <a:cubicBezTo>
                    <a:pt x="3" y="0"/>
                    <a:pt x="2" y="0"/>
                    <a:pt x="2" y="1"/>
                  </a:cubicBezTo>
                  <a:cubicBezTo>
                    <a:pt x="1" y="2"/>
                    <a:pt x="1" y="2"/>
                    <a:pt x="0" y="3"/>
                  </a:cubicBezTo>
                  <a:cubicBezTo>
                    <a:pt x="0" y="3"/>
                    <a:pt x="0" y="3"/>
                    <a:pt x="0" y="4"/>
                  </a:cubicBezTo>
                  <a:cubicBezTo>
                    <a:pt x="0" y="4"/>
                    <a:pt x="0" y="4"/>
                    <a:pt x="1" y="4"/>
                  </a:cubicBezTo>
                  <a:cubicBezTo>
                    <a:pt x="2" y="5"/>
                    <a:pt x="2" y="5"/>
                    <a:pt x="2" y="6"/>
                  </a:cubicBezTo>
                  <a:cubicBezTo>
                    <a:pt x="2" y="7"/>
                    <a:pt x="2" y="7"/>
                    <a:pt x="1" y="8"/>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61" name="Freeform 158"/>
            <p:cNvSpPr>
              <a:spLocks/>
            </p:cNvSpPr>
            <p:nvPr userDrawn="1"/>
          </p:nvSpPr>
          <p:spPr bwMode="auto">
            <a:xfrm>
              <a:off x="12406313" y="777875"/>
              <a:ext cx="120650" cy="49213"/>
            </a:xfrm>
            <a:custGeom>
              <a:avLst/>
              <a:gdLst>
                <a:gd name="T0" fmla="*/ 31 w 32"/>
                <a:gd name="T1" fmla="*/ 5 h 13"/>
                <a:gd name="T2" fmla="*/ 28 w 32"/>
                <a:gd name="T3" fmla="*/ 4 h 13"/>
                <a:gd name="T4" fmla="*/ 22 w 32"/>
                <a:gd name="T5" fmla="*/ 0 h 13"/>
                <a:gd name="T6" fmla="*/ 21 w 32"/>
                <a:gd name="T7" fmla="*/ 0 h 13"/>
                <a:gd name="T8" fmla="*/ 23 w 32"/>
                <a:gd name="T9" fmla="*/ 3 h 13"/>
                <a:gd name="T10" fmla="*/ 27 w 32"/>
                <a:gd name="T11" fmla="*/ 7 h 13"/>
                <a:gd name="T12" fmla="*/ 25 w 32"/>
                <a:gd name="T13" fmla="*/ 8 h 13"/>
                <a:gd name="T14" fmla="*/ 20 w 32"/>
                <a:gd name="T15" fmla="*/ 2 h 13"/>
                <a:gd name="T16" fmla="*/ 19 w 32"/>
                <a:gd name="T17" fmla="*/ 2 h 13"/>
                <a:gd name="T18" fmla="*/ 16 w 32"/>
                <a:gd name="T19" fmla="*/ 4 h 13"/>
                <a:gd name="T20" fmla="*/ 15 w 32"/>
                <a:gd name="T21" fmla="*/ 4 h 13"/>
                <a:gd name="T22" fmla="*/ 8 w 32"/>
                <a:gd name="T23" fmla="*/ 9 h 13"/>
                <a:gd name="T24" fmla="*/ 8 w 32"/>
                <a:gd name="T25" fmla="*/ 9 h 13"/>
                <a:gd name="T26" fmla="*/ 8 w 32"/>
                <a:gd name="T27" fmla="*/ 9 h 13"/>
                <a:gd name="T28" fmla="*/ 13 w 32"/>
                <a:gd name="T29" fmla="*/ 3 h 13"/>
                <a:gd name="T30" fmla="*/ 13 w 32"/>
                <a:gd name="T31" fmla="*/ 2 h 13"/>
                <a:gd name="T32" fmla="*/ 9 w 32"/>
                <a:gd name="T33" fmla="*/ 2 h 13"/>
                <a:gd name="T34" fmla="*/ 3 w 32"/>
                <a:gd name="T35" fmla="*/ 1 h 13"/>
                <a:gd name="T36" fmla="*/ 1 w 32"/>
                <a:gd name="T37" fmla="*/ 2 h 13"/>
                <a:gd name="T38" fmla="*/ 0 w 32"/>
                <a:gd name="T39" fmla="*/ 6 h 13"/>
                <a:gd name="T40" fmla="*/ 1 w 32"/>
                <a:gd name="T41" fmla="*/ 8 h 13"/>
                <a:gd name="T42" fmla="*/ 4 w 32"/>
                <a:gd name="T43" fmla="*/ 4 h 13"/>
                <a:gd name="T44" fmla="*/ 9 w 32"/>
                <a:gd name="T45" fmla="*/ 3 h 13"/>
                <a:gd name="T46" fmla="*/ 11 w 32"/>
                <a:gd name="T47" fmla="*/ 3 h 13"/>
                <a:gd name="T48" fmla="*/ 5 w 32"/>
                <a:gd name="T49" fmla="*/ 7 h 13"/>
                <a:gd name="T50" fmla="*/ 6 w 32"/>
                <a:gd name="T51" fmla="*/ 13 h 13"/>
                <a:gd name="T52" fmla="*/ 10 w 32"/>
                <a:gd name="T53" fmla="*/ 11 h 13"/>
                <a:gd name="T54" fmla="*/ 15 w 32"/>
                <a:gd name="T55" fmla="*/ 7 h 13"/>
                <a:gd name="T56" fmla="*/ 16 w 32"/>
                <a:gd name="T57" fmla="*/ 8 h 13"/>
                <a:gd name="T58" fmla="*/ 17 w 32"/>
                <a:gd name="T59" fmla="*/ 9 h 13"/>
                <a:gd name="T60" fmla="*/ 20 w 32"/>
                <a:gd name="T61" fmla="*/ 8 h 13"/>
                <a:gd name="T62" fmla="*/ 20 w 32"/>
                <a:gd name="T63" fmla="*/ 8 h 13"/>
                <a:gd name="T64" fmla="*/ 21 w 32"/>
                <a:gd name="T65" fmla="*/ 9 h 13"/>
                <a:gd name="T66" fmla="*/ 22 w 32"/>
                <a:gd name="T67" fmla="*/ 10 h 13"/>
                <a:gd name="T68" fmla="*/ 26 w 32"/>
                <a:gd name="T69" fmla="*/ 12 h 13"/>
                <a:gd name="T70" fmla="*/ 32 w 32"/>
                <a:gd name="T71"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13">
                  <a:moveTo>
                    <a:pt x="32" y="8"/>
                  </a:moveTo>
                  <a:cubicBezTo>
                    <a:pt x="32" y="7"/>
                    <a:pt x="32" y="6"/>
                    <a:pt x="31" y="5"/>
                  </a:cubicBezTo>
                  <a:cubicBezTo>
                    <a:pt x="31" y="5"/>
                    <a:pt x="30" y="4"/>
                    <a:pt x="29" y="4"/>
                  </a:cubicBezTo>
                  <a:cubicBezTo>
                    <a:pt x="28" y="4"/>
                    <a:pt x="28" y="4"/>
                    <a:pt x="28" y="4"/>
                  </a:cubicBezTo>
                  <a:cubicBezTo>
                    <a:pt x="26" y="4"/>
                    <a:pt x="25" y="3"/>
                    <a:pt x="24" y="2"/>
                  </a:cubicBezTo>
                  <a:cubicBezTo>
                    <a:pt x="23" y="1"/>
                    <a:pt x="22" y="0"/>
                    <a:pt x="22" y="0"/>
                  </a:cubicBezTo>
                  <a:cubicBezTo>
                    <a:pt x="22" y="0"/>
                    <a:pt x="21" y="0"/>
                    <a:pt x="21" y="0"/>
                  </a:cubicBezTo>
                  <a:cubicBezTo>
                    <a:pt x="21" y="0"/>
                    <a:pt x="21" y="0"/>
                    <a:pt x="21" y="0"/>
                  </a:cubicBezTo>
                  <a:cubicBezTo>
                    <a:pt x="21" y="1"/>
                    <a:pt x="21" y="1"/>
                    <a:pt x="21" y="1"/>
                  </a:cubicBezTo>
                  <a:cubicBezTo>
                    <a:pt x="21" y="2"/>
                    <a:pt x="22" y="3"/>
                    <a:pt x="23" y="3"/>
                  </a:cubicBezTo>
                  <a:cubicBezTo>
                    <a:pt x="24" y="4"/>
                    <a:pt x="25" y="5"/>
                    <a:pt x="26" y="5"/>
                  </a:cubicBezTo>
                  <a:cubicBezTo>
                    <a:pt x="27" y="6"/>
                    <a:pt x="27" y="6"/>
                    <a:pt x="27" y="7"/>
                  </a:cubicBezTo>
                  <a:cubicBezTo>
                    <a:pt x="27" y="7"/>
                    <a:pt x="27" y="8"/>
                    <a:pt x="26" y="8"/>
                  </a:cubicBezTo>
                  <a:cubicBezTo>
                    <a:pt x="26" y="8"/>
                    <a:pt x="26" y="8"/>
                    <a:pt x="25" y="8"/>
                  </a:cubicBezTo>
                  <a:cubicBezTo>
                    <a:pt x="25" y="8"/>
                    <a:pt x="24" y="8"/>
                    <a:pt x="24" y="7"/>
                  </a:cubicBezTo>
                  <a:cubicBezTo>
                    <a:pt x="22" y="5"/>
                    <a:pt x="21" y="4"/>
                    <a:pt x="20" y="2"/>
                  </a:cubicBezTo>
                  <a:cubicBezTo>
                    <a:pt x="19" y="2"/>
                    <a:pt x="19" y="2"/>
                    <a:pt x="19" y="2"/>
                  </a:cubicBezTo>
                  <a:cubicBezTo>
                    <a:pt x="19" y="2"/>
                    <a:pt x="19" y="2"/>
                    <a:pt x="19" y="2"/>
                  </a:cubicBezTo>
                  <a:cubicBezTo>
                    <a:pt x="18" y="2"/>
                    <a:pt x="18" y="3"/>
                    <a:pt x="17" y="3"/>
                  </a:cubicBezTo>
                  <a:cubicBezTo>
                    <a:pt x="17" y="4"/>
                    <a:pt x="17" y="4"/>
                    <a:pt x="16" y="4"/>
                  </a:cubicBezTo>
                  <a:cubicBezTo>
                    <a:pt x="16" y="4"/>
                    <a:pt x="16" y="4"/>
                    <a:pt x="16" y="4"/>
                  </a:cubicBezTo>
                  <a:cubicBezTo>
                    <a:pt x="16" y="4"/>
                    <a:pt x="15" y="4"/>
                    <a:pt x="15" y="4"/>
                  </a:cubicBezTo>
                  <a:cubicBezTo>
                    <a:pt x="13" y="5"/>
                    <a:pt x="11" y="6"/>
                    <a:pt x="9" y="8"/>
                  </a:cubicBezTo>
                  <a:cubicBezTo>
                    <a:pt x="9" y="9"/>
                    <a:pt x="9" y="9"/>
                    <a:pt x="8" y="9"/>
                  </a:cubicBezTo>
                  <a:cubicBezTo>
                    <a:pt x="8" y="9"/>
                    <a:pt x="8" y="9"/>
                    <a:pt x="8" y="9"/>
                  </a:cubicBezTo>
                  <a:cubicBezTo>
                    <a:pt x="8" y="9"/>
                    <a:pt x="8" y="9"/>
                    <a:pt x="8" y="9"/>
                  </a:cubicBezTo>
                  <a:cubicBezTo>
                    <a:pt x="8" y="9"/>
                    <a:pt x="8" y="9"/>
                    <a:pt x="8" y="9"/>
                  </a:cubicBezTo>
                  <a:cubicBezTo>
                    <a:pt x="8" y="9"/>
                    <a:pt x="8" y="9"/>
                    <a:pt x="8" y="9"/>
                  </a:cubicBezTo>
                  <a:cubicBezTo>
                    <a:pt x="8" y="8"/>
                    <a:pt x="8" y="8"/>
                    <a:pt x="8" y="7"/>
                  </a:cubicBezTo>
                  <a:cubicBezTo>
                    <a:pt x="10" y="6"/>
                    <a:pt x="12" y="5"/>
                    <a:pt x="13" y="3"/>
                  </a:cubicBezTo>
                  <a:cubicBezTo>
                    <a:pt x="13" y="3"/>
                    <a:pt x="13" y="3"/>
                    <a:pt x="13" y="3"/>
                  </a:cubicBezTo>
                  <a:cubicBezTo>
                    <a:pt x="13" y="2"/>
                    <a:pt x="13" y="2"/>
                    <a:pt x="13" y="2"/>
                  </a:cubicBezTo>
                  <a:cubicBezTo>
                    <a:pt x="12" y="1"/>
                    <a:pt x="11" y="1"/>
                    <a:pt x="11" y="1"/>
                  </a:cubicBezTo>
                  <a:cubicBezTo>
                    <a:pt x="10" y="1"/>
                    <a:pt x="9" y="1"/>
                    <a:pt x="9" y="2"/>
                  </a:cubicBezTo>
                  <a:cubicBezTo>
                    <a:pt x="8" y="2"/>
                    <a:pt x="7" y="2"/>
                    <a:pt x="7" y="2"/>
                  </a:cubicBezTo>
                  <a:cubicBezTo>
                    <a:pt x="5" y="2"/>
                    <a:pt x="4" y="2"/>
                    <a:pt x="3" y="1"/>
                  </a:cubicBezTo>
                  <a:cubicBezTo>
                    <a:pt x="3" y="1"/>
                    <a:pt x="2" y="1"/>
                    <a:pt x="2" y="1"/>
                  </a:cubicBezTo>
                  <a:cubicBezTo>
                    <a:pt x="1" y="1"/>
                    <a:pt x="1" y="2"/>
                    <a:pt x="1" y="2"/>
                  </a:cubicBezTo>
                  <a:cubicBezTo>
                    <a:pt x="0" y="3"/>
                    <a:pt x="0" y="3"/>
                    <a:pt x="0" y="3"/>
                  </a:cubicBezTo>
                  <a:cubicBezTo>
                    <a:pt x="0" y="5"/>
                    <a:pt x="0" y="6"/>
                    <a:pt x="0" y="6"/>
                  </a:cubicBezTo>
                  <a:cubicBezTo>
                    <a:pt x="0" y="7"/>
                    <a:pt x="0" y="7"/>
                    <a:pt x="1" y="7"/>
                  </a:cubicBezTo>
                  <a:cubicBezTo>
                    <a:pt x="1" y="8"/>
                    <a:pt x="1" y="8"/>
                    <a:pt x="1" y="8"/>
                  </a:cubicBezTo>
                  <a:cubicBezTo>
                    <a:pt x="2" y="8"/>
                    <a:pt x="2" y="8"/>
                    <a:pt x="2" y="7"/>
                  </a:cubicBezTo>
                  <a:cubicBezTo>
                    <a:pt x="4" y="7"/>
                    <a:pt x="4" y="6"/>
                    <a:pt x="4" y="4"/>
                  </a:cubicBezTo>
                  <a:cubicBezTo>
                    <a:pt x="4" y="4"/>
                    <a:pt x="5" y="4"/>
                    <a:pt x="5" y="3"/>
                  </a:cubicBezTo>
                  <a:cubicBezTo>
                    <a:pt x="7" y="3"/>
                    <a:pt x="8" y="3"/>
                    <a:pt x="9" y="3"/>
                  </a:cubicBezTo>
                  <a:cubicBezTo>
                    <a:pt x="9" y="3"/>
                    <a:pt x="10" y="3"/>
                    <a:pt x="10" y="3"/>
                  </a:cubicBezTo>
                  <a:cubicBezTo>
                    <a:pt x="11" y="3"/>
                    <a:pt x="11" y="3"/>
                    <a:pt x="11" y="3"/>
                  </a:cubicBezTo>
                  <a:cubicBezTo>
                    <a:pt x="11" y="4"/>
                    <a:pt x="11" y="4"/>
                    <a:pt x="10" y="4"/>
                  </a:cubicBezTo>
                  <a:cubicBezTo>
                    <a:pt x="9" y="5"/>
                    <a:pt x="7" y="6"/>
                    <a:pt x="5" y="7"/>
                  </a:cubicBezTo>
                  <a:cubicBezTo>
                    <a:pt x="4" y="7"/>
                    <a:pt x="4" y="8"/>
                    <a:pt x="4" y="10"/>
                  </a:cubicBezTo>
                  <a:cubicBezTo>
                    <a:pt x="4" y="11"/>
                    <a:pt x="5" y="12"/>
                    <a:pt x="6" y="13"/>
                  </a:cubicBezTo>
                  <a:cubicBezTo>
                    <a:pt x="7" y="13"/>
                    <a:pt x="7" y="13"/>
                    <a:pt x="8" y="13"/>
                  </a:cubicBezTo>
                  <a:cubicBezTo>
                    <a:pt x="9" y="13"/>
                    <a:pt x="9" y="12"/>
                    <a:pt x="10" y="11"/>
                  </a:cubicBezTo>
                  <a:cubicBezTo>
                    <a:pt x="10" y="11"/>
                    <a:pt x="10" y="10"/>
                    <a:pt x="11" y="10"/>
                  </a:cubicBezTo>
                  <a:cubicBezTo>
                    <a:pt x="13" y="9"/>
                    <a:pt x="14" y="8"/>
                    <a:pt x="15" y="7"/>
                  </a:cubicBezTo>
                  <a:cubicBezTo>
                    <a:pt x="15" y="7"/>
                    <a:pt x="15" y="7"/>
                    <a:pt x="16" y="7"/>
                  </a:cubicBezTo>
                  <a:cubicBezTo>
                    <a:pt x="16" y="7"/>
                    <a:pt x="16" y="7"/>
                    <a:pt x="16" y="8"/>
                  </a:cubicBezTo>
                  <a:cubicBezTo>
                    <a:pt x="16" y="8"/>
                    <a:pt x="16" y="8"/>
                    <a:pt x="16" y="8"/>
                  </a:cubicBezTo>
                  <a:cubicBezTo>
                    <a:pt x="17" y="9"/>
                    <a:pt x="17" y="9"/>
                    <a:pt x="17" y="9"/>
                  </a:cubicBezTo>
                  <a:cubicBezTo>
                    <a:pt x="18" y="9"/>
                    <a:pt x="18" y="9"/>
                    <a:pt x="19" y="8"/>
                  </a:cubicBezTo>
                  <a:cubicBezTo>
                    <a:pt x="19" y="8"/>
                    <a:pt x="19" y="8"/>
                    <a:pt x="20" y="8"/>
                  </a:cubicBezTo>
                  <a:cubicBezTo>
                    <a:pt x="20" y="8"/>
                    <a:pt x="20" y="8"/>
                    <a:pt x="20" y="8"/>
                  </a:cubicBezTo>
                  <a:cubicBezTo>
                    <a:pt x="20" y="8"/>
                    <a:pt x="20" y="8"/>
                    <a:pt x="20" y="8"/>
                  </a:cubicBezTo>
                  <a:cubicBezTo>
                    <a:pt x="20" y="8"/>
                    <a:pt x="20" y="8"/>
                    <a:pt x="20" y="9"/>
                  </a:cubicBezTo>
                  <a:cubicBezTo>
                    <a:pt x="20" y="9"/>
                    <a:pt x="20" y="9"/>
                    <a:pt x="21" y="9"/>
                  </a:cubicBezTo>
                  <a:cubicBezTo>
                    <a:pt x="21" y="9"/>
                    <a:pt x="21" y="9"/>
                    <a:pt x="21" y="9"/>
                  </a:cubicBezTo>
                  <a:cubicBezTo>
                    <a:pt x="21" y="9"/>
                    <a:pt x="22" y="9"/>
                    <a:pt x="22" y="10"/>
                  </a:cubicBezTo>
                  <a:cubicBezTo>
                    <a:pt x="25" y="12"/>
                    <a:pt x="25" y="12"/>
                    <a:pt x="25" y="12"/>
                  </a:cubicBezTo>
                  <a:cubicBezTo>
                    <a:pt x="25" y="12"/>
                    <a:pt x="26" y="12"/>
                    <a:pt x="26" y="12"/>
                  </a:cubicBezTo>
                  <a:cubicBezTo>
                    <a:pt x="27" y="12"/>
                    <a:pt x="27" y="12"/>
                    <a:pt x="28" y="12"/>
                  </a:cubicBezTo>
                  <a:cubicBezTo>
                    <a:pt x="30" y="11"/>
                    <a:pt x="32" y="10"/>
                    <a:pt x="32" y="8"/>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62" name="Freeform 159"/>
            <p:cNvSpPr>
              <a:spLocks/>
            </p:cNvSpPr>
            <p:nvPr userDrawn="1"/>
          </p:nvSpPr>
          <p:spPr bwMode="auto">
            <a:xfrm>
              <a:off x="12414251" y="750888"/>
              <a:ext cx="26988" cy="26988"/>
            </a:xfrm>
            <a:custGeom>
              <a:avLst/>
              <a:gdLst>
                <a:gd name="T0" fmla="*/ 6 w 7"/>
                <a:gd name="T1" fmla="*/ 7 h 7"/>
                <a:gd name="T2" fmla="*/ 7 w 7"/>
                <a:gd name="T3" fmla="*/ 6 h 7"/>
                <a:gd name="T4" fmla="*/ 7 w 7"/>
                <a:gd name="T5" fmla="*/ 5 h 7"/>
                <a:gd name="T6" fmla="*/ 7 w 7"/>
                <a:gd name="T7" fmla="*/ 4 h 7"/>
                <a:gd name="T8" fmla="*/ 6 w 7"/>
                <a:gd name="T9" fmla="*/ 5 h 7"/>
                <a:gd name="T10" fmla="*/ 5 w 7"/>
                <a:gd name="T11" fmla="*/ 5 h 7"/>
                <a:gd name="T12" fmla="*/ 5 w 7"/>
                <a:gd name="T13" fmla="*/ 4 h 7"/>
                <a:gd name="T14" fmla="*/ 1 w 7"/>
                <a:gd name="T15" fmla="*/ 0 h 7"/>
                <a:gd name="T16" fmla="*/ 0 w 7"/>
                <a:gd name="T17" fmla="*/ 0 h 7"/>
                <a:gd name="T18" fmla="*/ 0 w 7"/>
                <a:gd name="T19" fmla="*/ 0 h 7"/>
                <a:gd name="T20" fmla="*/ 0 w 7"/>
                <a:gd name="T21" fmla="*/ 0 h 7"/>
                <a:gd name="T22" fmla="*/ 4 w 7"/>
                <a:gd name="T23" fmla="*/ 6 h 7"/>
                <a:gd name="T24" fmla="*/ 6 w 7"/>
                <a:gd name="T2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7" y="7"/>
                    <a:pt x="7" y="6"/>
                  </a:cubicBezTo>
                  <a:cubicBezTo>
                    <a:pt x="7" y="6"/>
                    <a:pt x="7" y="6"/>
                    <a:pt x="7" y="5"/>
                  </a:cubicBezTo>
                  <a:cubicBezTo>
                    <a:pt x="7" y="4"/>
                    <a:pt x="7" y="4"/>
                    <a:pt x="7" y="4"/>
                  </a:cubicBezTo>
                  <a:cubicBezTo>
                    <a:pt x="6" y="5"/>
                    <a:pt x="6" y="5"/>
                    <a:pt x="6" y="5"/>
                  </a:cubicBezTo>
                  <a:cubicBezTo>
                    <a:pt x="6" y="5"/>
                    <a:pt x="6" y="5"/>
                    <a:pt x="5" y="5"/>
                  </a:cubicBezTo>
                  <a:cubicBezTo>
                    <a:pt x="5" y="5"/>
                    <a:pt x="5" y="5"/>
                    <a:pt x="5" y="4"/>
                  </a:cubicBezTo>
                  <a:cubicBezTo>
                    <a:pt x="1" y="0"/>
                    <a:pt x="1" y="0"/>
                    <a:pt x="1" y="0"/>
                  </a:cubicBezTo>
                  <a:cubicBezTo>
                    <a:pt x="1" y="0"/>
                    <a:pt x="1" y="0"/>
                    <a:pt x="0" y="0"/>
                  </a:cubicBezTo>
                  <a:cubicBezTo>
                    <a:pt x="0" y="0"/>
                    <a:pt x="0" y="0"/>
                    <a:pt x="0" y="0"/>
                  </a:cubicBezTo>
                  <a:cubicBezTo>
                    <a:pt x="0" y="0"/>
                    <a:pt x="0" y="0"/>
                    <a:pt x="0" y="0"/>
                  </a:cubicBezTo>
                  <a:cubicBezTo>
                    <a:pt x="4" y="6"/>
                    <a:pt x="4" y="6"/>
                    <a:pt x="4" y="6"/>
                  </a:cubicBezTo>
                  <a:cubicBezTo>
                    <a:pt x="4" y="7"/>
                    <a:pt x="5" y="7"/>
                    <a:pt x="6" y="7"/>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63" name="Freeform 160"/>
            <p:cNvSpPr>
              <a:spLocks/>
            </p:cNvSpPr>
            <p:nvPr userDrawn="1"/>
          </p:nvSpPr>
          <p:spPr bwMode="auto">
            <a:xfrm>
              <a:off x="12428538" y="731838"/>
              <a:ext cx="42863" cy="53975"/>
            </a:xfrm>
            <a:custGeom>
              <a:avLst/>
              <a:gdLst>
                <a:gd name="T0" fmla="*/ 9 w 11"/>
                <a:gd name="T1" fmla="*/ 14 h 14"/>
                <a:gd name="T2" fmla="*/ 10 w 11"/>
                <a:gd name="T3" fmla="*/ 14 h 14"/>
                <a:gd name="T4" fmla="*/ 11 w 11"/>
                <a:gd name="T5" fmla="*/ 12 h 14"/>
                <a:gd name="T6" fmla="*/ 10 w 11"/>
                <a:gd name="T7" fmla="*/ 8 h 14"/>
                <a:gd name="T8" fmla="*/ 7 w 11"/>
                <a:gd name="T9" fmla="*/ 1 h 14"/>
                <a:gd name="T10" fmla="*/ 7 w 11"/>
                <a:gd name="T11" fmla="*/ 0 h 14"/>
                <a:gd name="T12" fmla="*/ 6 w 11"/>
                <a:gd name="T13" fmla="*/ 1 h 14"/>
                <a:gd name="T14" fmla="*/ 7 w 11"/>
                <a:gd name="T15" fmla="*/ 4 h 14"/>
                <a:gd name="T16" fmla="*/ 9 w 11"/>
                <a:gd name="T17" fmla="*/ 7 h 14"/>
                <a:gd name="T18" fmla="*/ 9 w 11"/>
                <a:gd name="T19" fmla="*/ 8 h 14"/>
                <a:gd name="T20" fmla="*/ 9 w 11"/>
                <a:gd name="T21" fmla="*/ 10 h 14"/>
                <a:gd name="T22" fmla="*/ 8 w 11"/>
                <a:gd name="T23" fmla="*/ 11 h 14"/>
                <a:gd name="T24" fmla="*/ 7 w 11"/>
                <a:gd name="T25" fmla="*/ 10 h 14"/>
                <a:gd name="T26" fmla="*/ 4 w 11"/>
                <a:gd name="T27" fmla="*/ 6 h 14"/>
                <a:gd name="T28" fmla="*/ 1 w 11"/>
                <a:gd name="T29" fmla="*/ 3 h 14"/>
                <a:gd name="T30" fmla="*/ 0 w 11"/>
                <a:gd name="T31" fmla="*/ 3 h 14"/>
                <a:gd name="T32" fmla="*/ 0 w 11"/>
                <a:gd name="T33" fmla="*/ 3 h 14"/>
                <a:gd name="T34" fmla="*/ 0 w 11"/>
                <a:gd name="T35" fmla="*/ 3 h 14"/>
                <a:gd name="T36" fmla="*/ 3 w 11"/>
                <a:gd name="T37" fmla="*/ 7 h 14"/>
                <a:gd name="T38" fmla="*/ 3 w 11"/>
                <a:gd name="T39" fmla="*/ 7 h 14"/>
                <a:gd name="T40" fmla="*/ 9 w 11"/>
                <a:gd name="T4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4">
                  <a:moveTo>
                    <a:pt x="9" y="14"/>
                  </a:moveTo>
                  <a:cubicBezTo>
                    <a:pt x="9" y="14"/>
                    <a:pt x="9" y="14"/>
                    <a:pt x="10" y="14"/>
                  </a:cubicBezTo>
                  <a:cubicBezTo>
                    <a:pt x="10" y="14"/>
                    <a:pt x="11" y="14"/>
                    <a:pt x="11" y="12"/>
                  </a:cubicBezTo>
                  <a:cubicBezTo>
                    <a:pt x="11" y="11"/>
                    <a:pt x="11" y="10"/>
                    <a:pt x="10" y="8"/>
                  </a:cubicBezTo>
                  <a:cubicBezTo>
                    <a:pt x="7" y="1"/>
                    <a:pt x="7" y="1"/>
                    <a:pt x="7" y="1"/>
                  </a:cubicBezTo>
                  <a:cubicBezTo>
                    <a:pt x="7" y="0"/>
                    <a:pt x="7" y="0"/>
                    <a:pt x="7" y="0"/>
                  </a:cubicBezTo>
                  <a:cubicBezTo>
                    <a:pt x="7" y="0"/>
                    <a:pt x="6" y="0"/>
                    <a:pt x="6" y="1"/>
                  </a:cubicBezTo>
                  <a:cubicBezTo>
                    <a:pt x="6" y="2"/>
                    <a:pt x="6" y="3"/>
                    <a:pt x="7" y="4"/>
                  </a:cubicBezTo>
                  <a:cubicBezTo>
                    <a:pt x="8" y="5"/>
                    <a:pt x="8" y="6"/>
                    <a:pt x="9" y="7"/>
                  </a:cubicBezTo>
                  <a:cubicBezTo>
                    <a:pt x="9" y="8"/>
                    <a:pt x="9" y="8"/>
                    <a:pt x="9" y="8"/>
                  </a:cubicBezTo>
                  <a:cubicBezTo>
                    <a:pt x="10" y="9"/>
                    <a:pt x="10" y="10"/>
                    <a:pt x="9" y="10"/>
                  </a:cubicBezTo>
                  <a:cubicBezTo>
                    <a:pt x="9" y="11"/>
                    <a:pt x="9" y="11"/>
                    <a:pt x="8" y="11"/>
                  </a:cubicBezTo>
                  <a:cubicBezTo>
                    <a:pt x="8" y="11"/>
                    <a:pt x="7" y="11"/>
                    <a:pt x="7" y="10"/>
                  </a:cubicBezTo>
                  <a:cubicBezTo>
                    <a:pt x="4" y="6"/>
                    <a:pt x="4" y="6"/>
                    <a:pt x="4" y="6"/>
                  </a:cubicBezTo>
                  <a:cubicBezTo>
                    <a:pt x="3" y="4"/>
                    <a:pt x="2" y="3"/>
                    <a:pt x="1" y="3"/>
                  </a:cubicBezTo>
                  <a:cubicBezTo>
                    <a:pt x="1" y="3"/>
                    <a:pt x="0" y="3"/>
                    <a:pt x="0" y="3"/>
                  </a:cubicBezTo>
                  <a:cubicBezTo>
                    <a:pt x="0" y="3"/>
                    <a:pt x="0" y="3"/>
                    <a:pt x="0" y="3"/>
                  </a:cubicBezTo>
                  <a:cubicBezTo>
                    <a:pt x="0" y="3"/>
                    <a:pt x="0" y="3"/>
                    <a:pt x="0" y="3"/>
                  </a:cubicBezTo>
                  <a:cubicBezTo>
                    <a:pt x="1" y="4"/>
                    <a:pt x="2" y="6"/>
                    <a:pt x="3" y="7"/>
                  </a:cubicBezTo>
                  <a:cubicBezTo>
                    <a:pt x="3" y="7"/>
                    <a:pt x="3" y="7"/>
                    <a:pt x="3" y="7"/>
                  </a:cubicBezTo>
                  <a:cubicBezTo>
                    <a:pt x="4" y="10"/>
                    <a:pt x="6" y="12"/>
                    <a:pt x="9" y="1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64" name="Freeform 161"/>
            <p:cNvSpPr>
              <a:spLocks/>
            </p:cNvSpPr>
            <p:nvPr userDrawn="1"/>
          </p:nvSpPr>
          <p:spPr bwMode="auto">
            <a:xfrm>
              <a:off x="12444413" y="747713"/>
              <a:ext cx="14288" cy="15875"/>
            </a:xfrm>
            <a:custGeom>
              <a:avLst/>
              <a:gdLst>
                <a:gd name="T0" fmla="*/ 1 w 4"/>
                <a:gd name="T1" fmla="*/ 0 h 4"/>
                <a:gd name="T2" fmla="*/ 0 w 4"/>
                <a:gd name="T3" fmla="*/ 0 h 4"/>
                <a:gd name="T4" fmla="*/ 3 w 4"/>
                <a:gd name="T5" fmla="*/ 4 h 4"/>
                <a:gd name="T6" fmla="*/ 3 w 4"/>
                <a:gd name="T7" fmla="*/ 4 h 4"/>
                <a:gd name="T8" fmla="*/ 4 w 4"/>
                <a:gd name="T9" fmla="*/ 4 h 4"/>
                <a:gd name="T10" fmla="*/ 3 w 4"/>
                <a:gd name="T11" fmla="*/ 3 h 4"/>
                <a:gd name="T12" fmla="*/ 1 w 4"/>
                <a:gd name="T13" fmla="*/ 0 h 4"/>
                <a:gd name="T14" fmla="*/ 1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0"/>
                  </a:moveTo>
                  <a:cubicBezTo>
                    <a:pt x="0" y="0"/>
                    <a:pt x="0" y="0"/>
                    <a:pt x="0" y="0"/>
                  </a:cubicBezTo>
                  <a:cubicBezTo>
                    <a:pt x="3" y="4"/>
                    <a:pt x="3" y="4"/>
                    <a:pt x="3" y="4"/>
                  </a:cubicBezTo>
                  <a:cubicBezTo>
                    <a:pt x="3" y="4"/>
                    <a:pt x="3" y="4"/>
                    <a:pt x="3" y="4"/>
                  </a:cubicBezTo>
                  <a:cubicBezTo>
                    <a:pt x="3" y="4"/>
                    <a:pt x="3" y="4"/>
                    <a:pt x="4" y="4"/>
                  </a:cubicBezTo>
                  <a:cubicBezTo>
                    <a:pt x="4" y="4"/>
                    <a:pt x="4" y="4"/>
                    <a:pt x="3" y="3"/>
                  </a:cubicBezTo>
                  <a:cubicBezTo>
                    <a:pt x="1" y="0"/>
                    <a:pt x="1" y="0"/>
                    <a:pt x="1" y="0"/>
                  </a:cubicBezTo>
                  <a:cubicBezTo>
                    <a:pt x="1" y="0"/>
                    <a:pt x="1" y="0"/>
                    <a:pt x="1"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65" name="Freeform 162"/>
            <p:cNvSpPr>
              <a:spLocks/>
            </p:cNvSpPr>
            <p:nvPr userDrawn="1"/>
          </p:nvSpPr>
          <p:spPr bwMode="auto">
            <a:xfrm>
              <a:off x="12425363" y="747713"/>
              <a:ext cx="11113" cy="15875"/>
            </a:xfrm>
            <a:custGeom>
              <a:avLst/>
              <a:gdLst>
                <a:gd name="T0" fmla="*/ 0 w 3"/>
                <a:gd name="T1" fmla="*/ 0 h 4"/>
                <a:gd name="T2" fmla="*/ 0 w 3"/>
                <a:gd name="T3" fmla="*/ 1 h 4"/>
                <a:gd name="T4" fmla="*/ 2 w 3"/>
                <a:gd name="T5" fmla="*/ 4 h 4"/>
                <a:gd name="T6" fmla="*/ 2 w 3"/>
                <a:gd name="T7" fmla="*/ 4 h 4"/>
                <a:gd name="T8" fmla="*/ 3 w 3"/>
                <a:gd name="T9" fmla="*/ 4 h 4"/>
                <a:gd name="T10" fmla="*/ 3 w 3"/>
                <a:gd name="T11" fmla="*/ 3 h 4"/>
                <a:gd name="T12" fmla="*/ 1 w 3"/>
                <a:gd name="T13" fmla="*/ 0 h 4"/>
                <a:gd name="T14" fmla="*/ 0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0"/>
                  </a:moveTo>
                  <a:cubicBezTo>
                    <a:pt x="0" y="1"/>
                    <a:pt x="0" y="1"/>
                    <a:pt x="0" y="1"/>
                  </a:cubicBezTo>
                  <a:cubicBezTo>
                    <a:pt x="2" y="4"/>
                    <a:pt x="2" y="4"/>
                    <a:pt x="2" y="4"/>
                  </a:cubicBezTo>
                  <a:cubicBezTo>
                    <a:pt x="2" y="4"/>
                    <a:pt x="2" y="4"/>
                    <a:pt x="2" y="4"/>
                  </a:cubicBezTo>
                  <a:cubicBezTo>
                    <a:pt x="2" y="4"/>
                    <a:pt x="3" y="4"/>
                    <a:pt x="3" y="4"/>
                  </a:cubicBezTo>
                  <a:cubicBezTo>
                    <a:pt x="3" y="4"/>
                    <a:pt x="3" y="4"/>
                    <a:pt x="3" y="3"/>
                  </a:cubicBezTo>
                  <a:cubicBezTo>
                    <a:pt x="1" y="0"/>
                    <a:pt x="1" y="0"/>
                    <a:pt x="1" y="0"/>
                  </a:cubicBezTo>
                  <a:cubicBezTo>
                    <a:pt x="0" y="0"/>
                    <a:pt x="0" y="0"/>
                    <a:pt x="0"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66" name="Freeform 163"/>
            <p:cNvSpPr>
              <a:spLocks/>
            </p:cNvSpPr>
            <p:nvPr userDrawn="1"/>
          </p:nvSpPr>
          <p:spPr bwMode="auto">
            <a:xfrm>
              <a:off x="12466638" y="725488"/>
              <a:ext cx="22225" cy="44450"/>
            </a:xfrm>
            <a:custGeom>
              <a:avLst/>
              <a:gdLst>
                <a:gd name="T0" fmla="*/ 4 w 6"/>
                <a:gd name="T1" fmla="*/ 12 h 12"/>
                <a:gd name="T2" fmla="*/ 5 w 6"/>
                <a:gd name="T3" fmla="*/ 12 h 12"/>
                <a:gd name="T4" fmla="*/ 6 w 6"/>
                <a:gd name="T5" fmla="*/ 12 h 12"/>
                <a:gd name="T6" fmla="*/ 6 w 6"/>
                <a:gd name="T7" fmla="*/ 12 h 12"/>
                <a:gd name="T8" fmla="*/ 4 w 6"/>
                <a:gd name="T9" fmla="*/ 3 h 12"/>
                <a:gd name="T10" fmla="*/ 3 w 6"/>
                <a:gd name="T11" fmla="*/ 1 h 12"/>
                <a:gd name="T12" fmla="*/ 3 w 6"/>
                <a:gd name="T13" fmla="*/ 0 h 12"/>
                <a:gd name="T14" fmla="*/ 3 w 6"/>
                <a:gd name="T15" fmla="*/ 1 h 12"/>
                <a:gd name="T16" fmla="*/ 2 w 6"/>
                <a:gd name="T17" fmla="*/ 3 h 12"/>
                <a:gd name="T18" fmla="*/ 4 w 6"/>
                <a:gd name="T19" fmla="*/ 8 h 12"/>
                <a:gd name="T20" fmla="*/ 4 w 6"/>
                <a:gd name="T21" fmla="*/ 9 h 12"/>
                <a:gd name="T22" fmla="*/ 4 w 6"/>
                <a:gd name="T23" fmla="*/ 9 h 12"/>
                <a:gd name="T24" fmla="*/ 4 w 6"/>
                <a:gd name="T25" fmla="*/ 9 h 12"/>
                <a:gd name="T26" fmla="*/ 4 w 6"/>
                <a:gd name="T27" fmla="*/ 9 h 12"/>
                <a:gd name="T28" fmla="*/ 3 w 6"/>
                <a:gd name="T29" fmla="*/ 9 h 12"/>
                <a:gd name="T30" fmla="*/ 1 w 6"/>
                <a:gd name="T31" fmla="*/ 5 h 12"/>
                <a:gd name="T32" fmla="*/ 0 w 6"/>
                <a:gd name="T33" fmla="*/ 3 h 12"/>
                <a:gd name="T34" fmla="*/ 0 w 6"/>
                <a:gd name="T35" fmla="*/ 3 h 12"/>
                <a:gd name="T36" fmla="*/ 0 w 6"/>
                <a:gd name="T37" fmla="*/ 3 h 12"/>
                <a:gd name="T38" fmla="*/ 0 w 6"/>
                <a:gd name="T39" fmla="*/ 3 h 12"/>
                <a:gd name="T40" fmla="*/ 4 w 6"/>
                <a:gd name="T4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12">
                  <a:moveTo>
                    <a:pt x="4" y="12"/>
                  </a:moveTo>
                  <a:cubicBezTo>
                    <a:pt x="5" y="12"/>
                    <a:pt x="5" y="12"/>
                    <a:pt x="5" y="12"/>
                  </a:cubicBezTo>
                  <a:cubicBezTo>
                    <a:pt x="6" y="12"/>
                    <a:pt x="6" y="12"/>
                    <a:pt x="6" y="12"/>
                  </a:cubicBezTo>
                  <a:cubicBezTo>
                    <a:pt x="6" y="12"/>
                    <a:pt x="6" y="12"/>
                    <a:pt x="6" y="12"/>
                  </a:cubicBezTo>
                  <a:cubicBezTo>
                    <a:pt x="6" y="8"/>
                    <a:pt x="5" y="6"/>
                    <a:pt x="4" y="3"/>
                  </a:cubicBezTo>
                  <a:cubicBezTo>
                    <a:pt x="4" y="3"/>
                    <a:pt x="3" y="2"/>
                    <a:pt x="3" y="1"/>
                  </a:cubicBezTo>
                  <a:cubicBezTo>
                    <a:pt x="3" y="1"/>
                    <a:pt x="3" y="0"/>
                    <a:pt x="3" y="0"/>
                  </a:cubicBezTo>
                  <a:cubicBezTo>
                    <a:pt x="3" y="1"/>
                    <a:pt x="3" y="1"/>
                    <a:pt x="3" y="1"/>
                  </a:cubicBezTo>
                  <a:cubicBezTo>
                    <a:pt x="2" y="1"/>
                    <a:pt x="2" y="2"/>
                    <a:pt x="2" y="3"/>
                  </a:cubicBezTo>
                  <a:cubicBezTo>
                    <a:pt x="4" y="8"/>
                    <a:pt x="4" y="8"/>
                    <a:pt x="4" y="8"/>
                  </a:cubicBezTo>
                  <a:cubicBezTo>
                    <a:pt x="4" y="8"/>
                    <a:pt x="4" y="9"/>
                    <a:pt x="4" y="9"/>
                  </a:cubicBezTo>
                  <a:cubicBezTo>
                    <a:pt x="4" y="9"/>
                    <a:pt x="4" y="9"/>
                    <a:pt x="4" y="9"/>
                  </a:cubicBezTo>
                  <a:cubicBezTo>
                    <a:pt x="4" y="9"/>
                    <a:pt x="4" y="9"/>
                    <a:pt x="4" y="9"/>
                  </a:cubicBezTo>
                  <a:cubicBezTo>
                    <a:pt x="4" y="9"/>
                    <a:pt x="4" y="9"/>
                    <a:pt x="4" y="9"/>
                  </a:cubicBezTo>
                  <a:cubicBezTo>
                    <a:pt x="3" y="9"/>
                    <a:pt x="3" y="9"/>
                    <a:pt x="3" y="9"/>
                  </a:cubicBezTo>
                  <a:cubicBezTo>
                    <a:pt x="2" y="8"/>
                    <a:pt x="2" y="7"/>
                    <a:pt x="1" y="5"/>
                  </a:cubicBezTo>
                  <a:cubicBezTo>
                    <a:pt x="1" y="3"/>
                    <a:pt x="0" y="3"/>
                    <a:pt x="0" y="3"/>
                  </a:cubicBezTo>
                  <a:cubicBezTo>
                    <a:pt x="0" y="3"/>
                    <a:pt x="0" y="3"/>
                    <a:pt x="0" y="3"/>
                  </a:cubicBezTo>
                  <a:cubicBezTo>
                    <a:pt x="0" y="3"/>
                    <a:pt x="0" y="3"/>
                    <a:pt x="0" y="3"/>
                  </a:cubicBezTo>
                  <a:cubicBezTo>
                    <a:pt x="0" y="3"/>
                    <a:pt x="0" y="3"/>
                    <a:pt x="0" y="3"/>
                  </a:cubicBezTo>
                  <a:cubicBezTo>
                    <a:pt x="0" y="7"/>
                    <a:pt x="2" y="11"/>
                    <a:pt x="4" y="1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67" name="Freeform 164"/>
            <p:cNvSpPr>
              <a:spLocks/>
            </p:cNvSpPr>
            <p:nvPr userDrawn="1"/>
          </p:nvSpPr>
          <p:spPr bwMode="auto">
            <a:xfrm>
              <a:off x="12436476" y="649288"/>
              <a:ext cx="41275" cy="76200"/>
            </a:xfrm>
            <a:custGeom>
              <a:avLst/>
              <a:gdLst>
                <a:gd name="T0" fmla="*/ 0 w 11"/>
                <a:gd name="T1" fmla="*/ 5 h 20"/>
                <a:gd name="T2" fmla="*/ 0 w 11"/>
                <a:gd name="T3" fmla="*/ 6 h 20"/>
                <a:gd name="T4" fmla="*/ 0 w 11"/>
                <a:gd name="T5" fmla="*/ 9 h 20"/>
                <a:gd name="T6" fmla="*/ 2 w 11"/>
                <a:gd name="T7" fmla="*/ 13 h 20"/>
                <a:gd name="T8" fmla="*/ 2 w 11"/>
                <a:gd name="T9" fmla="*/ 13 h 20"/>
                <a:gd name="T10" fmla="*/ 7 w 11"/>
                <a:gd name="T11" fmla="*/ 20 h 20"/>
                <a:gd name="T12" fmla="*/ 8 w 11"/>
                <a:gd name="T13" fmla="*/ 20 h 20"/>
                <a:gd name="T14" fmla="*/ 9 w 11"/>
                <a:gd name="T15" fmla="*/ 19 h 20"/>
                <a:gd name="T16" fmla="*/ 6 w 11"/>
                <a:gd name="T17" fmla="*/ 1 h 20"/>
                <a:gd name="T18" fmla="*/ 6 w 11"/>
                <a:gd name="T19" fmla="*/ 0 h 20"/>
                <a:gd name="T20" fmla="*/ 5 w 11"/>
                <a:gd name="T21" fmla="*/ 1 h 20"/>
                <a:gd name="T22" fmla="*/ 5 w 11"/>
                <a:gd name="T23" fmla="*/ 2 h 20"/>
                <a:gd name="T24" fmla="*/ 8 w 11"/>
                <a:gd name="T25" fmla="*/ 16 h 20"/>
                <a:gd name="T26" fmla="*/ 7 w 11"/>
                <a:gd name="T27" fmla="*/ 17 h 20"/>
                <a:gd name="T28" fmla="*/ 6 w 11"/>
                <a:gd name="T29" fmla="*/ 16 h 20"/>
                <a:gd name="T30" fmla="*/ 3 w 11"/>
                <a:gd name="T31" fmla="*/ 10 h 20"/>
                <a:gd name="T32" fmla="*/ 3 w 11"/>
                <a:gd name="T33" fmla="*/ 10 h 20"/>
                <a:gd name="T34" fmla="*/ 1 w 11"/>
                <a:gd name="T35" fmla="*/ 5 h 20"/>
                <a:gd name="T36" fmla="*/ 0 w 11"/>
                <a:gd name="T37"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20">
                  <a:moveTo>
                    <a:pt x="0" y="5"/>
                  </a:moveTo>
                  <a:cubicBezTo>
                    <a:pt x="0" y="5"/>
                    <a:pt x="0" y="5"/>
                    <a:pt x="0" y="6"/>
                  </a:cubicBezTo>
                  <a:cubicBezTo>
                    <a:pt x="0" y="7"/>
                    <a:pt x="0" y="7"/>
                    <a:pt x="0" y="9"/>
                  </a:cubicBezTo>
                  <a:cubicBezTo>
                    <a:pt x="1" y="10"/>
                    <a:pt x="2" y="12"/>
                    <a:pt x="2" y="13"/>
                  </a:cubicBezTo>
                  <a:cubicBezTo>
                    <a:pt x="2" y="13"/>
                    <a:pt x="2" y="13"/>
                    <a:pt x="2" y="13"/>
                  </a:cubicBezTo>
                  <a:cubicBezTo>
                    <a:pt x="4" y="16"/>
                    <a:pt x="5" y="19"/>
                    <a:pt x="7" y="20"/>
                  </a:cubicBezTo>
                  <a:cubicBezTo>
                    <a:pt x="7" y="20"/>
                    <a:pt x="7" y="20"/>
                    <a:pt x="8" y="20"/>
                  </a:cubicBezTo>
                  <a:cubicBezTo>
                    <a:pt x="8" y="20"/>
                    <a:pt x="9" y="20"/>
                    <a:pt x="9" y="19"/>
                  </a:cubicBezTo>
                  <a:cubicBezTo>
                    <a:pt x="11" y="16"/>
                    <a:pt x="9" y="5"/>
                    <a:pt x="6" y="1"/>
                  </a:cubicBezTo>
                  <a:cubicBezTo>
                    <a:pt x="6" y="0"/>
                    <a:pt x="6" y="0"/>
                    <a:pt x="6" y="0"/>
                  </a:cubicBezTo>
                  <a:cubicBezTo>
                    <a:pt x="6" y="0"/>
                    <a:pt x="6" y="1"/>
                    <a:pt x="5" y="1"/>
                  </a:cubicBezTo>
                  <a:cubicBezTo>
                    <a:pt x="5" y="1"/>
                    <a:pt x="5" y="2"/>
                    <a:pt x="5" y="2"/>
                  </a:cubicBezTo>
                  <a:cubicBezTo>
                    <a:pt x="7" y="7"/>
                    <a:pt x="8" y="11"/>
                    <a:pt x="8" y="16"/>
                  </a:cubicBezTo>
                  <a:cubicBezTo>
                    <a:pt x="8" y="17"/>
                    <a:pt x="7" y="17"/>
                    <a:pt x="7" y="17"/>
                  </a:cubicBezTo>
                  <a:cubicBezTo>
                    <a:pt x="7" y="17"/>
                    <a:pt x="6" y="17"/>
                    <a:pt x="6" y="16"/>
                  </a:cubicBezTo>
                  <a:cubicBezTo>
                    <a:pt x="5" y="15"/>
                    <a:pt x="4" y="12"/>
                    <a:pt x="3" y="10"/>
                  </a:cubicBezTo>
                  <a:cubicBezTo>
                    <a:pt x="3" y="10"/>
                    <a:pt x="3" y="10"/>
                    <a:pt x="3" y="10"/>
                  </a:cubicBezTo>
                  <a:cubicBezTo>
                    <a:pt x="2" y="9"/>
                    <a:pt x="1" y="7"/>
                    <a:pt x="1" y="5"/>
                  </a:cubicBezTo>
                  <a:cubicBezTo>
                    <a:pt x="0" y="5"/>
                    <a:pt x="0" y="5"/>
                    <a:pt x="0"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68" name="Freeform 165"/>
            <p:cNvSpPr>
              <a:spLocks/>
            </p:cNvSpPr>
            <p:nvPr userDrawn="1"/>
          </p:nvSpPr>
          <p:spPr bwMode="auto">
            <a:xfrm>
              <a:off x="12441238" y="660400"/>
              <a:ext cx="17463" cy="38100"/>
            </a:xfrm>
            <a:custGeom>
              <a:avLst/>
              <a:gdLst>
                <a:gd name="T0" fmla="*/ 5 w 5"/>
                <a:gd name="T1" fmla="*/ 10 h 10"/>
                <a:gd name="T2" fmla="*/ 5 w 5"/>
                <a:gd name="T3" fmla="*/ 10 h 10"/>
                <a:gd name="T4" fmla="*/ 1 w 5"/>
                <a:gd name="T5" fmla="*/ 0 h 10"/>
                <a:gd name="T6" fmla="*/ 1 w 5"/>
                <a:gd name="T7" fmla="*/ 0 h 10"/>
                <a:gd name="T8" fmla="*/ 1 w 5"/>
                <a:gd name="T9" fmla="*/ 0 h 10"/>
                <a:gd name="T10" fmla="*/ 1 w 5"/>
                <a:gd name="T11" fmla="*/ 1 h 10"/>
                <a:gd name="T12" fmla="*/ 5 w 5"/>
                <a:gd name="T13" fmla="*/ 10 h 10"/>
                <a:gd name="T14" fmla="*/ 5 w 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0">
                  <a:moveTo>
                    <a:pt x="5" y="10"/>
                  </a:moveTo>
                  <a:cubicBezTo>
                    <a:pt x="5" y="10"/>
                    <a:pt x="5" y="10"/>
                    <a:pt x="5" y="10"/>
                  </a:cubicBezTo>
                  <a:cubicBezTo>
                    <a:pt x="5" y="5"/>
                    <a:pt x="4" y="2"/>
                    <a:pt x="1" y="0"/>
                  </a:cubicBezTo>
                  <a:cubicBezTo>
                    <a:pt x="1" y="0"/>
                    <a:pt x="1" y="0"/>
                    <a:pt x="1" y="0"/>
                  </a:cubicBezTo>
                  <a:cubicBezTo>
                    <a:pt x="1" y="0"/>
                    <a:pt x="1" y="0"/>
                    <a:pt x="1" y="0"/>
                  </a:cubicBezTo>
                  <a:cubicBezTo>
                    <a:pt x="0" y="0"/>
                    <a:pt x="1" y="1"/>
                    <a:pt x="1" y="1"/>
                  </a:cubicBezTo>
                  <a:cubicBezTo>
                    <a:pt x="3" y="4"/>
                    <a:pt x="4" y="7"/>
                    <a:pt x="5" y="10"/>
                  </a:cubicBezTo>
                  <a:cubicBezTo>
                    <a:pt x="5" y="10"/>
                    <a:pt x="5" y="10"/>
                    <a:pt x="5" y="1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69" name="Freeform 166"/>
            <p:cNvSpPr>
              <a:spLocks/>
            </p:cNvSpPr>
            <p:nvPr userDrawn="1"/>
          </p:nvSpPr>
          <p:spPr bwMode="auto">
            <a:xfrm>
              <a:off x="12398376" y="676275"/>
              <a:ext cx="49213" cy="63500"/>
            </a:xfrm>
            <a:custGeom>
              <a:avLst/>
              <a:gdLst>
                <a:gd name="T0" fmla="*/ 8 w 13"/>
                <a:gd name="T1" fmla="*/ 0 h 17"/>
                <a:gd name="T2" fmla="*/ 7 w 13"/>
                <a:gd name="T3" fmla="*/ 1 h 17"/>
                <a:gd name="T4" fmla="*/ 7 w 13"/>
                <a:gd name="T5" fmla="*/ 1 h 17"/>
                <a:gd name="T6" fmla="*/ 9 w 13"/>
                <a:gd name="T7" fmla="*/ 6 h 17"/>
                <a:gd name="T8" fmla="*/ 9 w 13"/>
                <a:gd name="T9" fmla="*/ 6 h 17"/>
                <a:gd name="T10" fmla="*/ 11 w 13"/>
                <a:gd name="T11" fmla="*/ 12 h 17"/>
                <a:gd name="T12" fmla="*/ 11 w 13"/>
                <a:gd name="T13" fmla="*/ 14 h 17"/>
                <a:gd name="T14" fmla="*/ 10 w 13"/>
                <a:gd name="T15" fmla="*/ 14 h 17"/>
                <a:gd name="T16" fmla="*/ 9 w 13"/>
                <a:gd name="T17" fmla="*/ 13 h 17"/>
                <a:gd name="T18" fmla="*/ 4 w 13"/>
                <a:gd name="T19" fmla="*/ 7 h 17"/>
                <a:gd name="T20" fmla="*/ 4 w 13"/>
                <a:gd name="T21" fmla="*/ 6 h 17"/>
                <a:gd name="T22" fmla="*/ 2 w 13"/>
                <a:gd name="T23" fmla="*/ 3 h 17"/>
                <a:gd name="T24" fmla="*/ 1 w 13"/>
                <a:gd name="T25" fmla="*/ 2 h 17"/>
                <a:gd name="T26" fmla="*/ 1 w 13"/>
                <a:gd name="T27" fmla="*/ 2 h 17"/>
                <a:gd name="T28" fmla="*/ 1 w 13"/>
                <a:gd name="T29" fmla="*/ 4 h 17"/>
                <a:gd name="T30" fmla="*/ 10 w 13"/>
                <a:gd name="T31" fmla="*/ 16 h 17"/>
                <a:gd name="T32" fmla="*/ 11 w 13"/>
                <a:gd name="T33" fmla="*/ 17 h 17"/>
                <a:gd name="T34" fmla="*/ 13 w 13"/>
                <a:gd name="T35" fmla="*/ 15 h 17"/>
                <a:gd name="T36" fmla="*/ 8 w 13"/>
                <a:gd name="T37" fmla="*/ 1 h 17"/>
                <a:gd name="T38" fmla="*/ 8 w 13"/>
                <a:gd name="T3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17">
                  <a:moveTo>
                    <a:pt x="8" y="0"/>
                  </a:moveTo>
                  <a:cubicBezTo>
                    <a:pt x="7" y="0"/>
                    <a:pt x="7" y="0"/>
                    <a:pt x="7" y="1"/>
                  </a:cubicBezTo>
                  <a:cubicBezTo>
                    <a:pt x="7" y="1"/>
                    <a:pt x="7" y="1"/>
                    <a:pt x="7" y="1"/>
                  </a:cubicBezTo>
                  <a:cubicBezTo>
                    <a:pt x="7" y="3"/>
                    <a:pt x="8" y="5"/>
                    <a:pt x="9" y="6"/>
                  </a:cubicBezTo>
                  <a:cubicBezTo>
                    <a:pt x="9" y="6"/>
                    <a:pt x="9" y="6"/>
                    <a:pt x="9" y="6"/>
                  </a:cubicBezTo>
                  <a:cubicBezTo>
                    <a:pt x="10" y="8"/>
                    <a:pt x="10" y="10"/>
                    <a:pt x="11" y="12"/>
                  </a:cubicBezTo>
                  <a:cubicBezTo>
                    <a:pt x="11" y="13"/>
                    <a:pt x="11" y="13"/>
                    <a:pt x="11" y="14"/>
                  </a:cubicBezTo>
                  <a:cubicBezTo>
                    <a:pt x="11" y="14"/>
                    <a:pt x="11" y="14"/>
                    <a:pt x="10" y="14"/>
                  </a:cubicBezTo>
                  <a:cubicBezTo>
                    <a:pt x="10" y="14"/>
                    <a:pt x="9" y="14"/>
                    <a:pt x="9" y="13"/>
                  </a:cubicBezTo>
                  <a:cubicBezTo>
                    <a:pt x="7" y="12"/>
                    <a:pt x="6" y="9"/>
                    <a:pt x="4" y="7"/>
                  </a:cubicBezTo>
                  <a:cubicBezTo>
                    <a:pt x="4" y="6"/>
                    <a:pt x="4" y="6"/>
                    <a:pt x="4" y="6"/>
                  </a:cubicBezTo>
                  <a:cubicBezTo>
                    <a:pt x="3" y="5"/>
                    <a:pt x="3" y="4"/>
                    <a:pt x="2" y="3"/>
                  </a:cubicBezTo>
                  <a:cubicBezTo>
                    <a:pt x="2" y="2"/>
                    <a:pt x="1" y="2"/>
                    <a:pt x="1" y="2"/>
                  </a:cubicBezTo>
                  <a:cubicBezTo>
                    <a:pt x="1" y="2"/>
                    <a:pt x="1" y="2"/>
                    <a:pt x="1" y="2"/>
                  </a:cubicBezTo>
                  <a:cubicBezTo>
                    <a:pt x="0" y="3"/>
                    <a:pt x="0" y="3"/>
                    <a:pt x="1" y="4"/>
                  </a:cubicBezTo>
                  <a:cubicBezTo>
                    <a:pt x="3" y="9"/>
                    <a:pt x="6" y="13"/>
                    <a:pt x="10" y="16"/>
                  </a:cubicBezTo>
                  <a:cubicBezTo>
                    <a:pt x="10" y="16"/>
                    <a:pt x="11" y="17"/>
                    <a:pt x="11" y="17"/>
                  </a:cubicBezTo>
                  <a:cubicBezTo>
                    <a:pt x="12" y="17"/>
                    <a:pt x="13" y="16"/>
                    <a:pt x="13" y="15"/>
                  </a:cubicBezTo>
                  <a:cubicBezTo>
                    <a:pt x="13" y="11"/>
                    <a:pt x="12" y="6"/>
                    <a:pt x="8" y="1"/>
                  </a:cubicBezTo>
                  <a:cubicBezTo>
                    <a:pt x="8" y="0"/>
                    <a:pt x="8" y="0"/>
                    <a:pt x="8"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70" name="Freeform 167"/>
            <p:cNvSpPr>
              <a:spLocks/>
            </p:cNvSpPr>
            <p:nvPr userDrawn="1"/>
          </p:nvSpPr>
          <p:spPr bwMode="auto">
            <a:xfrm>
              <a:off x="12403138" y="676275"/>
              <a:ext cx="25400" cy="36513"/>
            </a:xfrm>
            <a:custGeom>
              <a:avLst/>
              <a:gdLst>
                <a:gd name="T0" fmla="*/ 7 w 7"/>
                <a:gd name="T1" fmla="*/ 10 h 10"/>
                <a:gd name="T2" fmla="*/ 7 w 7"/>
                <a:gd name="T3" fmla="*/ 10 h 10"/>
                <a:gd name="T4" fmla="*/ 7 w 7"/>
                <a:gd name="T5" fmla="*/ 9 h 10"/>
                <a:gd name="T6" fmla="*/ 1 w 7"/>
                <a:gd name="T7" fmla="*/ 0 h 10"/>
                <a:gd name="T8" fmla="*/ 1 w 7"/>
                <a:gd name="T9" fmla="*/ 0 h 10"/>
                <a:gd name="T10" fmla="*/ 0 w 7"/>
                <a:gd name="T11" fmla="*/ 0 h 10"/>
                <a:gd name="T12" fmla="*/ 1 w 7"/>
                <a:gd name="T13" fmla="*/ 0 h 10"/>
                <a:gd name="T14" fmla="*/ 7 w 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7" y="10"/>
                  </a:moveTo>
                  <a:cubicBezTo>
                    <a:pt x="7" y="10"/>
                    <a:pt x="7" y="10"/>
                    <a:pt x="7" y="10"/>
                  </a:cubicBezTo>
                  <a:cubicBezTo>
                    <a:pt x="7" y="10"/>
                    <a:pt x="7" y="10"/>
                    <a:pt x="7" y="9"/>
                  </a:cubicBezTo>
                  <a:cubicBezTo>
                    <a:pt x="6" y="5"/>
                    <a:pt x="4" y="2"/>
                    <a:pt x="1" y="0"/>
                  </a:cubicBezTo>
                  <a:cubicBezTo>
                    <a:pt x="1" y="0"/>
                    <a:pt x="1" y="0"/>
                    <a:pt x="1" y="0"/>
                  </a:cubicBezTo>
                  <a:cubicBezTo>
                    <a:pt x="0" y="0"/>
                    <a:pt x="0" y="0"/>
                    <a:pt x="0" y="0"/>
                  </a:cubicBezTo>
                  <a:cubicBezTo>
                    <a:pt x="1" y="0"/>
                    <a:pt x="1" y="0"/>
                    <a:pt x="1" y="0"/>
                  </a:cubicBezTo>
                  <a:cubicBezTo>
                    <a:pt x="3" y="3"/>
                    <a:pt x="5" y="6"/>
                    <a:pt x="7" y="1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71" name="Freeform 168"/>
            <p:cNvSpPr>
              <a:spLocks/>
            </p:cNvSpPr>
            <p:nvPr userDrawn="1"/>
          </p:nvSpPr>
          <p:spPr bwMode="auto">
            <a:xfrm>
              <a:off x="12365038" y="687388"/>
              <a:ext cx="52388" cy="57150"/>
            </a:xfrm>
            <a:custGeom>
              <a:avLst/>
              <a:gdLst>
                <a:gd name="T0" fmla="*/ 14 w 14"/>
                <a:gd name="T1" fmla="*/ 12 h 15"/>
                <a:gd name="T2" fmla="*/ 7 w 14"/>
                <a:gd name="T3" fmla="*/ 1 h 15"/>
                <a:gd name="T4" fmla="*/ 7 w 14"/>
                <a:gd name="T5" fmla="*/ 1 h 15"/>
                <a:gd name="T6" fmla="*/ 6 w 14"/>
                <a:gd name="T7" fmla="*/ 1 h 15"/>
                <a:gd name="T8" fmla="*/ 6 w 14"/>
                <a:gd name="T9" fmla="*/ 1 h 15"/>
                <a:gd name="T10" fmla="*/ 13 w 14"/>
                <a:gd name="T11" fmla="*/ 10 h 15"/>
                <a:gd name="T12" fmla="*/ 13 w 14"/>
                <a:gd name="T13" fmla="*/ 12 h 15"/>
                <a:gd name="T14" fmla="*/ 12 w 14"/>
                <a:gd name="T15" fmla="*/ 12 h 15"/>
                <a:gd name="T16" fmla="*/ 10 w 14"/>
                <a:gd name="T17" fmla="*/ 12 h 15"/>
                <a:gd name="T18" fmla="*/ 1 w 14"/>
                <a:gd name="T19" fmla="*/ 0 h 15"/>
                <a:gd name="T20" fmla="*/ 0 w 14"/>
                <a:gd name="T21" fmla="*/ 0 h 15"/>
                <a:gd name="T22" fmla="*/ 0 w 14"/>
                <a:gd name="T23" fmla="*/ 0 h 15"/>
                <a:gd name="T24" fmla="*/ 0 w 14"/>
                <a:gd name="T25" fmla="*/ 1 h 15"/>
                <a:gd name="T26" fmla="*/ 11 w 14"/>
                <a:gd name="T27" fmla="*/ 14 h 15"/>
                <a:gd name="T28" fmla="*/ 13 w 14"/>
                <a:gd name="T29" fmla="*/ 15 h 15"/>
                <a:gd name="T30" fmla="*/ 14 w 14"/>
                <a:gd name="T3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14" y="12"/>
                  </a:moveTo>
                  <a:cubicBezTo>
                    <a:pt x="14" y="8"/>
                    <a:pt x="11" y="5"/>
                    <a:pt x="7" y="1"/>
                  </a:cubicBezTo>
                  <a:cubicBezTo>
                    <a:pt x="7" y="1"/>
                    <a:pt x="7" y="1"/>
                    <a:pt x="7" y="1"/>
                  </a:cubicBezTo>
                  <a:cubicBezTo>
                    <a:pt x="6" y="1"/>
                    <a:pt x="6" y="1"/>
                    <a:pt x="6" y="1"/>
                  </a:cubicBezTo>
                  <a:cubicBezTo>
                    <a:pt x="6" y="1"/>
                    <a:pt x="6" y="1"/>
                    <a:pt x="6" y="1"/>
                  </a:cubicBezTo>
                  <a:cubicBezTo>
                    <a:pt x="9" y="4"/>
                    <a:pt x="11" y="7"/>
                    <a:pt x="13" y="10"/>
                  </a:cubicBezTo>
                  <a:cubicBezTo>
                    <a:pt x="13" y="11"/>
                    <a:pt x="13" y="11"/>
                    <a:pt x="13" y="12"/>
                  </a:cubicBezTo>
                  <a:cubicBezTo>
                    <a:pt x="12" y="12"/>
                    <a:pt x="12" y="12"/>
                    <a:pt x="12" y="12"/>
                  </a:cubicBezTo>
                  <a:cubicBezTo>
                    <a:pt x="11" y="12"/>
                    <a:pt x="11" y="12"/>
                    <a:pt x="10" y="12"/>
                  </a:cubicBezTo>
                  <a:cubicBezTo>
                    <a:pt x="7" y="7"/>
                    <a:pt x="4" y="3"/>
                    <a:pt x="1" y="0"/>
                  </a:cubicBezTo>
                  <a:cubicBezTo>
                    <a:pt x="1" y="0"/>
                    <a:pt x="1" y="0"/>
                    <a:pt x="0" y="0"/>
                  </a:cubicBezTo>
                  <a:cubicBezTo>
                    <a:pt x="0" y="0"/>
                    <a:pt x="0" y="0"/>
                    <a:pt x="0" y="0"/>
                  </a:cubicBezTo>
                  <a:cubicBezTo>
                    <a:pt x="0" y="1"/>
                    <a:pt x="0" y="1"/>
                    <a:pt x="0" y="1"/>
                  </a:cubicBezTo>
                  <a:cubicBezTo>
                    <a:pt x="4" y="5"/>
                    <a:pt x="7" y="9"/>
                    <a:pt x="11" y="14"/>
                  </a:cubicBezTo>
                  <a:cubicBezTo>
                    <a:pt x="11" y="14"/>
                    <a:pt x="12" y="15"/>
                    <a:pt x="13" y="15"/>
                  </a:cubicBezTo>
                  <a:cubicBezTo>
                    <a:pt x="14" y="15"/>
                    <a:pt x="14" y="14"/>
                    <a:pt x="14" y="1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72" name="Freeform 169"/>
            <p:cNvSpPr>
              <a:spLocks/>
            </p:cNvSpPr>
            <p:nvPr userDrawn="1"/>
          </p:nvSpPr>
          <p:spPr bwMode="auto">
            <a:xfrm>
              <a:off x="12372976" y="682625"/>
              <a:ext cx="33338" cy="42863"/>
            </a:xfrm>
            <a:custGeom>
              <a:avLst/>
              <a:gdLst>
                <a:gd name="T0" fmla="*/ 0 w 9"/>
                <a:gd name="T1" fmla="*/ 0 h 11"/>
                <a:gd name="T2" fmla="*/ 0 w 9"/>
                <a:gd name="T3" fmla="*/ 1 h 11"/>
                <a:gd name="T4" fmla="*/ 8 w 9"/>
                <a:gd name="T5" fmla="*/ 10 h 11"/>
                <a:gd name="T6" fmla="*/ 9 w 9"/>
                <a:gd name="T7" fmla="*/ 11 h 11"/>
                <a:gd name="T8" fmla="*/ 9 w 9"/>
                <a:gd name="T9" fmla="*/ 11 h 11"/>
                <a:gd name="T10" fmla="*/ 9 w 9"/>
                <a:gd name="T11" fmla="*/ 10 h 11"/>
                <a:gd name="T12" fmla="*/ 1 w 9"/>
                <a:gd name="T13" fmla="*/ 0 h 11"/>
                <a:gd name="T14" fmla="*/ 0 w 9"/>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0" y="0"/>
                  </a:moveTo>
                  <a:cubicBezTo>
                    <a:pt x="0" y="0"/>
                    <a:pt x="0" y="1"/>
                    <a:pt x="0" y="1"/>
                  </a:cubicBezTo>
                  <a:cubicBezTo>
                    <a:pt x="8" y="10"/>
                    <a:pt x="8" y="10"/>
                    <a:pt x="8" y="10"/>
                  </a:cubicBezTo>
                  <a:cubicBezTo>
                    <a:pt x="9" y="11"/>
                    <a:pt x="9" y="11"/>
                    <a:pt x="9" y="11"/>
                  </a:cubicBezTo>
                  <a:cubicBezTo>
                    <a:pt x="9" y="11"/>
                    <a:pt x="9" y="11"/>
                    <a:pt x="9" y="11"/>
                  </a:cubicBezTo>
                  <a:cubicBezTo>
                    <a:pt x="9" y="11"/>
                    <a:pt x="9" y="10"/>
                    <a:pt x="9" y="10"/>
                  </a:cubicBezTo>
                  <a:cubicBezTo>
                    <a:pt x="1" y="0"/>
                    <a:pt x="1" y="0"/>
                    <a:pt x="1" y="0"/>
                  </a:cubicBezTo>
                  <a:cubicBezTo>
                    <a:pt x="0" y="0"/>
                    <a:pt x="0" y="0"/>
                    <a:pt x="0"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73" name="Freeform 170"/>
            <p:cNvSpPr>
              <a:spLocks/>
            </p:cNvSpPr>
            <p:nvPr userDrawn="1"/>
          </p:nvSpPr>
          <p:spPr bwMode="auto">
            <a:xfrm>
              <a:off x="12493626" y="387350"/>
              <a:ext cx="22225" cy="22225"/>
            </a:xfrm>
            <a:custGeom>
              <a:avLst/>
              <a:gdLst>
                <a:gd name="T0" fmla="*/ 0 w 6"/>
                <a:gd name="T1" fmla="*/ 3 h 6"/>
                <a:gd name="T2" fmla="*/ 5 w 6"/>
                <a:gd name="T3" fmla="*/ 6 h 6"/>
                <a:gd name="T4" fmla="*/ 5 w 6"/>
                <a:gd name="T5" fmla="*/ 6 h 6"/>
                <a:gd name="T6" fmla="*/ 6 w 6"/>
                <a:gd name="T7" fmla="*/ 4 h 6"/>
                <a:gd name="T8" fmla="*/ 4 w 6"/>
                <a:gd name="T9" fmla="*/ 2 h 6"/>
                <a:gd name="T10" fmla="*/ 4 w 6"/>
                <a:gd name="T11" fmla="*/ 2 h 6"/>
                <a:gd name="T12" fmla="*/ 4 w 6"/>
                <a:gd name="T13" fmla="*/ 3 h 6"/>
                <a:gd name="T14" fmla="*/ 3 w 6"/>
                <a:gd name="T15" fmla="*/ 4 h 6"/>
                <a:gd name="T16" fmla="*/ 1 w 6"/>
                <a:gd name="T17" fmla="*/ 2 h 6"/>
                <a:gd name="T18" fmla="*/ 0 w 6"/>
                <a:gd name="T19" fmla="*/ 0 h 6"/>
                <a:gd name="T20" fmla="*/ 0 w 6"/>
                <a:gd name="T21" fmla="*/ 0 h 6"/>
                <a:gd name="T22" fmla="*/ 0 w 6"/>
                <a:gd name="T23" fmla="*/ 0 h 6"/>
                <a:gd name="T24" fmla="*/ 0 w 6"/>
                <a:gd name="T25" fmla="*/ 2 h 6"/>
                <a:gd name="T26" fmla="*/ 0 w 6"/>
                <a:gd name="T2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6">
                  <a:moveTo>
                    <a:pt x="0" y="3"/>
                  </a:moveTo>
                  <a:cubicBezTo>
                    <a:pt x="2" y="5"/>
                    <a:pt x="4" y="6"/>
                    <a:pt x="5" y="6"/>
                  </a:cubicBezTo>
                  <a:cubicBezTo>
                    <a:pt x="5" y="6"/>
                    <a:pt x="5" y="6"/>
                    <a:pt x="5" y="6"/>
                  </a:cubicBezTo>
                  <a:cubicBezTo>
                    <a:pt x="6" y="5"/>
                    <a:pt x="6" y="5"/>
                    <a:pt x="6" y="4"/>
                  </a:cubicBezTo>
                  <a:cubicBezTo>
                    <a:pt x="6" y="3"/>
                    <a:pt x="5" y="3"/>
                    <a:pt x="4" y="2"/>
                  </a:cubicBezTo>
                  <a:cubicBezTo>
                    <a:pt x="4" y="2"/>
                    <a:pt x="4" y="2"/>
                    <a:pt x="4" y="2"/>
                  </a:cubicBezTo>
                  <a:cubicBezTo>
                    <a:pt x="4" y="3"/>
                    <a:pt x="4" y="3"/>
                    <a:pt x="4" y="3"/>
                  </a:cubicBezTo>
                  <a:cubicBezTo>
                    <a:pt x="3" y="4"/>
                    <a:pt x="3" y="4"/>
                    <a:pt x="3" y="4"/>
                  </a:cubicBezTo>
                  <a:cubicBezTo>
                    <a:pt x="2" y="4"/>
                    <a:pt x="1" y="3"/>
                    <a:pt x="1" y="2"/>
                  </a:cubicBezTo>
                  <a:cubicBezTo>
                    <a:pt x="1" y="1"/>
                    <a:pt x="0" y="1"/>
                    <a:pt x="0" y="0"/>
                  </a:cubicBezTo>
                  <a:cubicBezTo>
                    <a:pt x="0" y="0"/>
                    <a:pt x="0" y="0"/>
                    <a:pt x="0" y="0"/>
                  </a:cubicBezTo>
                  <a:cubicBezTo>
                    <a:pt x="0" y="0"/>
                    <a:pt x="0" y="0"/>
                    <a:pt x="0" y="0"/>
                  </a:cubicBezTo>
                  <a:cubicBezTo>
                    <a:pt x="0" y="1"/>
                    <a:pt x="0" y="1"/>
                    <a:pt x="0" y="2"/>
                  </a:cubicBezTo>
                  <a:cubicBezTo>
                    <a:pt x="0" y="3"/>
                    <a:pt x="0" y="3"/>
                    <a:pt x="0"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74" name="Freeform 171"/>
            <p:cNvSpPr>
              <a:spLocks/>
            </p:cNvSpPr>
            <p:nvPr userDrawn="1"/>
          </p:nvSpPr>
          <p:spPr bwMode="auto">
            <a:xfrm>
              <a:off x="12444413" y="401638"/>
              <a:ext cx="26988" cy="26988"/>
            </a:xfrm>
            <a:custGeom>
              <a:avLst/>
              <a:gdLst>
                <a:gd name="T0" fmla="*/ 3 w 7"/>
                <a:gd name="T1" fmla="*/ 5 h 7"/>
                <a:gd name="T2" fmla="*/ 2 w 7"/>
                <a:gd name="T3" fmla="*/ 5 h 7"/>
                <a:gd name="T4" fmla="*/ 2 w 7"/>
                <a:gd name="T5" fmla="*/ 5 h 7"/>
                <a:gd name="T6" fmla="*/ 2 w 7"/>
                <a:gd name="T7" fmla="*/ 5 h 7"/>
                <a:gd name="T8" fmla="*/ 5 w 7"/>
                <a:gd name="T9" fmla="*/ 7 h 7"/>
                <a:gd name="T10" fmla="*/ 7 w 7"/>
                <a:gd name="T11" fmla="*/ 6 h 7"/>
                <a:gd name="T12" fmla="*/ 6 w 7"/>
                <a:gd name="T13" fmla="*/ 3 h 7"/>
                <a:gd name="T14" fmla="*/ 6 w 7"/>
                <a:gd name="T15" fmla="*/ 2 h 7"/>
                <a:gd name="T16" fmla="*/ 6 w 7"/>
                <a:gd name="T17" fmla="*/ 2 h 7"/>
                <a:gd name="T18" fmla="*/ 6 w 7"/>
                <a:gd name="T19" fmla="*/ 2 h 7"/>
                <a:gd name="T20" fmla="*/ 4 w 7"/>
                <a:gd name="T21" fmla="*/ 0 h 7"/>
                <a:gd name="T22" fmla="*/ 4 w 7"/>
                <a:gd name="T23" fmla="*/ 0 h 7"/>
                <a:gd name="T24" fmla="*/ 3 w 7"/>
                <a:gd name="T25" fmla="*/ 1 h 7"/>
                <a:gd name="T26" fmla="*/ 2 w 7"/>
                <a:gd name="T27" fmla="*/ 1 h 7"/>
                <a:gd name="T28" fmla="*/ 0 w 7"/>
                <a:gd name="T29" fmla="*/ 1 h 7"/>
                <a:gd name="T30" fmla="*/ 0 w 7"/>
                <a:gd name="T31" fmla="*/ 1 h 7"/>
                <a:gd name="T32" fmla="*/ 1 w 7"/>
                <a:gd name="T33" fmla="*/ 2 h 7"/>
                <a:gd name="T34" fmla="*/ 5 w 7"/>
                <a:gd name="T35" fmla="*/ 4 h 7"/>
                <a:gd name="T36" fmla="*/ 3 w 7"/>
                <a:gd name="T3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7">
                  <a:moveTo>
                    <a:pt x="3" y="5"/>
                  </a:moveTo>
                  <a:cubicBezTo>
                    <a:pt x="3" y="5"/>
                    <a:pt x="2" y="5"/>
                    <a:pt x="2" y="5"/>
                  </a:cubicBezTo>
                  <a:cubicBezTo>
                    <a:pt x="2" y="5"/>
                    <a:pt x="2" y="5"/>
                    <a:pt x="2" y="5"/>
                  </a:cubicBezTo>
                  <a:cubicBezTo>
                    <a:pt x="2" y="5"/>
                    <a:pt x="2" y="5"/>
                    <a:pt x="2" y="5"/>
                  </a:cubicBezTo>
                  <a:cubicBezTo>
                    <a:pt x="3" y="6"/>
                    <a:pt x="4" y="7"/>
                    <a:pt x="5" y="7"/>
                  </a:cubicBezTo>
                  <a:cubicBezTo>
                    <a:pt x="6" y="7"/>
                    <a:pt x="6" y="7"/>
                    <a:pt x="7" y="6"/>
                  </a:cubicBezTo>
                  <a:cubicBezTo>
                    <a:pt x="7" y="5"/>
                    <a:pt x="7" y="4"/>
                    <a:pt x="6" y="3"/>
                  </a:cubicBezTo>
                  <a:cubicBezTo>
                    <a:pt x="6" y="2"/>
                    <a:pt x="6" y="2"/>
                    <a:pt x="6" y="2"/>
                  </a:cubicBezTo>
                  <a:cubicBezTo>
                    <a:pt x="6" y="2"/>
                    <a:pt x="6" y="2"/>
                    <a:pt x="6" y="2"/>
                  </a:cubicBezTo>
                  <a:cubicBezTo>
                    <a:pt x="6" y="2"/>
                    <a:pt x="6" y="2"/>
                    <a:pt x="6" y="2"/>
                  </a:cubicBezTo>
                  <a:cubicBezTo>
                    <a:pt x="6" y="2"/>
                    <a:pt x="6" y="2"/>
                    <a:pt x="4" y="0"/>
                  </a:cubicBezTo>
                  <a:cubicBezTo>
                    <a:pt x="4" y="0"/>
                    <a:pt x="4" y="0"/>
                    <a:pt x="4" y="0"/>
                  </a:cubicBezTo>
                  <a:cubicBezTo>
                    <a:pt x="4" y="1"/>
                    <a:pt x="4" y="1"/>
                    <a:pt x="3" y="1"/>
                  </a:cubicBezTo>
                  <a:cubicBezTo>
                    <a:pt x="3" y="1"/>
                    <a:pt x="2" y="1"/>
                    <a:pt x="2" y="1"/>
                  </a:cubicBezTo>
                  <a:cubicBezTo>
                    <a:pt x="2" y="1"/>
                    <a:pt x="1" y="1"/>
                    <a:pt x="0" y="1"/>
                  </a:cubicBezTo>
                  <a:cubicBezTo>
                    <a:pt x="0" y="1"/>
                    <a:pt x="0" y="1"/>
                    <a:pt x="0" y="1"/>
                  </a:cubicBezTo>
                  <a:cubicBezTo>
                    <a:pt x="0" y="1"/>
                    <a:pt x="0" y="2"/>
                    <a:pt x="1" y="2"/>
                  </a:cubicBezTo>
                  <a:cubicBezTo>
                    <a:pt x="4" y="2"/>
                    <a:pt x="5" y="3"/>
                    <a:pt x="5" y="4"/>
                  </a:cubicBezTo>
                  <a:cubicBezTo>
                    <a:pt x="5" y="5"/>
                    <a:pt x="4" y="5"/>
                    <a:pt x="3"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75" name="Freeform 172"/>
            <p:cNvSpPr>
              <a:spLocks/>
            </p:cNvSpPr>
            <p:nvPr userDrawn="1"/>
          </p:nvSpPr>
          <p:spPr bwMode="auto">
            <a:xfrm>
              <a:off x="12455526" y="431800"/>
              <a:ext cx="26988" cy="38100"/>
            </a:xfrm>
            <a:custGeom>
              <a:avLst/>
              <a:gdLst>
                <a:gd name="T0" fmla="*/ 2 w 7"/>
                <a:gd name="T1" fmla="*/ 7 h 10"/>
                <a:gd name="T2" fmla="*/ 1 w 7"/>
                <a:gd name="T3" fmla="*/ 6 h 10"/>
                <a:gd name="T4" fmla="*/ 1 w 7"/>
                <a:gd name="T5" fmla="*/ 7 h 10"/>
                <a:gd name="T6" fmla="*/ 5 w 7"/>
                <a:gd name="T7" fmla="*/ 10 h 10"/>
                <a:gd name="T8" fmla="*/ 6 w 7"/>
                <a:gd name="T9" fmla="*/ 9 h 10"/>
                <a:gd name="T10" fmla="*/ 6 w 7"/>
                <a:gd name="T11" fmla="*/ 7 h 10"/>
                <a:gd name="T12" fmla="*/ 5 w 7"/>
                <a:gd name="T13" fmla="*/ 1 h 10"/>
                <a:gd name="T14" fmla="*/ 5 w 7"/>
                <a:gd name="T15" fmla="*/ 0 h 10"/>
                <a:gd name="T16" fmla="*/ 4 w 7"/>
                <a:gd name="T17" fmla="*/ 1 h 10"/>
                <a:gd name="T18" fmla="*/ 3 w 7"/>
                <a:gd name="T19" fmla="*/ 1 h 10"/>
                <a:gd name="T20" fmla="*/ 0 w 7"/>
                <a:gd name="T21" fmla="*/ 0 h 10"/>
                <a:gd name="T22" fmla="*/ 0 w 7"/>
                <a:gd name="T23" fmla="*/ 0 h 10"/>
                <a:gd name="T24" fmla="*/ 0 w 7"/>
                <a:gd name="T25" fmla="*/ 1 h 10"/>
                <a:gd name="T26" fmla="*/ 1 w 7"/>
                <a:gd name="T27" fmla="*/ 2 h 10"/>
                <a:gd name="T28" fmla="*/ 4 w 7"/>
                <a:gd name="T29" fmla="*/ 5 h 10"/>
                <a:gd name="T30" fmla="*/ 2 w 7"/>
                <a:gd name="T31"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0">
                  <a:moveTo>
                    <a:pt x="2" y="7"/>
                  </a:moveTo>
                  <a:cubicBezTo>
                    <a:pt x="2" y="7"/>
                    <a:pt x="1" y="7"/>
                    <a:pt x="1" y="6"/>
                  </a:cubicBezTo>
                  <a:cubicBezTo>
                    <a:pt x="1" y="6"/>
                    <a:pt x="1" y="7"/>
                    <a:pt x="1" y="7"/>
                  </a:cubicBezTo>
                  <a:cubicBezTo>
                    <a:pt x="2" y="9"/>
                    <a:pt x="4" y="10"/>
                    <a:pt x="5" y="10"/>
                  </a:cubicBezTo>
                  <a:cubicBezTo>
                    <a:pt x="6" y="10"/>
                    <a:pt x="6" y="10"/>
                    <a:pt x="6" y="9"/>
                  </a:cubicBezTo>
                  <a:cubicBezTo>
                    <a:pt x="7" y="9"/>
                    <a:pt x="6" y="8"/>
                    <a:pt x="6" y="7"/>
                  </a:cubicBezTo>
                  <a:cubicBezTo>
                    <a:pt x="5" y="5"/>
                    <a:pt x="5" y="3"/>
                    <a:pt x="5" y="1"/>
                  </a:cubicBezTo>
                  <a:cubicBezTo>
                    <a:pt x="5" y="1"/>
                    <a:pt x="5" y="0"/>
                    <a:pt x="5" y="0"/>
                  </a:cubicBezTo>
                  <a:cubicBezTo>
                    <a:pt x="4" y="0"/>
                    <a:pt x="4" y="1"/>
                    <a:pt x="4" y="1"/>
                  </a:cubicBezTo>
                  <a:cubicBezTo>
                    <a:pt x="3" y="1"/>
                    <a:pt x="3" y="1"/>
                    <a:pt x="3" y="1"/>
                  </a:cubicBezTo>
                  <a:cubicBezTo>
                    <a:pt x="2" y="1"/>
                    <a:pt x="1" y="1"/>
                    <a:pt x="0" y="0"/>
                  </a:cubicBezTo>
                  <a:cubicBezTo>
                    <a:pt x="0" y="0"/>
                    <a:pt x="0" y="0"/>
                    <a:pt x="0" y="0"/>
                  </a:cubicBezTo>
                  <a:cubicBezTo>
                    <a:pt x="0" y="1"/>
                    <a:pt x="0" y="1"/>
                    <a:pt x="0" y="1"/>
                  </a:cubicBezTo>
                  <a:cubicBezTo>
                    <a:pt x="1" y="2"/>
                    <a:pt x="1" y="2"/>
                    <a:pt x="1" y="2"/>
                  </a:cubicBezTo>
                  <a:cubicBezTo>
                    <a:pt x="3" y="3"/>
                    <a:pt x="4" y="4"/>
                    <a:pt x="4" y="5"/>
                  </a:cubicBezTo>
                  <a:cubicBezTo>
                    <a:pt x="4" y="6"/>
                    <a:pt x="3" y="7"/>
                    <a:pt x="2" y="7"/>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76" name="Freeform 173"/>
            <p:cNvSpPr>
              <a:spLocks/>
            </p:cNvSpPr>
            <p:nvPr userDrawn="1"/>
          </p:nvSpPr>
          <p:spPr bwMode="auto">
            <a:xfrm>
              <a:off x="12428538" y="554038"/>
              <a:ext cx="34925" cy="65088"/>
            </a:xfrm>
            <a:custGeom>
              <a:avLst/>
              <a:gdLst>
                <a:gd name="T0" fmla="*/ 1 w 9"/>
                <a:gd name="T1" fmla="*/ 5 h 17"/>
                <a:gd name="T2" fmla="*/ 5 w 9"/>
                <a:gd name="T3" fmla="*/ 12 h 17"/>
                <a:gd name="T4" fmla="*/ 5 w 9"/>
                <a:gd name="T5" fmla="*/ 12 h 17"/>
                <a:gd name="T6" fmla="*/ 7 w 9"/>
                <a:gd name="T7" fmla="*/ 16 h 17"/>
                <a:gd name="T8" fmla="*/ 8 w 9"/>
                <a:gd name="T9" fmla="*/ 17 h 17"/>
                <a:gd name="T10" fmla="*/ 9 w 9"/>
                <a:gd name="T11" fmla="*/ 16 h 17"/>
                <a:gd name="T12" fmla="*/ 2 w 9"/>
                <a:gd name="T13" fmla="*/ 0 h 17"/>
                <a:gd name="T14" fmla="*/ 2 w 9"/>
                <a:gd name="T15" fmla="*/ 0 h 17"/>
                <a:gd name="T16" fmla="*/ 2 w 9"/>
                <a:gd name="T17" fmla="*/ 2 h 17"/>
                <a:gd name="T18" fmla="*/ 7 w 9"/>
                <a:gd name="T19" fmla="*/ 10 h 17"/>
                <a:gd name="T20" fmla="*/ 7 w 9"/>
                <a:gd name="T21" fmla="*/ 11 h 17"/>
                <a:gd name="T22" fmla="*/ 6 w 9"/>
                <a:gd name="T23" fmla="*/ 12 h 17"/>
                <a:gd name="T24" fmla="*/ 6 w 9"/>
                <a:gd name="T25" fmla="*/ 12 h 17"/>
                <a:gd name="T26" fmla="*/ 6 w 9"/>
                <a:gd name="T27" fmla="*/ 12 h 17"/>
                <a:gd name="T28" fmla="*/ 5 w 9"/>
                <a:gd name="T29" fmla="*/ 11 h 17"/>
                <a:gd name="T30" fmla="*/ 1 w 9"/>
                <a:gd name="T31" fmla="*/ 4 h 17"/>
                <a:gd name="T32" fmla="*/ 1 w 9"/>
                <a:gd name="T33" fmla="*/ 4 h 17"/>
                <a:gd name="T34" fmla="*/ 1 w 9"/>
                <a:gd name="T35" fmla="*/ 4 h 17"/>
                <a:gd name="T36" fmla="*/ 1 w 9"/>
                <a:gd name="T3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7">
                  <a:moveTo>
                    <a:pt x="1" y="5"/>
                  </a:moveTo>
                  <a:cubicBezTo>
                    <a:pt x="2" y="7"/>
                    <a:pt x="3" y="10"/>
                    <a:pt x="5" y="12"/>
                  </a:cubicBezTo>
                  <a:cubicBezTo>
                    <a:pt x="5" y="12"/>
                    <a:pt x="5" y="12"/>
                    <a:pt x="5" y="12"/>
                  </a:cubicBezTo>
                  <a:cubicBezTo>
                    <a:pt x="6" y="14"/>
                    <a:pt x="7" y="16"/>
                    <a:pt x="7" y="16"/>
                  </a:cubicBezTo>
                  <a:cubicBezTo>
                    <a:pt x="8" y="17"/>
                    <a:pt x="8" y="17"/>
                    <a:pt x="8" y="17"/>
                  </a:cubicBezTo>
                  <a:cubicBezTo>
                    <a:pt x="9" y="17"/>
                    <a:pt x="9" y="16"/>
                    <a:pt x="9" y="16"/>
                  </a:cubicBezTo>
                  <a:cubicBezTo>
                    <a:pt x="9" y="12"/>
                    <a:pt x="7" y="7"/>
                    <a:pt x="2" y="0"/>
                  </a:cubicBezTo>
                  <a:cubicBezTo>
                    <a:pt x="2" y="0"/>
                    <a:pt x="2" y="0"/>
                    <a:pt x="2" y="0"/>
                  </a:cubicBezTo>
                  <a:cubicBezTo>
                    <a:pt x="2" y="1"/>
                    <a:pt x="2" y="1"/>
                    <a:pt x="2" y="2"/>
                  </a:cubicBezTo>
                  <a:cubicBezTo>
                    <a:pt x="4" y="4"/>
                    <a:pt x="5" y="7"/>
                    <a:pt x="7" y="10"/>
                  </a:cubicBezTo>
                  <a:cubicBezTo>
                    <a:pt x="7" y="11"/>
                    <a:pt x="7" y="11"/>
                    <a:pt x="7" y="11"/>
                  </a:cubicBezTo>
                  <a:cubicBezTo>
                    <a:pt x="6" y="12"/>
                    <a:pt x="6" y="12"/>
                    <a:pt x="6" y="12"/>
                  </a:cubicBezTo>
                  <a:cubicBezTo>
                    <a:pt x="6" y="12"/>
                    <a:pt x="6" y="12"/>
                    <a:pt x="6" y="12"/>
                  </a:cubicBezTo>
                  <a:cubicBezTo>
                    <a:pt x="6" y="12"/>
                    <a:pt x="6" y="12"/>
                    <a:pt x="6" y="12"/>
                  </a:cubicBezTo>
                  <a:cubicBezTo>
                    <a:pt x="6" y="12"/>
                    <a:pt x="6" y="11"/>
                    <a:pt x="5" y="11"/>
                  </a:cubicBezTo>
                  <a:cubicBezTo>
                    <a:pt x="4" y="9"/>
                    <a:pt x="3" y="6"/>
                    <a:pt x="1" y="4"/>
                  </a:cubicBezTo>
                  <a:cubicBezTo>
                    <a:pt x="1" y="4"/>
                    <a:pt x="1" y="4"/>
                    <a:pt x="1" y="4"/>
                  </a:cubicBezTo>
                  <a:cubicBezTo>
                    <a:pt x="1" y="4"/>
                    <a:pt x="1" y="4"/>
                    <a:pt x="1" y="4"/>
                  </a:cubicBezTo>
                  <a:cubicBezTo>
                    <a:pt x="0" y="4"/>
                    <a:pt x="0" y="5"/>
                    <a:pt x="1"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77" name="Freeform 174"/>
            <p:cNvSpPr>
              <a:spLocks/>
            </p:cNvSpPr>
            <p:nvPr userDrawn="1"/>
          </p:nvSpPr>
          <p:spPr bwMode="auto">
            <a:xfrm>
              <a:off x="12414251" y="581025"/>
              <a:ext cx="41275" cy="71438"/>
            </a:xfrm>
            <a:custGeom>
              <a:avLst/>
              <a:gdLst>
                <a:gd name="T0" fmla="*/ 3 w 11"/>
                <a:gd name="T1" fmla="*/ 0 h 19"/>
                <a:gd name="T2" fmla="*/ 3 w 11"/>
                <a:gd name="T3" fmla="*/ 0 h 19"/>
                <a:gd name="T4" fmla="*/ 3 w 11"/>
                <a:gd name="T5" fmla="*/ 1 h 19"/>
                <a:gd name="T6" fmla="*/ 9 w 11"/>
                <a:gd name="T7" fmla="*/ 13 h 19"/>
                <a:gd name="T8" fmla="*/ 9 w 11"/>
                <a:gd name="T9" fmla="*/ 16 h 19"/>
                <a:gd name="T10" fmla="*/ 8 w 11"/>
                <a:gd name="T11" fmla="*/ 17 h 19"/>
                <a:gd name="T12" fmla="*/ 6 w 11"/>
                <a:gd name="T13" fmla="*/ 16 h 19"/>
                <a:gd name="T14" fmla="*/ 1 w 11"/>
                <a:gd name="T15" fmla="*/ 6 h 19"/>
                <a:gd name="T16" fmla="*/ 0 w 11"/>
                <a:gd name="T17" fmla="*/ 5 h 19"/>
                <a:gd name="T18" fmla="*/ 0 w 11"/>
                <a:gd name="T19" fmla="*/ 6 h 19"/>
                <a:gd name="T20" fmla="*/ 0 w 11"/>
                <a:gd name="T21" fmla="*/ 7 h 19"/>
                <a:gd name="T22" fmla="*/ 5 w 11"/>
                <a:gd name="T23" fmla="*/ 17 h 19"/>
                <a:gd name="T24" fmla="*/ 8 w 11"/>
                <a:gd name="T25" fmla="*/ 19 h 19"/>
                <a:gd name="T26" fmla="*/ 10 w 11"/>
                <a:gd name="T27" fmla="*/ 18 h 19"/>
                <a:gd name="T28" fmla="*/ 10 w 11"/>
                <a:gd name="T29" fmla="*/ 11 h 19"/>
                <a:gd name="T30" fmla="*/ 4 w 11"/>
                <a:gd name="T31" fmla="*/ 0 h 19"/>
                <a:gd name="T32" fmla="*/ 3 w 11"/>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9">
                  <a:moveTo>
                    <a:pt x="3" y="0"/>
                  </a:moveTo>
                  <a:cubicBezTo>
                    <a:pt x="3" y="0"/>
                    <a:pt x="3" y="0"/>
                    <a:pt x="3" y="0"/>
                  </a:cubicBezTo>
                  <a:cubicBezTo>
                    <a:pt x="2" y="0"/>
                    <a:pt x="3" y="1"/>
                    <a:pt x="3" y="1"/>
                  </a:cubicBezTo>
                  <a:cubicBezTo>
                    <a:pt x="6" y="5"/>
                    <a:pt x="8" y="9"/>
                    <a:pt x="9" y="13"/>
                  </a:cubicBezTo>
                  <a:cubicBezTo>
                    <a:pt x="10" y="14"/>
                    <a:pt x="10" y="15"/>
                    <a:pt x="9" y="16"/>
                  </a:cubicBezTo>
                  <a:cubicBezTo>
                    <a:pt x="9" y="16"/>
                    <a:pt x="8" y="17"/>
                    <a:pt x="8" y="17"/>
                  </a:cubicBezTo>
                  <a:cubicBezTo>
                    <a:pt x="7" y="17"/>
                    <a:pt x="7" y="16"/>
                    <a:pt x="6" y="16"/>
                  </a:cubicBezTo>
                  <a:cubicBezTo>
                    <a:pt x="4" y="12"/>
                    <a:pt x="2" y="9"/>
                    <a:pt x="1" y="6"/>
                  </a:cubicBezTo>
                  <a:cubicBezTo>
                    <a:pt x="1" y="6"/>
                    <a:pt x="1" y="5"/>
                    <a:pt x="0" y="5"/>
                  </a:cubicBezTo>
                  <a:cubicBezTo>
                    <a:pt x="0" y="5"/>
                    <a:pt x="0" y="6"/>
                    <a:pt x="0" y="6"/>
                  </a:cubicBezTo>
                  <a:cubicBezTo>
                    <a:pt x="0" y="6"/>
                    <a:pt x="0" y="6"/>
                    <a:pt x="0" y="7"/>
                  </a:cubicBezTo>
                  <a:cubicBezTo>
                    <a:pt x="2" y="10"/>
                    <a:pt x="3" y="14"/>
                    <a:pt x="5" y="17"/>
                  </a:cubicBezTo>
                  <a:cubicBezTo>
                    <a:pt x="6" y="18"/>
                    <a:pt x="7" y="19"/>
                    <a:pt x="8" y="19"/>
                  </a:cubicBezTo>
                  <a:cubicBezTo>
                    <a:pt x="9" y="19"/>
                    <a:pt x="10" y="19"/>
                    <a:pt x="10" y="18"/>
                  </a:cubicBezTo>
                  <a:cubicBezTo>
                    <a:pt x="11" y="16"/>
                    <a:pt x="11" y="14"/>
                    <a:pt x="10" y="11"/>
                  </a:cubicBezTo>
                  <a:cubicBezTo>
                    <a:pt x="9" y="8"/>
                    <a:pt x="7" y="5"/>
                    <a:pt x="4" y="0"/>
                  </a:cubicBezTo>
                  <a:cubicBezTo>
                    <a:pt x="3" y="0"/>
                    <a:pt x="3" y="0"/>
                    <a:pt x="3"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78" name="Freeform 175"/>
            <p:cNvSpPr>
              <a:spLocks/>
            </p:cNvSpPr>
            <p:nvPr userDrawn="1"/>
          </p:nvSpPr>
          <p:spPr bwMode="auto">
            <a:xfrm>
              <a:off x="12422188" y="592138"/>
              <a:ext cx="22225" cy="38100"/>
            </a:xfrm>
            <a:custGeom>
              <a:avLst/>
              <a:gdLst>
                <a:gd name="T0" fmla="*/ 5 w 6"/>
                <a:gd name="T1" fmla="*/ 10 h 10"/>
                <a:gd name="T2" fmla="*/ 5 w 6"/>
                <a:gd name="T3" fmla="*/ 9 h 10"/>
                <a:gd name="T4" fmla="*/ 5 w 6"/>
                <a:gd name="T5" fmla="*/ 8 h 10"/>
                <a:gd name="T6" fmla="*/ 0 w 6"/>
                <a:gd name="T7" fmla="*/ 0 h 10"/>
                <a:gd name="T8" fmla="*/ 0 w 6"/>
                <a:gd name="T9" fmla="*/ 0 h 10"/>
                <a:gd name="T10" fmla="*/ 0 w 6"/>
                <a:gd name="T11" fmla="*/ 0 h 10"/>
                <a:gd name="T12" fmla="*/ 0 w 6"/>
                <a:gd name="T13" fmla="*/ 2 h 10"/>
                <a:gd name="T14" fmla="*/ 4 w 6"/>
                <a:gd name="T15" fmla="*/ 10 h 10"/>
                <a:gd name="T16" fmla="*/ 5 w 6"/>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5" y="10"/>
                  </a:moveTo>
                  <a:cubicBezTo>
                    <a:pt x="5" y="10"/>
                    <a:pt x="5" y="10"/>
                    <a:pt x="5" y="9"/>
                  </a:cubicBezTo>
                  <a:cubicBezTo>
                    <a:pt x="6" y="9"/>
                    <a:pt x="6" y="9"/>
                    <a:pt x="5" y="8"/>
                  </a:cubicBezTo>
                  <a:cubicBezTo>
                    <a:pt x="0" y="0"/>
                    <a:pt x="0" y="0"/>
                    <a:pt x="0" y="0"/>
                  </a:cubicBezTo>
                  <a:cubicBezTo>
                    <a:pt x="0" y="0"/>
                    <a:pt x="0" y="0"/>
                    <a:pt x="0" y="0"/>
                  </a:cubicBezTo>
                  <a:cubicBezTo>
                    <a:pt x="0" y="0"/>
                    <a:pt x="0" y="0"/>
                    <a:pt x="0" y="0"/>
                  </a:cubicBezTo>
                  <a:cubicBezTo>
                    <a:pt x="0" y="0"/>
                    <a:pt x="0" y="1"/>
                    <a:pt x="0" y="2"/>
                  </a:cubicBezTo>
                  <a:cubicBezTo>
                    <a:pt x="4" y="10"/>
                    <a:pt x="4" y="10"/>
                    <a:pt x="4" y="10"/>
                  </a:cubicBezTo>
                  <a:cubicBezTo>
                    <a:pt x="4" y="10"/>
                    <a:pt x="5" y="10"/>
                    <a:pt x="5" y="1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79" name="Freeform 176"/>
            <p:cNvSpPr>
              <a:spLocks/>
            </p:cNvSpPr>
            <p:nvPr userDrawn="1"/>
          </p:nvSpPr>
          <p:spPr bwMode="auto">
            <a:xfrm>
              <a:off x="12380913" y="606425"/>
              <a:ext cx="52388" cy="65088"/>
            </a:xfrm>
            <a:custGeom>
              <a:avLst/>
              <a:gdLst>
                <a:gd name="T0" fmla="*/ 8 w 14"/>
                <a:gd name="T1" fmla="*/ 1 h 17"/>
                <a:gd name="T2" fmla="*/ 7 w 14"/>
                <a:gd name="T3" fmla="*/ 0 h 17"/>
                <a:gd name="T4" fmla="*/ 6 w 14"/>
                <a:gd name="T5" fmla="*/ 1 h 17"/>
                <a:gd name="T6" fmla="*/ 6 w 14"/>
                <a:gd name="T7" fmla="*/ 1 h 17"/>
                <a:gd name="T8" fmla="*/ 12 w 14"/>
                <a:gd name="T9" fmla="*/ 12 h 17"/>
                <a:gd name="T10" fmla="*/ 12 w 14"/>
                <a:gd name="T11" fmla="*/ 14 h 17"/>
                <a:gd name="T12" fmla="*/ 10 w 14"/>
                <a:gd name="T13" fmla="*/ 15 h 17"/>
                <a:gd name="T14" fmla="*/ 8 w 14"/>
                <a:gd name="T15" fmla="*/ 14 h 17"/>
                <a:gd name="T16" fmla="*/ 4 w 14"/>
                <a:gd name="T17" fmla="*/ 8 h 17"/>
                <a:gd name="T18" fmla="*/ 4 w 14"/>
                <a:gd name="T19" fmla="*/ 8 h 17"/>
                <a:gd name="T20" fmla="*/ 2 w 14"/>
                <a:gd name="T21" fmla="*/ 4 h 17"/>
                <a:gd name="T22" fmla="*/ 1 w 14"/>
                <a:gd name="T23" fmla="*/ 3 h 17"/>
                <a:gd name="T24" fmla="*/ 0 w 14"/>
                <a:gd name="T25" fmla="*/ 4 h 17"/>
                <a:gd name="T26" fmla="*/ 0 w 14"/>
                <a:gd name="T27" fmla="*/ 5 h 17"/>
                <a:gd name="T28" fmla="*/ 7 w 14"/>
                <a:gd name="T29" fmla="*/ 15 h 17"/>
                <a:gd name="T30" fmla="*/ 10 w 14"/>
                <a:gd name="T31" fmla="*/ 17 h 17"/>
                <a:gd name="T32" fmla="*/ 13 w 14"/>
                <a:gd name="T33" fmla="*/ 16 h 17"/>
                <a:gd name="T34" fmla="*/ 13 w 14"/>
                <a:gd name="T35" fmla="*/ 11 h 17"/>
                <a:gd name="T36" fmla="*/ 8 w 14"/>
                <a:gd name="T3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7">
                  <a:moveTo>
                    <a:pt x="8" y="1"/>
                  </a:moveTo>
                  <a:cubicBezTo>
                    <a:pt x="8" y="0"/>
                    <a:pt x="8" y="0"/>
                    <a:pt x="7" y="0"/>
                  </a:cubicBezTo>
                  <a:cubicBezTo>
                    <a:pt x="7" y="0"/>
                    <a:pt x="7" y="0"/>
                    <a:pt x="6" y="1"/>
                  </a:cubicBezTo>
                  <a:cubicBezTo>
                    <a:pt x="6" y="1"/>
                    <a:pt x="6" y="1"/>
                    <a:pt x="6" y="1"/>
                  </a:cubicBezTo>
                  <a:cubicBezTo>
                    <a:pt x="8" y="4"/>
                    <a:pt x="9" y="8"/>
                    <a:pt x="12" y="12"/>
                  </a:cubicBezTo>
                  <a:cubicBezTo>
                    <a:pt x="12" y="13"/>
                    <a:pt x="12" y="14"/>
                    <a:pt x="12" y="14"/>
                  </a:cubicBezTo>
                  <a:cubicBezTo>
                    <a:pt x="11" y="15"/>
                    <a:pt x="11" y="15"/>
                    <a:pt x="10" y="15"/>
                  </a:cubicBezTo>
                  <a:cubicBezTo>
                    <a:pt x="10" y="15"/>
                    <a:pt x="9" y="15"/>
                    <a:pt x="8" y="14"/>
                  </a:cubicBezTo>
                  <a:cubicBezTo>
                    <a:pt x="7" y="13"/>
                    <a:pt x="6" y="10"/>
                    <a:pt x="4" y="8"/>
                  </a:cubicBezTo>
                  <a:cubicBezTo>
                    <a:pt x="4" y="8"/>
                    <a:pt x="4" y="8"/>
                    <a:pt x="4" y="8"/>
                  </a:cubicBezTo>
                  <a:cubicBezTo>
                    <a:pt x="3" y="6"/>
                    <a:pt x="2" y="5"/>
                    <a:pt x="2" y="4"/>
                  </a:cubicBezTo>
                  <a:cubicBezTo>
                    <a:pt x="1" y="4"/>
                    <a:pt x="1" y="3"/>
                    <a:pt x="1" y="3"/>
                  </a:cubicBezTo>
                  <a:cubicBezTo>
                    <a:pt x="1" y="4"/>
                    <a:pt x="0" y="4"/>
                    <a:pt x="0" y="4"/>
                  </a:cubicBezTo>
                  <a:cubicBezTo>
                    <a:pt x="0" y="4"/>
                    <a:pt x="0" y="5"/>
                    <a:pt x="0" y="5"/>
                  </a:cubicBezTo>
                  <a:cubicBezTo>
                    <a:pt x="7" y="15"/>
                    <a:pt x="7" y="15"/>
                    <a:pt x="7" y="15"/>
                  </a:cubicBezTo>
                  <a:cubicBezTo>
                    <a:pt x="8" y="17"/>
                    <a:pt x="9" y="17"/>
                    <a:pt x="10" y="17"/>
                  </a:cubicBezTo>
                  <a:cubicBezTo>
                    <a:pt x="11" y="17"/>
                    <a:pt x="13" y="17"/>
                    <a:pt x="13" y="16"/>
                  </a:cubicBezTo>
                  <a:cubicBezTo>
                    <a:pt x="14" y="14"/>
                    <a:pt x="14" y="13"/>
                    <a:pt x="13" y="11"/>
                  </a:cubicBezTo>
                  <a:cubicBezTo>
                    <a:pt x="11" y="7"/>
                    <a:pt x="9" y="4"/>
                    <a:pt x="8"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80" name="Freeform 177"/>
            <p:cNvSpPr>
              <a:spLocks/>
            </p:cNvSpPr>
            <p:nvPr userDrawn="1"/>
          </p:nvSpPr>
          <p:spPr bwMode="auto">
            <a:xfrm>
              <a:off x="12392026" y="606425"/>
              <a:ext cx="25400" cy="46038"/>
            </a:xfrm>
            <a:custGeom>
              <a:avLst/>
              <a:gdLst>
                <a:gd name="T0" fmla="*/ 0 w 7"/>
                <a:gd name="T1" fmla="*/ 3 h 12"/>
                <a:gd name="T2" fmla="*/ 5 w 7"/>
                <a:gd name="T3" fmla="*/ 12 h 12"/>
                <a:gd name="T4" fmla="*/ 6 w 7"/>
                <a:gd name="T5" fmla="*/ 12 h 12"/>
                <a:gd name="T6" fmla="*/ 7 w 7"/>
                <a:gd name="T7" fmla="*/ 12 h 12"/>
                <a:gd name="T8" fmla="*/ 6 w 7"/>
                <a:gd name="T9" fmla="*/ 11 h 12"/>
                <a:gd name="T10" fmla="*/ 1 w 7"/>
                <a:gd name="T11" fmla="*/ 1 h 12"/>
                <a:gd name="T12" fmla="*/ 1 w 7"/>
                <a:gd name="T13" fmla="*/ 0 h 12"/>
                <a:gd name="T14" fmla="*/ 0 w 7"/>
                <a:gd name="T15" fmla="*/ 0 h 12"/>
                <a:gd name="T16" fmla="*/ 0 w 7"/>
                <a:gd name="T17" fmla="*/ 1 h 12"/>
                <a:gd name="T18" fmla="*/ 0 w 7"/>
                <a:gd name="T19" fmla="*/ 2 h 12"/>
                <a:gd name="T20" fmla="*/ 0 w 7"/>
                <a:gd name="T21"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2">
                  <a:moveTo>
                    <a:pt x="0" y="3"/>
                  </a:moveTo>
                  <a:cubicBezTo>
                    <a:pt x="5" y="12"/>
                    <a:pt x="5" y="12"/>
                    <a:pt x="5" y="12"/>
                  </a:cubicBezTo>
                  <a:cubicBezTo>
                    <a:pt x="6" y="12"/>
                    <a:pt x="6" y="12"/>
                    <a:pt x="6" y="12"/>
                  </a:cubicBezTo>
                  <a:cubicBezTo>
                    <a:pt x="7" y="12"/>
                    <a:pt x="7" y="12"/>
                    <a:pt x="7" y="12"/>
                  </a:cubicBezTo>
                  <a:cubicBezTo>
                    <a:pt x="7" y="12"/>
                    <a:pt x="7" y="12"/>
                    <a:pt x="6" y="11"/>
                  </a:cubicBezTo>
                  <a:cubicBezTo>
                    <a:pt x="1" y="1"/>
                    <a:pt x="1" y="1"/>
                    <a:pt x="1" y="1"/>
                  </a:cubicBezTo>
                  <a:cubicBezTo>
                    <a:pt x="1" y="0"/>
                    <a:pt x="1" y="0"/>
                    <a:pt x="1" y="0"/>
                  </a:cubicBezTo>
                  <a:cubicBezTo>
                    <a:pt x="0" y="0"/>
                    <a:pt x="0" y="0"/>
                    <a:pt x="0" y="0"/>
                  </a:cubicBezTo>
                  <a:cubicBezTo>
                    <a:pt x="0" y="1"/>
                    <a:pt x="0" y="1"/>
                    <a:pt x="0" y="1"/>
                  </a:cubicBezTo>
                  <a:cubicBezTo>
                    <a:pt x="0" y="1"/>
                    <a:pt x="0" y="1"/>
                    <a:pt x="0" y="2"/>
                  </a:cubicBezTo>
                  <a:cubicBezTo>
                    <a:pt x="0" y="2"/>
                    <a:pt x="0" y="2"/>
                    <a:pt x="0"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81" name="Freeform 178"/>
            <p:cNvSpPr>
              <a:spLocks/>
            </p:cNvSpPr>
            <p:nvPr userDrawn="1"/>
          </p:nvSpPr>
          <p:spPr bwMode="auto">
            <a:xfrm>
              <a:off x="12342813" y="625475"/>
              <a:ext cx="55563" cy="57150"/>
            </a:xfrm>
            <a:custGeom>
              <a:avLst/>
              <a:gdLst>
                <a:gd name="T0" fmla="*/ 10 w 15"/>
                <a:gd name="T1" fmla="*/ 14 h 15"/>
                <a:gd name="T2" fmla="*/ 13 w 15"/>
                <a:gd name="T3" fmla="*/ 15 h 15"/>
                <a:gd name="T4" fmla="*/ 14 w 15"/>
                <a:gd name="T5" fmla="*/ 15 h 15"/>
                <a:gd name="T6" fmla="*/ 15 w 15"/>
                <a:gd name="T7" fmla="*/ 12 h 15"/>
                <a:gd name="T8" fmla="*/ 9 w 15"/>
                <a:gd name="T9" fmla="*/ 1 h 15"/>
                <a:gd name="T10" fmla="*/ 8 w 15"/>
                <a:gd name="T11" fmla="*/ 0 h 15"/>
                <a:gd name="T12" fmla="*/ 7 w 15"/>
                <a:gd name="T13" fmla="*/ 0 h 15"/>
                <a:gd name="T14" fmla="*/ 7 w 15"/>
                <a:gd name="T15" fmla="*/ 0 h 15"/>
                <a:gd name="T16" fmla="*/ 7 w 15"/>
                <a:gd name="T17" fmla="*/ 0 h 15"/>
                <a:gd name="T18" fmla="*/ 13 w 15"/>
                <a:gd name="T19" fmla="*/ 11 h 15"/>
                <a:gd name="T20" fmla="*/ 13 w 15"/>
                <a:gd name="T21" fmla="*/ 13 h 15"/>
                <a:gd name="T22" fmla="*/ 12 w 15"/>
                <a:gd name="T23" fmla="*/ 13 h 15"/>
                <a:gd name="T24" fmla="*/ 11 w 15"/>
                <a:gd name="T25" fmla="*/ 13 h 15"/>
                <a:gd name="T26" fmla="*/ 2 w 15"/>
                <a:gd name="T27" fmla="*/ 1 h 15"/>
                <a:gd name="T28" fmla="*/ 1 w 15"/>
                <a:gd name="T29" fmla="*/ 1 h 15"/>
                <a:gd name="T30" fmla="*/ 0 w 15"/>
                <a:gd name="T31" fmla="*/ 2 h 15"/>
                <a:gd name="T32" fmla="*/ 1 w 15"/>
                <a:gd name="T33" fmla="*/ 2 h 15"/>
                <a:gd name="T34" fmla="*/ 10 w 15"/>
                <a:gd name="T3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5">
                  <a:moveTo>
                    <a:pt x="10" y="14"/>
                  </a:moveTo>
                  <a:cubicBezTo>
                    <a:pt x="11" y="15"/>
                    <a:pt x="12" y="15"/>
                    <a:pt x="13" y="15"/>
                  </a:cubicBezTo>
                  <a:cubicBezTo>
                    <a:pt x="13" y="15"/>
                    <a:pt x="14" y="15"/>
                    <a:pt x="14" y="15"/>
                  </a:cubicBezTo>
                  <a:cubicBezTo>
                    <a:pt x="15" y="14"/>
                    <a:pt x="15" y="13"/>
                    <a:pt x="15" y="12"/>
                  </a:cubicBezTo>
                  <a:cubicBezTo>
                    <a:pt x="13" y="8"/>
                    <a:pt x="11" y="4"/>
                    <a:pt x="9" y="1"/>
                  </a:cubicBezTo>
                  <a:cubicBezTo>
                    <a:pt x="8" y="0"/>
                    <a:pt x="8" y="0"/>
                    <a:pt x="8" y="0"/>
                  </a:cubicBezTo>
                  <a:cubicBezTo>
                    <a:pt x="8" y="0"/>
                    <a:pt x="7" y="0"/>
                    <a:pt x="7" y="0"/>
                  </a:cubicBezTo>
                  <a:cubicBezTo>
                    <a:pt x="7" y="0"/>
                    <a:pt x="7" y="0"/>
                    <a:pt x="7" y="0"/>
                  </a:cubicBezTo>
                  <a:cubicBezTo>
                    <a:pt x="7" y="0"/>
                    <a:pt x="7" y="0"/>
                    <a:pt x="7" y="0"/>
                  </a:cubicBezTo>
                  <a:cubicBezTo>
                    <a:pt x="9" y="4"/>
                    <a:pt x="11" y="7"/>
                    <a:pt x="13" y="11"/>
                  </a:cubicBezTo>
                  <a:cubicBezTo>
                    <a:pt x="13" y="11"/>
                    <a:pt x="13" y="12"/>
                    <a:pt x="13" y="13"/>
                  </a:cubicBezTo>
                  <a:cubicBezTo>
                    <a:pt x="13" y="13"/>
                    <a:pt x="12" y="13"/>
                    <a:pt x="12" y="13"/>
                  </a:cubicBezTo>
                  <a:cubicBezTo>
                    <a:pt x="12" y="13"/>
                    <a:pt x="11" y="13"/>
                    <a:pt x="11" y="13"/>
                  </a:cubicBezTo>
                  <a:cubicBezTo>
                    <a:pt x="8" y="9"/>
                    <a:pt x="5" y="6"/>
                    <a:pt x="2" y="1"/>
                  </a:cubicBezTo>
                  <a:cubicBezTo>
                    <a:pt x="2" y="1"/>
                    <a:pt x="1" y="1"/>
                    <a:pt x="1" y="1"/>
                  </a:cubicBezTo>
                  <a:cubicBezTo>
                    <a:pt x="1" y="1"/>
                    <a:pt x="1" y="1"/>
                    <a:pt x="0" y="2"/>
                  </a:cubicBezTo>
                  <a:cubicBezTo>
                    <a:pt x="0" y="2"/>
                    <a:pt x="0" y="2"/>
                    <a:pt x="1" y="2"/>
                  </a:cubicBezTo>
                  <a:cubicBezTo>
                    <a:pt x="3" y="6"/>
                    <a:pt x="6" y="10"/>
                    <a:pt x="10" y="1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82" name="Freeform 179"/>
            <p:cNvSpPr>
              <a:spLocks/>
            </p:cNvSpPr>
            <p:nvPr userDrawn="1"/>
          </p:nvSpPr>
          <p:spPr bwMode="auto">
            <a:xfrm>
              <a:off x="12353926" y="622300"/>
              <a:ext cx="30163" cy="41275"/>
            </a:xfrm>
            <a:custGeom>
              <a:avLst/>
              <a:gdLst>
                <a:gd name="T0" fmla="*/ 0 w 8"/>
                <a:gd name="T1" fmla="*/ 1 h 11"/>
                <a:gd name="T2" fmla="*/ 7 w 8"/>
                <a:gd name="T3" fmla="*/ 11 h 11"/>
                <a:gd name="T4" fmla="*/ 7 w 8"/>
                <a:gd name="T5" fmla="*/ 11 h 11"/>
                <a:gd name="T6" fmla="*/ 8 w 8"/>
                <a:gd name="T7" fmla="*/ 11 h 11"/>
                <a:gd name="T8" fmla="*/ 7 w 8"/>
                <a:gd name="T9" fmla="*/ 10 h 11"/>
                <a:gd name="T10" fmla="*/ 0 w 8"/>
                <a:gd name="T11" fmla="*/ 0 h 11"/>
                <a:gd name="T12" fmla="*/ 0 w 8"/>
                <a:gd name="T13" fmla="*/ 0 h 11"/>
                <a:gd name="T14" fmla="*/ 0 w 8"/>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1">
                  <a:moveTo>
                    <a:pt x="0" y="1"/>
                  </a:moveTo>
                  <a:cubicBezTo>
                    <a:pt x="1" y="4"/>
                    <a:pt x="4" y="7"/>
                    <a:pt x="7" y="11"/>
                  </a:cubicBezTo>
                  <a:cubicBezTo>
                    <a:pt x="7" y="11"/>
                    <a:pt x="7" y="11"/>
                    <a:pt x="7" y="11"/>
                  </a:cubicBezTo>
                  <a:cubicBezTo>
                    <a:pt x="8" y="11"/>
                    <a:pt x="8" y="11"/>
                    <a:pt x="8" y="11"/>
                  </a:cubicBezTo>
                  <a:cubicBezTo>
                    <a:pt x="8" y="11"/>
                    <a:pt x="8" y="10"/>
                    <a:pt x="7" y="10"/>
                  </a:cubicBezTo>
                  <a:cubicBezTo>
                    <a:pt x="5" y="6"/>
                    <a:pt x="3" y="3"/>
                    <a:pt x="0" y="0"/>
                  </a:cubicBezTo>
                  <a:cubicBezTo>
                    <a:pt x="0" y="0"/>
                    <a:pt x="0" y="0"/>
                    <a:pt x="0" y="0"/>
                  </a:cubicBezTo>
                  <a:cubicBezTo>
                    <a:pt x="0" y="0"/>
                    <a:pt x="0" y="0"/>
                    <a:pt x="0"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83" name="Freeform 180"/>
            <p:cNvSpPr>
              <a:spLocks/>
            </p:cNvSpPr>
            <p:nvPr userDrawn="1"/>
          </p:nvSpPr>
          <p:spPr bwMode="auto">
            <a:xfrm>
              <a:off x="12309476" y="622300"/>
              <a:ext cx="55563" cy="60325"/>
            </a:xfrm>
            <a:custGeom>
              <a:avLst/>
              <a:gdLst>
                <a:gd name="T0" fmla="*/ 15 w 15"/>
                <a:gd name="T1" fmla="*/ 16 h 16"/>
                <a:gd name="T2" fmla="*/ 15 w 15"/>
                <a:gd name="T3" fmla="*/ 15 h 16"/>
                <a:gd name="T4" fmla="*/ 15 w 15"/>
                <a:gd name="T5" fmla="*/ 14 h 16"/>
                <a:gd name="T6" fmla="*/ 7 w 15"/>
                <a:gd name="T7" fmla="*/ 3 h 16"/>
                <a:gd name="T8" fmla="*/ 6 w 15"/>
                <a:gd name="T9" fmla="*/ 3 h 16"/>
                <a:gd name="T10" fmla="*/ 6 w 15"/>
                <a:gd name="T11" fmla="*/ 3 h 16"/>
                <a:gd name="T12" fmla="*/ 6 w 15"/>
                <a:gd name="T13" fmla="*/ 3 h 16"/>
                <a:gd name="T14" fmla="*/ 11 w 15"/>
                <a:gd name="T15" fmla="*/ 11 h 16"/>
                <a:gd name="T16" fmla="*/ 12 w 15"/>
                <a:gd name="T17" fmla="*/ 12 h 16"/>
                <a:gd name="T18" fmla="*/ 12 w 15"/>
                <a:gd name="T19" fmla="*/ 12 h 16"/>
                <a:gd name="T20" fmla="*/ 11 w 15"/>
                <a:gd name="T21" fmla="*/ 12 h 16"/>
                <a:gd name="T22" fmla="*/ 11 w 15"/>
                <a:gd name="T23" fmla="*/ 12 h 16"/>
                <a:gd name="T24" fmla="*/ 11 w 15"/>
                <a:gd name="T25" fmla="*/ 12 h 16"/>
                <a:gd name="T26" fmla="*/ 10 w 15"/>
                <a:gd name="T27" fmla="*/ 12 h 16"/>
                <a:gd name="T28" fmla="*/ 2 w 15"/>
                <a:gd name="T29" fmla="*/ 1 h 16"/>
                <a:gd name="T30" fmla="*/ 1 w 15"/>
                <a:gd name="T31" fmla="*/ 0 h 16"/>
                <a:gd name="T32" fmla="*/ 0 w 15"/>
                <a:gd name="T33" fmla="*/ 1 h 16"/>
                <a:gd name="T34" fmla="*/ 0 w 15"/>
                <a:gd name="T35" fmla="*/ 2 h 16"/>
                <a:gd name="T36" fmla="*/ 1 w 15"/>
                <a:gd name="T37" fmla="*/ 2 h 16"/>
                <a:gd name="T38" fmla="*/ 14 w 15"/>
                <a:gd name="T39" fmla="*/ 16 h 16"/>
                <a:gd name="T40" fmla="*/ 15 w 15"/>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6">
                  <a:moveTo>
                    <a:pt x="15" y="16"/>
                  </a:moveTo>
                  <a:cubicBezTo>
                    <a:pt x="15" y="16"/>
                    <a:pt x="15" y="16"/>
                    <a:pt x="15" y="15"/>
                  </a:cubicBezTo>
                  <a:cubicBezTo>
                    <a:pt x="15" y="15"/>
                    <a:pt x="15" y="15"/>
                    <a:pt x="15" y="14"/>
                  </a:cubicBezTo>
                  <a:cubicBezTo>
                    <a:pt x="13" y="11"/>
                    <a:pt x="11" y="7"/>
                    <a:pt x="7" y="3"/>
                  </a:cubicBezTo>
                  <a:cubicBezTo>
                    <a:pt x="7" y="3"/>
                    <a:pt x="6" y="3"/>
                    <a:pt x="6" y="3"/>
                  </a:cubicBezTo>
                  <a:cubicBezTo>
                    <a:pt x="6" y="3"/>
                    <a:pt x="6" y="3"/>
                    <a:pt x="6" y="3"/>
                  </a:cubicBezTo>
                  <a:cubicBezTo>
                    <a:pt x="6" y="3"/>
                    <a:pt x="6" y="3"/>
                    <a:pt x="6" y="3"/>
                  </a:cubicBezTo>
                  <a:cubicBezTo>
                    <a:pt x="8" y="5"/>
                    <a:pt x="10" y="8"/>
                    <a:pt x="11" y="11"/>
                  </a:cubicBezTo>
                  <a:cubicBezTo>
                    <a:pt x="12" y="11"/>
                    <a:pt x="12" y="11"/>
                    <a:pt x="12" y="12"/>
                  </a:cubicBezTo>
                  <a:cubicBezTo>
                    <a:pt x="12" y="12"/>
                    <a:pt x="12" y="12"/>
                    <a:pt x="12" y="12"/>
                  </a:cubicBezTo>
                  <a:cubicBezTo>
                    <a:pt x="11" y="12"/>
                    <a:pt x="11" y="12"/>
                    <a:pt x="11" y="12"/>
                  </a:cubicBezTo>
                  <a:cubicBezTo>
                    <a:pt x="11" y="12"/>
                    <a:pt x="11" y="12"/>
                    <a:pt x="11" y="12"/>
                  </a:cubicBezTo>
                  <a:cubicBezTo>
                    <a:pt x="11" y="12"/>
                    <a:pt x="11" y="12"/>
                    <a:pt x="11" y="12"/>
                  </a:cubicBezTo>
                  <a:cubicBezTo>
                    <a:pt x="11" y="12"/>
                    <a:pt x="11" y="12"/>
                    <a:pt x="10" y="12"/>
                  </a:cubicBezTo>
                  <a:cubicBezTo>
                    <a:pt x="7" y="8"/>
                    <a:pt x="5" y="5"/>
                    <a:pt x="2" y="1"/>
                  </a:cubicBezTo>
                  <a:cubicBezTo>
                    <a:pt x="1" y="0"/>
                    <a:pt x="1" y="0"/>
                    <a:pt x="1" y="0"/>
                  </a:cubicBezTo>
                  <a:cubicBezTo>
                    <a:pt x="1" y="0"/>
                    <a:pt x="0" y="0"/>
                    <a:pt x="0" y="1"/>
                  </a:cubicBezTo>
                  <a:cubicBezTo>
                    <a:pt x="0" y="1"/>
                    <a:pt x="0" y="1"/>
                    <a:pt x="0" y="2"/>
                  </a:cubicBezTo>
                  <a:cubicBezTo>
                    <a:pt x="1" y="2"/>
                    <a:pt x="1" y="2"/>
                    <a:pt x="1" y="2"/>
                  </a:cubicBezTo>
                  <a:cubicBezTo>
                    <a:pt x="4" y="8"/>
                    <a:pt x="9" y="14"/>
                    <a:pt x="14" y="16"/>
                  </a:cubicBezTo>
                  <a:lnTo>
                    <a:pt x="15" y="16"/>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84" name="Freeform 181"/>
            <p:cNvSpPr>
              <a:spLocks/>
            </p:cNvSpPr>
            <p:nvPr userDrawn="1"/>
          </p:nvSpPr>
          <p:spPr bwMode="auto">
            <a:xfrm>
              <a:off x="12403138" y="482600"/>
              <a:ext cx="14288" cy="52388"/>
            </a:xfrm>
            <a:custGeom>
              <a:avLst/>
              <a:gdLst>
                <a:gd name="T0" fmla="*/ 1 w 4"/>
                <a:gd name="T1" fmla="*/ 12 h 14"/>
                <a:gd name="T2" fmla="*/ 0 w 4"/>
                <a:gd name="T3" fmla="*/ 13 h 14"/>
                <a:gd name="T4" fmla="*/ 0 w 4"/>
                <a:gd name="T5" fmla="*/ 14 h 14"/>
                <a:gd name="T6" fmla="*/ 1 w 4"/>
                <a:gd name="T7" fmla="*/ 14 h 14"/>
                <a:gd name="T8" fmla="*/ 1 w 4"/>
                <a:gd name="T9" fmla="*/ 14 h 14"/>
                <a:gd name="T10" fmla="*/ 3 w 4"/>
                <a:gd name="T11" fmla="*/ 9 h 14"/>
                <a:gd name="T12" fmla="*/ 3 w 4"/>
                <a:gd name="T13" fmla="*/ 1 h 14"/>
                <a:gd name="T14" fmla="*/ 2 w 4"/>
                <a:gd name="T15" fmla="*/ 0 h 14"/>
                <a:gd name="T16" fmla="*/ 2 w 4"/>
                <a:gd name="T17" fmla="*/ 1 h 14"/>
                <a:gd name="T18" fmla="*/ 2 w 4"/>
                <a:gd name="T19" fmla="*/ 2 h 14"/>
                <a:gd name="T20" fmla="*/ 2 w 4"/>
                <a:gd name="T21" fmla="*/ 3 h 14"/>
                <a:gd name="T22" fmla="*/ 2 w 4"/>
                <a:gd name="T23" fmla="*/ 6 h 14"/>
                <a:gd name="T24" fmla="*/ 2 w 4"/>
                <a:gd name="T25" fmla="*/ 9 h 14"/>
                <a:gd name="T26" fmla="*/ 1 w 4"/>
                <a:gd name="T2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4">
                  <a:moveTo>
                    <a:pt x="1" y="12"/>
                  </a:moveTo>
                  <a:cubicBezTo>
                    <a:pt x="1" y="12"/>
                    <a:pt x="1" y="12"/>
                    <a:pt x="0" y="13"/>
                  </a:cubicBezTo>
                  <a:cubicBezTo>
                    <a:pt x="0" y="14"/>
                    <a:pt x="0" y="14"/>
                    <a:pt x="0" y="14"/>
                  </a:cubicBezTo>
                  <a:cubicBezTo>
                    <a:pt x="1" y="14"/>
                    <a:pt x="1" y="14"/>
                    <a:pt x="1" y="14"/>
                  </a:cubicBezTo>
                  <a:cubicBezTo>
                    <a:pt x="1" y="14"/>
                    <a:pt x="1" y="14"/>
                    <a:pt x="1" y="14"/>
                  </a:cubicBezTo>
                  <a:cubicBezTo>
                    <a:pt x="3" y="13"/>
                    <a:pt x="4" y="11"/>
                    <a:pt x="3" y="9"/>
                  </a:cubicBezTo>
                  <a:cubicBezTo>
                    <a:pt x="3" y="1"/>
                    <a:pt x="3" y="1"/>
                    <a:pt x="3" y="1"/>
                  </a:cubicBezTo>
                  <a:cubicBezTo>
                    <a:pt x="3" y="1"/>
                    <a:pt x="3" y="0"/>
                    <a:pt x="2" y="0"/>
                  </a:cubicBezTo>
                  <a:cubicBezTo>
                    <a:pt x="2" y="1"/>
                    <a:pt x="2" y="1"/>
                    <a:pt x="2" y="1"/>
                  </a:cubicBezTo>
                  <a:cubicBezTo>
                    <a:pt x="2" y="1"/>
                    <a:pt x="2" y="1"/>
                    <a:pt x="2" y="2"/>
                  </a:cubicBezTo>
                  <a:cubicBezTo>
                    <a:pt x="2" y="3"/>
                    <a:pt x="2" y="3"/>
                    <a:pt x="2" y="3"/>
                  </a:cubicBezTo>
                  <a:cubicBezTo>
                    <a:pt x="2" y="4"/>
                    <a:pt x="2" y="5"/>
                    <a:pt x="2" y="6"/>
                  </a:cubicBezTo>
                  <a:cubicBezTo>
                    <a:pt x="2" y="7"/>
                    <a:pt x="2" y="8"/>
                    <a:pt x="2" y="9"/>
                  </a:cubicBezTo>
                  <a:cubicBezTo>
                    <a:pt x="2" y="10"/>
                    <a:pt x="2" y="11"/>
                    <a:pt x="1" y="1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85" name="Freeform 182"/>
            <p:cNvSpPr>
              <a:spLocks/>
            </p:cNvSpPr>
            <p:nvPr userDrawn="1"/>
          </p:nvSpPr>
          <p:spPr bwMode="auto">
            <a:xfrm>
              <a:off x="12376151" y="485775"/>
              <a:ext cx="26988" cy="60325"/>
            </a:xfrm>
            <a:custGeom>
              <a:avLst/>
              <a:gdLst>
                <a:gd name="T0" fmla="*/ 2 w 7"/>
                <a:gd name="T1" fmla="*/ 3 h 16"/>
                <a:gd name="T2" fmla="*/ 1 w 7"/>
                <a:gd name="T3" fmla="*/ 4 h 16"/>
                <a:gd name="T4" fmla="*/ 0 w 7"/>
                <a:gd name="T5" fmla="*/ 14 h 16"/>
                <a:gd name="T6" fmla="*/ 2 w 7"/>
                <a:gd name="T7" fmla="*/ 16 h 16"/>
                <a:gd name="T8" fmla="*/ 6 w 7"/>
                <a:gd name="T9" fmla="*/ 13 h 16"/>
                <a:gd name="T10" fmla="*/ 7 w 7"/>
                <a:gd name="T11" fmla="*/ 1 h 16"/>
                <a:gd name="T12" fmla="*/ 6 w 7"/>
                <a:gd name="T13" fmla="*/ 0 h 16"/>
                <a:gd name="T14" fmla="*/ 6 w 7"/>
                <a:gd name="T15" fmla="*/ 1 h 16"/>
                <a:gd name="T16" fmla="*/ 6 w 7"/>
                <a:gd name="T17" fmla="*/ 1 h 16"/>
                <a:gd name="T18" fmla="*/ 5 w 7"/>
                <a:gd name="T19" fmla="*/ 12 h 16"/>
                <a:gd name="T20" fmla="*/ 2 w 7"/>
                <a:gd name="T21" fmla="*/ 14 h 16"/>
                <a:gd name="T22" fmla="*/ 1 w 7"/>
                <a:gd name="T23" fmla="*/ 12 h 16"/>
                <a:gd name="T24" fmla="*/ 2 w 7"/>
                <a:gd name="T25" fmla="*/ 4 h 16"/>
                <a:gd name="T26" fmla="*/ 2 w 7"/>
                <a:gd name="T2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6">
                  <a:moveTo>
                    <a:pt x="2" y="3"/>
                  </a:moveTo>
                  <a:cubicBezTo>
                    <a:pt x="2" y="3"/>
                    <a:pt x="1" y="3"/>
                    <a:pt x="1" y="4"/>
                  </a:cubicBezTo>
                  <a:cubicBezTo>
                    <a:pt x="0" y="7"/>
                    <a:pt x="0" y="10"/>
                    <a:pt x="0" y="14"/>
                  </a:cubicBezTo>
                  <a:cubicBezTo>
                    <a:pt x="0" y="15"/>
                    <a:pt x="1" y="16"/>
                    <a:pt x="2" y="16"/>
                  </a:cubicBezTo>
                  <a:cubicBezTo>
                    <a:pt x="4" y="16"/>
                    <a:pt x="6" y="15"/>
                    <a:pt x="6" y="13"/>
                  </a:cubicBezTo>
                  <a:cubicBezTo>
                    <a:pt x="7" y="8"/>
                    <a:pt x="7" y="5"/>
                    <a:pt x="7" y="1"/>
                  </a:cubicBezTo>
                  <a:cubicBezTo>
                    <a:pt x="7" y="1"/>
                    <a:pt x="7" y="0"/>
                    <a:pt x="6" y="0"/>
                  </a:cubicBezTo>
                  <a:cubicBezTo>
                    <a:pt x="6" y="1"/>
                    <a:pt x="6" y="1"/>
                    <a:pt x="6" y="1"/>
                  </a:cubicBezTo>
                  <a:cubicBezTo>
                    <a:pt x="6" y="1"/>
                    <a:pt x="6" y="1"/>
                    <a:pt x="6" y="1"/>
                  </a:cubicBezTo>
                  <a:cubicBezTo>
                    <a:pt x="6" y="5"/>
                    <a:pt x="6" y="9"/>
                    <a:pt x="5" y="12"/>
                  </a:cubicBezTo>
                  <a:cubicBezTo>
                    <a:pt x="4" y="13"/>
                    <a:pt x="3" y="14"/>
                    <a:pt x="2" y="14"/>
                  </a:cubicBezTo>
                  <a:cubicBezTo>
                    <a:pt x="2" y="14"/>
                    <a:pt x="1" y="14"/>
                    <a:pt x="1" y="12"/>
                  </a:cubicBezTo>
                  <a:cubicBezTo>
                    <a:pt x="1" y="9"/>
                    <a:pt x="2" y="6"/>
                    <a:pt x="2" y="4"/>
                  </a:cubicBezTo>
                  <a:cubicBezTo>
                    <a:pt x="2" y="4"/>
                    <a:pt x="2" y="3"/>
                    <a:pt x="2"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86" name="Freeform 183"/>
            <p:cNvSpPr>
              <a:spLocks/>
            </p:cNvSpPr>
            <p:nvPr userDrawn="1"/>
          </p:nvSpPr>
          <p:spPr bwMode="auto">
            <a:xfrm>
              <a:off x="12387263" y="488950"/>
              <a:ext cx="7938" cy="38100"/>
            </a:xfrm>
            <a:custGeom>
              <a:avLst/>
              <a:gdLst>
                <a:gd name="T0" fmla="*/ 1 w 2"/>
                <a:gd name="T1" fmla="*/ 10 h 10"/>
                <a:gd name="T2" fmla="*/ 1 w 2"/>
                <a:gd name="T3" fmla="*/ 1 h 10"/>
                <a:gd name="T4" fmla="*/ 1 w 2"/>
                <a:gd name="T5" fmla="*/ 0 h 10"/>
                <a:gd name="T6" fmla="*/ 0 w 2"/>
                <a:gd name="T7" fmla="*/ 1 h 10"/>
                <a:gd name="T8" fmla="*/ 0 w 2"/>
                <a:gd name="T9" fmla="*/ 10 h 10"/>
                <a:gd name="T10" fmla="*/ 0 w 2"/>
                <a:gd name="T11" fmla="*/ 10 h 10"/>
                <a:gd name="T12" fmla="*/ 1 w 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 h="10">
                  <a:moveTo>
                    <a:pt x="1" y="10"/>
                  </a:moveTo>
                  <a:cubicBezTo>
                    <a:pt x="1" y="8"/>
                    <a:pt x="2" y="5"/>
                    <a:pt x="1" y="1"/>
                  </a:cubicBezTo>
                  <a:cubicBezTo>
                    <a:pt x="1" y="1"/>
                    <a:pt x="1" y="0"/>
                    <a:pt x="1" y="0"/>
                  </a:cubicBezTo>
                  <a:cubicBezTo>
                    <a:pt x="1" y="0"/>
                    <a:pt x="0" y="1"/>
                    <a:pt x="0" y="1"/>
                  </a:cubicBezTo>
                  <a:cubicBezTo>
                    <a:pt x="0" y="10"/>
                    <a:pt x="0" y="10"/>
                    <a:pt x="0" y="10"/>
                  </a:cubicBezTo>
                  <a:cubicBezTo>
                    <a:pt x="0" y="10"/>
                    <a:pt x="0" y="10"/>
                    <a:pt x="0" y="10"/>
                  </a:cubicBezTo>
                  <a:cubicBezTo>
                    <a:pt x="0" y="10"/>
                    <a:pt x="1" y="10"/>
                    <a:pt x="1" y="1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87" name="Freeform 184"/>
            <p:cNvSpPr>
              <a:spLocks/>
            </p:cNvSpPr>
            <p:nvPr userDrawn="1"/>
          </p:nvSpPr>
          <p:spPr bwMode="auto">
            <a:xfrm>
              <a:off x="12334876" y="500063"/>
              <a:ext cx="38100" cy="53975"/>
            </a:xfrm>
            <a:custGeom>
              <a:avLst/>
              <a:gdLst>
                <a:gd name="T0" fmla="*/ 3 w 10"/>
                <a:gd name="T1" fmla="*/ 12 h 14"/>
                <a:gd name="T2" fmla="*/ 2 w 10"/>
                <a:gd name="T3" fmla="*/ 11 h 14"/>
                <a:gd name="T4" fmla="*/ 2 w 10"/>
                <a:gd name="T5" fmla="*/ 9 h 14"/>
                <a:gd name="T6" fmla="*/ 4 w 10"/>
                <a:gd name="T7" fmla="*/ 3 h 14"/>
                <a:gd name="T8" fmla="*/ 4 w 10"/>
                <a:gd name="T9" fmla="*/ 2 h 14"/>
                <a:gd name="T10" fmla="*/ 4 w 10"/>
                <a:gd name="T11" fmla="*/ 2 h 14"/>
                <a:gd name="T12" fmla="*/ 3 w 10"/>
                <a:gd name="T13" fmla="*/ 3 h 14"/>
                <a:gd name="T14" fmla="*/ 1 w 10"/>
                <a:gd name="T15" fmla="*/ 7 h 14"/>
                <a:gd name="T16" fmla="*/ 0 w 10"/>
                <a:gd name="T17" fmla="*/ 11 h 14"/>
                <a:gd name="T18" fmla="*/ 0 w 10"/>
                <a:gd name="T19" fmla="*/ 12 h 14"/>
                <a:gd name="T20" fmla="*/ 3 w 10"/>
                <a:gd name="T21" fmla="*/ 14 h 14"/>
                <a:gd name="T22" fmla="*/ 3 w 10"/>
                <a:gd name="T23" fmla="*/ 14 h 14"/>
                <a:gd name="T24" fmla="*/ 9 w 10"/>
                <a:gd name="T25" fmla="*/ 10 h 14"/>
                <a:gd name="T26" fmla="*/ 10 w 10"/>
                <a:gd name="T27" fmla="*/ 1 h 14"/>
                <a:gd name="T28" fmla="*/ 10 w 10"/>
                <a:gd name="T29" fmla="*/ 0 h 14"/>
                <a:gd name="T30" fmla="*/ 9 w 10"/>
                <a:gd name="T31" fmla="*/ 0 h 14"/>
                <a:gd name="T32" fmla="*/ 8 w 10"/>
                <a:gd name="T33" fmla="*/ 1 h 14"/>
                <a:gd name="T34" fmla="*/ 7 w 10"/>
                <a:gd name="T35" fmla="*/ 8 h 14"/>
                <a:gd name="T36" fmla="*/ 3 w 10"/>
                <a:gd name="T3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4">
                  <a:moveTo>
                    <a:pt x="3" y="12"/>
                  </a:moveTo>
                  <a:cubicBezTo>
                    <a:pt x="3" y="12"/>
                    <a:pt x="2" y="12"/>
                    <a:pt x="2" y="11"/>
                  </a:cubicBezTo>
                  <a:cubicBezTo>
                    <a:pt x="2" y="11"/>
                    <a:pt x="2" y="10"/>
                    <a:pt x="2" y="9"/>
                  </a:cubicBezTo>
                  <a:cubicBezTo>
                    <a:pt x="4" y="3"/>
                    <a:pt x="4" y="3"/>
                    <a:pt x="4" y="3"/>
                  </a:cubicBezTo>
                  <a:cubicBezTo>
                    <a:pt x="4" y="3"/>
                    <a:pt x="4" y="2"/>
                    <a:pt x="4" y="2"/>
                  </a:cubicBezTo>
                  <a:cubicBezTo>
                    <a:pt x="4" y="2"/>
                    <a:pt x="4" y="2"/>
                    <a:pt x="4" y="2"/>
                  </a:cubicBezTo>
                  <a:cubicBezTo>
                    <a:pt x="3" y="2"/>
                    <a:pt x="3" y="2"/>
                    <a:pt x="3" y="3"/>
                  </a:cubicBezTo>
                  <a:cubicBezTo>
                    <a:pt x="3" y="4"/>
                    <a:pt x="2" y="6"/>
                    <a:pt x="1" y="7"/>
                  </a:cubicBezTo>
                  <a:cubicBezTo>
                    <a:pt x="1" y="8"/>
                    <a:pt x="1" y="9"/>
                    <a:pt x="0" y="11"/>
                  </a:cubicBezTo>
                  <a:cubicBezTo>
                    <a:pt x="0" y="11"/>
                    <a:pt x="0" y="12"/>
                    <a:pt x="0" y="12"/>
                  </a:cubicBezTo>
                  <a:cubicBezTo>
                    <a:pt x="1" y="13"/>
                    <a:pt x="2" y="14"/>
                    <a:pt x="3" y="14"/>
                  </a:cubicBezTo>
                  <a:cubicBezTo>
                    <a:pt x="3" y="14"/>
                    <a:pt x="3" y="14"/>
                    <a:pt x="3" y="14"/>
                  </a:cubicBezTo>
                  <a:cubicBezTo>
                    <a:pt x="7" y="13"/>
                    <a:pt x="8" y="12"/>
                    <a:pt x="9" y="10"/>
                  </a:cubicBezTo>
                  <a:cubicBezTo>
                    <a:pt x="10" y="1"/>
                    <a:pt x="10" y="1"/>
                    <a:pt x="10" y="1"/>
                  </a:cubicBezTo>
                  <a:cubicBezTo>
                    <a:pt x="10" y="1"/>
                    <a:pt x="10" y="1"/>
                    <a:pt x="10" y="0"/>
                  </a:cubicBezTo>
                  <a:cubicBezTo>
                    <a:pt x="9" y="0"/>
                    <a:pt x="9" y="0"/>
                    <a:pt x="9" y="0"/>
                  </a:cubicBezTo>
                  <a:cubicBezTo>
                    <a:pt x="9" y="0"/>
                    <a:pt x="9" y="1"/>
                    <a:pt x="8" y="1"/>
                  </a:cubicBezTo>
                  <a:cubicBezTo>
                    <a:pt x="7" y="8"/>
                    <a:pt x="7" y="8"/>
                    <a:pt x="7" y="8"/>
                  </a:cubicBezTo>
                  <a:cubicBezTo>
                    <a:pt x="7" y="11"/>
                    <a:pt x="6" y="12"/>
                    <a:pt x="3" y="1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88" name="Freeform 185"/>
            <p:cNvSpPr>
              <a:spLocks/>
            </p:cNvSpPr>
            <p:nvPr userDrawn="1"/>
          </p:nvSpPr>
          <p:spPr bwMode="auto">
            <a:xfrm>
              <a:off x="12353926" y="504825"/>
              <a:ext cx="7938" cy="30163"/>
            </a:xfrm>
            <a:custGeom>
              <a:avLst/>
              <a:gdLst>
                <a:gd name="T0" fmla="*/ 2 w 2"/>
                <a:gd name="T1" fmla="*/ 0 h 8"/>
                <a:gd name="T2" fmla="*/ 1 w 2"/>
                <a:gd name="T3" fmla="*/ 0 h 8"/>
                <a:gd name="T4" fmla="*/ 0 w 2"/>
                <a:gd name="T5" fmla="*/ 8 h 8"/>
                <a:gd name="T6" fmla="*/ 0 w 2"/>
                <a:gd name="T7" fmla="*/ 8 h 8"/>
                <a:gd name="T8" fmla="*/ 0 w 2"/>
                <a:gd name="T9" fmla="*/ 8 h 8"/>
                <a:gd name="T10" fmla="*/ 1 w 2"/>
                <a:gd name="T11" fmla="*/ 7 h 8"/>
                <a:gd name="T12" fmla="*/ 2 w 2"/>
                <a:gd name="T13" fmla="*/ 0 h 8"/>
                <a:gd name="T14" fmla="*/ 2 w 2"/>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8">
                  <a:moveTo>
                    <a:pt x="2" y="0"/>
                  </a:moveTo>
                  <a:cubicBezTo>
                    <a:pt x="1" y="0"/>
                    <a:pt x="1" y="0"/>
                    <a:pt x="1" y="0"/>
                  </a:cubicBezTo>
                  <a:cubicBezTo>
                    <a:pt x="1" y="3"/>
                    <a:pt x="0" y="5"/>
                    <a:pt x="0" y="8"/>
                  </a:cubicBezTo>
                  <a:cubicBezTo>
                    <a:pt x="0" y="8"/>
                    <a:pt x="0" y="8"/>
                    <a:pt x="0" y="8"/>
                  </a:cubicBezTo>
                  <a:cubicBezTo>
                    <a:pt x="0" y="8"/>
                    <a:pt x="0" y="8"/>
                    <a:pt x="0" y="8"/>
                  </a:cubicBezTo>
                  <a:cubicBezTo>
                    <a:pt x="0" y="8"/>
                    <a:pt x="1" y="8"/>
                    <a:pt x="1" y="7"/>
                  </a:cubicBezTo>
                  <a:cubicBezTo>
                    <a:pt x="1" y="5"/>
                    <a:pt x="2" y="3"/>
                    <a:pt x="2" y="0"/>
                  </a:cubicBezTo>
                  <a:cubicBezTo>
                    <a:pt x="2" y="0"/>
                    <a:pt x="2" y="0"/>
                    <a:pt x="2"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89" name="Freeform 186"/>
            <p:cNvSpPr>
              <a:spLocks/>
            </p:cNvSpPr>
            <p:nvPr userDrawn="1"/>
          </p:nvSpPr>
          <p:spPr bwMode="auto">
            <a:xfrm>
              <a:off x="12309476" y="508000"/>
              <a:ext cx="30163" cy="42863"/>
            </a:xfrm>
            <a:custGeom>
              <a:avLst/>
              <a:gdLst>
                <a:gd name="T0" fmla="*/ 4 w 8"/>
                <a:gd name="T1" fmla="*/ 0 h 11"/>
                <a:gd name="T2" fmla="*/ 0 w 8"/>
                <a:gd name="T3" fmla="*/ 7 h 11"/>
                <a:gd name="T4" fmla="*/ 0 w 8"/>
                <a:gd name="T5" fmla="*/ 9 h 11"/>
                <a:gd name="T6" fmla="*/ 1 w 8"/>
                <a:gd name="T7" fmla="*/ 10 h 11"/>
                <a:gd name="T8" fmla="*/ 3 w 8"/>
                <a:gd name="T9" fmla="*/ 11 h 11"/>
                <a:gd name="T10" fmla="*/ 6 w 8"/>
                <a:gd name="T11" fmla="*/ 9 h 11"/>
                <a:gd name="T12" fmla="*/ 8 w 8"/>
                <a:gd name="T13" fmla="*/ 2 h 11"/>
                <a:gd name="T14" fmla="*/ 8 w 8"/>
                <a:gd name="T15" fmla="*/ 1 h 11"/>
                <a:gd name="T16" fmla="*/ 8 w 8"/>
                <a:gd name="T17" fmla="*/ 1 h 11"/>
                <a:gd name="T18" fmla="*/ 4 w 8"/>
                <a:gd name="T19" fmla="*/ 8 h 11"/>
                <a:gd name="T20" fmla="*/ 3 w 8"/>
                <a:gd name="T21" fmla="*/ 9 h 11"/>
                <a:gd name="T22" fmla="*/ 2 w 8"/>
                <a:gd name="T23" fmla="*/ 8 h 11"/>
                <a:gd name="T24" fmla="*/ 2 w 8"/>
                <a:gd name="T25" fmla="*/ 7 h 11"/>
                <a:gd name="T26" fmla="*/ 4 w 8"/>
                <a:gd name="T27" fmla="*/ 1 h 11"/>
                <a:gd name="T28" fmla="*/ 4 w 8"/>
                <a:gd name="T29" fmla="*/ 0 h 11"/>
                <a:gd name="T30" fmla="*/ 4 w 8"/>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1">
                  <a:moveTo>
                    <a:pt x="4" y="0"/>
                  </a:moveTo>
                  <a:cubicBezTo>
                    <a:pt x="3" y="3"/>
                    <a:pt x="2" y="5"/>
                    <a:pt x="0" y="7"/>
                  </a:cubicBezTo>
                  <a:cubicBezTo>
                    <a:pt x="0" y="8"/>
                    <a:pt x="0" y="9"/>
                    <a:pt x="0" y="9"/>
                  </a:cubicBezTo>
                  <a:cubicBezTo>
                    <a:pt x="0" y="10"/>
                    <a:pt x="0" y="10"/>
                    <a:pt x="1" y="10"/>
                  </a:cubicBezTo>
                  <a:cubicBezTo>
                    <a:pt x="2" y="10"/>
                    <a:pt x="2" y="11"/>
                    <a:pt x="3" y="11"/>
                  </a:cubicBezTo>
                  <a:cubicBezTo>
                    <a:pt x="4" y="11"/>
                    <a:pt x="5" y="10"/>
                    <a:pt x="6" y="9"/>
                  </a:cubicBezTo>
                  <a:cubicBezTo>
                    <a:pt x="8" y="2"/>
                    <a:pt x="8" y="2"/>
                    <a:pt x="8" y="2"/>
                  </a:cubicBezTo>
                  <a:cubicBezTo>
                    <a:pt x="8" y="1"/>
                    <a:pt x="8" y="1"/>
                    <a:pt x="8" y="1"/>
                  </a:cubicBezTo>
                  <a:cubicBezTo>
                    <a:pt x="8" y="1"/>
                    <a:pt x="8" y="1"/>
                    <a:pt x="8" y="1"/>
                  </a:cubicBezTo>
                  <a:cubicBezTo>
                    <a:pt x="7" y="4"/>
                    <a:pt x="6" y="6"/>
                    <a:pt x="4" y="8"/>
                  </a:cubicBezTo>
                  <a:cubicBezTo>
                    <a:pt x="4" y="9"/>
                    <a:pt x="3" y="9"/>
                    <a:pt x="3" y="9"/>
                  </a:cubicBezTo>
                  <a:cubicBezTo>
                    <a:pt x="2" y="9"/>
                    <a:pt x="2" y="9"/>
                    <a:pt x="2" y="8"/>
                  </a:cubicBezTo>
                  <a:cubicBezTo>
                    <a:pt x="1" y="8"/>
                    <a:pt x="1" y="7"/>
                    <a:pt x="2" y="7"/>
                  </a:cubicBezTo>
                  <a:cubicBezTo>
                    <a:pt x="3" y="5"/>
                    <a:pt x="4" y="3"/>
                    <a:pt x="4" y="1"/>
                  </a:cubicBezTo>
                  <a:cubicBezTo>
                    <a:pt x="5" y="0"/>
                    <a:pt x="5" y="0"/>
                    <a:pt x="4" y="0"/>
                  </a:cubicBezTo>
                  <a:cubicBezTo>
                    <a:pt x="4" y="0"/>
                    <a:pt x="4" y="0"/>
                    <a:pt x="4"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90" name="Freeform 187"/>
            <p:cNvSpPr>
              <a:spLocks/>
            </p:cNvSpPr>
            <p:nvPr userDrawn="1"/>
          </p:nvSpPr>
          <p:spPr bwMode="auto">
            <a:xfrm>
              <a:off x="12320588" y="512763"/>
              <a:ext cx="11113" cy="22225"/>
            </a:xfrm>
            <a:custGeom>
              <a:avLst/>
              <a:gdLst>
                <a:gd name="T0" fmla="*/ 0 w 3"/>
                <a:gd name="T1" fmla="*/ 6 h 6"/>
                <a:gd name="T2" fmla="*/ 0 w 3"/>
                <a:gd name="T3" fmla="*/ 6 h 6"/>
                <a:gd name="T4" fmla="*/ 1 w 3"/>
                <a:gd name="T5" fmla="*/ 6 h 6"/>
                <a:gd name="T6" fmla="*/ 3 w 3"/>
                <a:gd name="T7" fmla="*/ 0 h 6"/>
                <a:gd name="T8" fmla="*/ 3 w 3"/>
                <a:gd name="T9" fmla="*/ 0 h 6"/>
                <a:gd name="T10" fmla="*/ 2 w 3"/>
                <a:gd name="T11" fmla="*/ 0 h 6"/>
                <a:gd name="T12" fmla="*/ 0 w 3"/>
                <a:gd name="T13" fmla="*/ 6 h 6"/>
                <a:gd name="T14" fmla="*/ 0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6"/>
                  </a:moveTo>
                  <a:cubicBezTo>
                    <a:pt x="0" y="6"/>
                    <a:pt x="0" y="6"/>
                    <a:pt x="0" y="6"/>
                  </a:cubicBezTo>
                  <a:cubicBezTo>
                    <a:pt x="0" y="6"/>
                    <a:pt x="1" y="6"/>
                    <a:pt x="1" y="6"/>
                  </a:cubicBezTo>
                  <a:cubicBezTo>
                    <a:pt x="2" y="4"/>
                    <a:pt x="3" y="2"/>
                    <a:pt x="3" y="0"/>
                  </a:cubicBezTo>
                  <a:cubicBezTo>
                    <a:pt x="3" y="0"/>
                    <a:pt x="3" y="0"/>
                    <a:pt x="3" y="0"/>
                  </a:cubicBezTo>
                  <a:cubicBezTo>
                    <a:pt x="3" y="0"/>
                    <a:pt x="2" y="0"/>
                    <a:pt x="2" y="0"/>
                  </a:cubicBezTo>
                  <a:cubicBezTo>
                    <a:pt x="2" y="2"/>
                    <a:pt x="1" y="3"/>
                    <a:pt x="0" y="6"/>
                  </a:cubicBezTo>
                  <a:cubicBezTo>
                    <a:pt x="0" y="6"/>
                    <a:pt x="0" y="6"/>
                    <a:pt x="0" y="6"/>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91" name="Freeform 188"/>
            <p:cNvSpPr>
              <a:spLocks/>
            </p:cNvSpPr>
            <p:nvPr userDrawn="1"/>
          </p:nvSpPr>
          <p:spPr bwMode="auto">
            <a:xfrm>
              <a:off x="12301538" y="512763"/>
              <a:ext cx="14288" cy="19050"/>
            </a:xfrm>
            <a:custGeom>
              <a:avLst/>
              <a:gdLst>
                <a:gd name="T0" fmla="*/ 3 w 4"/>
                <a:gd name="T1" fmla="*/ 0 h 5"/>
                <a:gd name="T2" fmla="*/ 1 w 4"/>
                <a:gd name="T3" fmla="*/ 4 h 5"/>
                <a:gd name="T4" fmla="*/ 0 w 4"/>
                <a:gd name="T5" fmla="*/ 5 h 5"/>
                <a:gd name="T6" fmla="*/ 1 w 4"/>
                <a:gd name="T7" fmla="*/ 5 h 5"/>
                <a:gd name="T8" fmla="*/ 1 w 4"/>
                <a:gd name="T9" fmla="*/ 5 h 5"/>
                <a:gd name="T10" fmla="*/ 4 w 4"/>
                <a:gd name="T11" fmla="*/ 0 h 5"/>
                <a:gd name="T12" fmla="*/ 4 w 4"/>
                <a:gd name="T13" fmla="*/ 0 h 5"/>
                <a:gd name="T14" fmla="*/ 3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3" y="0"/>
                  </a:moveTo>
                  <a:cubicBezTo>
                    <a:pt x="3" y="1"/>
                    <a:pt x="2" y="3"/>
                    <a:pt x="1" y="4"/>
                  </a:cubicBezTo>
                  <a:cubicBezTo>
                    <a:pt x="0" y="5"/>
                    <a:pt x="0" y="5"/>
                    <a:pt x="0" y="5"/>
                  </a:cubicBezTo>
                  <a:cubicBezTo>
                    <a:pt x="1" y="5"/>
                    <a:pt x="1" y="5"/>
                    <a:pt x="1" y="5"/>
                  </a:cubicBezTo>
                  <a:cubicBezTo>
                    <a:pt x="1" y="5"/>
                    <a:pt x="1" y="5"/>
                    <a:pt x="1" y="5"/>
                  </a:cubicBezTo>
                  <a:cubicBezTo>
                    <a:pt x="2" y="4"/>
                    <a:pt x="3" y="2"/>
                    <a:pt x="4" y="0"/>
                  </a:cubicBezTo>
                  <a:cubicBezTo>
                    <a:pt x="4" y="0"/>
                    <a:pt x="4" y="0"/>
                    <a:pt x="4" y="0"/>
                  </a:cubicBezTo>
                  <a:cubicBezTo>
                    <a:pt x="3" y="0"/>
                    <a:pt x="3" y="0"/>
                    <a:pt x="3"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92" name="Freeform 189"/>
            <p:cNvSpPr>
              <a:spLocks/>
            </p:cNvSpPr>
            <p:nvPr userDrawn="1"/>
          </p:nvSpPr>
          <p:spPr bwMode="auto">
            <a:xfrm>
              <a:off x="12290426" y="512763"/>
              <a:ext cx="19050" cy="30163"/>
            </a:xfrm>
            <a:custGeom>
              <a:avLst/>
              <a:gdLst>
                <a:gd name="T0" fmla="*/ 0 w 5"/>
                <a:gd name="T1" fmla="*/ 6 h 8"/>
                <a:gd name="T2" fmla="*/ 3 w 5"/>
                <a:gd name="T3" fmla="*/ 8 h 8"/>
                <a:gd name="T4" fmla="*/ 3 w 5"/>
                <a:gd name="T5" fmla="*/ 7 h 8"/>
                <a:gd name="T6" fmla="*/ 3 w 5"/>
                <a:gd name="T7" fmla="*/ 7 h 8"/>
                <a:gd name="T8" fmla="*/ 2 w 5"/>
                <a:gd name="T9" fmla="*/ 6 h 8"/>
                <a:gd name="T10" fmla="*/ 2 w 5"/>
                <a:gd name="T11" fmla="*/ 6 h 8"/>
                <a:gd name="T12" fmla="*/ 2 w 5"/>
                <a:gd name="T13" fmla="*/ 4 h 8"/>
                <a:gd name="T14" fmla="*/ 5 w 5"/>
                <a:gd name="T15" fmla="*/ 1 h 8"/>
                <a:gd name="T16" fmla="*/ 5 w 5"/>
                <a:gd name="T17" fmla="*/ 0 h 8"/>
                <a:gd name="T18" fmla="*/ 5 w 5"/>
                <a:gd name="T19" fmla="*/ 0 h 8"/>
                <a:gd name="T20" fmla="*/ 4 w 5"/>
                <a:gd name="T21" fmla="*/ 0 h 8"/>
                <a:gd name="T22" fmla="*/ 1 w 5"/>
                <a:gd name="T23" fmla="*/ 5 h 8"/>
                <a:gd name="T24" fmla="*/ 0 w 5"/>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0" y="6"/>
                  </a:moveTo>
                  <a:cubicBezTo>
                    <a:pt x="1" y="7"/>
                    <a:pt x="2" y="8"/>
                    <a:pt x="3" y="8"/>
                  </a:cubicBezTo>
                  <a:cubicBezTo>
                    <a:pt x="3" y="8"/>
                    <a:pt x="3" y="8"/>
                    <a:pt x="3" y="7"/>
                  </a:cubicBezTo>
                  <a:cubicBezTo>
                    <a:pt x="3" y="7"/>
                    <a:pt x="3" y="7"/>
                    <a:pt x="3" y="7"/>
                  </a:cubicBezTo>
                  <a:cubicBezTo>
                    <a:pt x="2" y="6"/>
                    <a:pt x="2" y="6"/>
                    <a:pt x="2" y="6"/>
                  </a:cubicBezTo>
                  <a:cubicBezTo>
                    <a:pt x="2" y="6"/>
                    <a:pt x="2" y="6"/>
                    <a:pt x="2" y="6"/>
                  </a:cubicBezTo>
                  <a:cubicBezTo>
                    <a:pt x="2" y="5"/>
                    <a:pt x="2" y="5"/>
                    <a:pt x="2" y="4"/>
                  </a:cubicBezTo>
                  <a:cubicBezTo>
                    <a:pt x="3" y="3"/>
                    <a:pt x="4" y="2"/>
                    <a:pt x="5" y="1"/>
                  </a:cubicBezTo>
                  <a:cubicBezTo>
                    <a:pt x="5" y="1"/>
                    <a:pt x="5" y="0"/>
                    <a:pt x="5" y="0"/>
                  </a:cubicBezTo>
                  <a:cubicBezTo>
                    <a:pt x="5" y="0"/>
                    <a:pt x="5" y="0"/>
                    <a:pt x="5" y="0"/>
                  </a:cubicBezTo>
                  <a:cubicBezTo>
                    <a:pt x="4" y="0"/>
                    <a:pt x="4" y="0"/>
                    <a:pt x="4" y="0"/>
                  </a:cubicBezTo>
                  <a:cubicBezTo>
                    <a:pt x="3" y="2"/>
                    <a:pt x="2" y="3"/>
                    <a:pt x="1" y="5"/>
                  </a:cubicBezTo>
                  <a:cubicBezTo>
                    <a:pt x="0" y="5"/>
                    <a:pt x="0" y="6"/>
                    <a:pt x="0" y="6"/>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93" name="Freeform 190"/>
            <p:cNvSpPr>
              <a:spLocks/>
            </p:cNvSpPr>
            <p:nvPr userDrawn="1"/>
          </p:nvSpPr>
          <p:spPr bwMode="auto">
            <a:xfrm>
              <a:off x="12279313" y="546100"/>
              <a:ext cx="30163" cy="76200"/>
            </a:xfrm>
            <a:custGeom>
              <a:avLst/>
              <a:gdLst>
                <a:gd name="T0" fmla="*/ 8 w 8"/>
                <a:gd name="T1" fmla="*/ 16 h 20"/>
                <a:gd name="T2" fmla="*/ 8 w 8"/>
                <a:gd name="T3" fmla="*/ 2 h 20"/>
                <a:gd name="T4" fmla="*/ 8 w 8"/>
                <a:gd name="T5" fmla="*/ 1 h 20"/>
                <a:gd name="T6" fmla="*/ 7 w 8"/>
                <a:gd name="T7" fmla="*/ 1 h 20"/>
                <a:gd name="T8" fmla="*/ 6 w 8"/>
                <a:gd name="T9" fmla="*/ 1 h 20"/>
                <a:gd name="T10" fmla="*/ 4 w 8"/>
                <a:gd name="T11" fmla="*/ 7 h 20"/>
                <a:gd name="T12" fmla="*/ 5 w 8"/>
                <a:gd name="T13" fmla="*/ 11 h 20"/>
                <a:gd name="T14" fmla="*/ 6 w 8"/>
                <a:gd name="T15" fmla="*/ 15 h 20"/>
                <a:gd name="T16" fmla="*/ 6 w 8"/>
                <a:gd name="T17" fmla="*/ 16 h 20"/>
                <a:gd name="T18" fmla="*/ 5 w 8"/>
                <a:gd name="T19" fmla="*/ 16 h 20"/>
                <a:gd name="T20" fmla="*/ 4 w 8"/>
                <a:gd name="T21" fmla="*/ 15 h 20"/>
                <a:gd name="T22" fmla="*/ 3 w 8"/>
                <a:gd name="T23" fmla="*/ 12 h 20"/>
                <a:gd name="T24" fmla="*/ 3 w 8"/>
                <a:gd name="T25" fmla="*/ 12 h 20"/>
                <a:gd name="T26" fmla="*/ 2 w 8"/>
                <a:gd name="T27" fmla="*/ 8 h 20"/>
                <a:gd name="T28" fmla="*/ 4 w 8"/>
                <a:gd name="T29" fmla="*/ 1 h 20"/>
                <a:gd name="T30" fmla="*/ 4 w 8"/>
                <a:gd name="T31" fmla="*/ 1 h 20"/>
                <a:gd name="T32" fmla="*/ 4 w 8"/>
                <a:gd name="T33" fmla="*/ 0 h 20"/>
                <a:gd name="T34" fmla="*/ 4 w 8"/>
                <a:gd name="T35" fmla="*/ 0 h 20"/>
                <a:gd name="T36" fmla="*/ 3 w 8"/>
                <a:gd name="T37" fmla="*/ 0 h 20"/>
                <a:gd name="T38" fmla="*/ 0 w 8"/>
                <a:gd name="T39" fmla="*/ 9 h 20"/>
                <a:gd name="T40" fmla="*/ 2 w 8"/>
                <a:gd name="T41" fmla="*/ 13 h 20"/>
                <a:gd name="T42" fmla="*/ 3 w 8"/>
                <a:gd name="T43" fmla="*/ 15 h 20"/>
                <a:gd name="T44" fmla="*/ 4 w 8"/>
                <a:gd name="T45" fmla="*/ 19 h 20"/>
                <a:gd name="T46" fmla="*/ 5 w 8"/>
                <a:gd name="T47" fmla="*/ 20 h 20"/>
                <a:gd name="T48" fmla="*/ 6 w 8"/>
                <a:gd name="T49" fmla="*/ 20 h 20"/>
                <a:gd name="T50" fmla="*/ 8 w 8"/>
                <a:gd name="T51" fmla="*/ 18 h 20"/>
                <a:gd name="T52" fmla="*/ 8 w 8"/>
                <a:gd name="T53"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20">
                  <a:moveTo>
                    <a:pt x="8" y="16"/>
                  </a:moveTo>
                  <a:cubicBezTo>
                    <a:pt x="5" y="10"/>
                    <a:pt x="5" y="5"/>
                    <a:pt x="8" y="2"/>
                  </a:cubicBezTo>
                  <a:cubicBezTo>
                    <a:pt x="8" y="2"/>
                    <a:pt x="8" y="1"/>
                    <a:pt x="8" y="1"/>
                  </a:cubicBezTo>
                  <a:cubicBezTo>
                    <a:pt x="8" y="1"/>
                    <a:pt x="7" y="1"/>
                    <a:pt x="7" y="1"/>
                  </a:cubicBezTo>
                  <a:cubicBezTo>
                    <a:pt x="7" y="1"/>
                    <a:pt x="7" y="1"/>
                    <a:pt x="6" y="1"/>
                  </a:cubicBezTo>
                  <a:cubicBezTo>
                    <a:pt x="5" y="3"/>
                    <a:pt x="4" y="4"/>
                    <a:pt x="4" y="7"/>
                  </a:cubicBezTo>
                  <a:cubicBezTo>
                    <a:pt x="4" y="8"/>
                    <a:pt x="5" y="10"/>
                    <a:pt x="5" y="11"/>
                  </a:cubicBezTo>
                  <a:cubicBezTo>
                    <a:pt x="5" y="12"/>
                    <a:pt x="6" y="13"/>
                    <a:pt x="6" y="15"/>
                  </a:cubicBezTo>
                  <a:cubicBezTo>
                    <a:pt x="6" y="15"/>
                    <a:pt x="6" y="16"/>
                    <a:pt x="6" y="16"/>
                  </a:cubicBezTo>
                  <a:cubicBezTo>
                    <a:pt x="6" y="16"/>
                    <a:pt x="6" y="16"/>
                    <a:pt x="5" y="16"/>
                  </a:cubicBezTo>
                  <a:cubicBezTo>
                    <a:pt x="5" y="16"/>
                    <a:pt x="5" y="16"/>
                    <a:pt x="4" y="15"/>
                  </a:cubicBezTo>
                  <a:cubicBezTo>
                    <a:pt x="4" y="14"/>
                    <a:pt x="4" y="13"/>
                    <a:pt x="3" y="12"/>
                  </a:cubicBezTo>
                  <a:cubicBezTo>
                    <a:pt x="3" y="12"/>
                    <a:pt x="3" y="12"/>
                    <a:pt x="3" y="12"/>
                  </a:cubicBezTo>
                  <a:cubicBezTo>
                    <a:pt x="3" y="10"/>
                    <a:pt x="2" y="9"/>
                    <a:pt x="2" y="8"/>
                  </a:cubicBezTo>
                  <a:cubicBezTo>
                    <a:pt x="2" y="5"/>
                    <a:pt x="3" y="4"/>
                    <a:pt x="4" y="1"/>
                  </a:cubicBezTo>
                  <a:cubicBezTo>
                    <a:pt x="4" y="1"/>
                    <a:pt x="4" y="1"/>
                    <a:pt x="4" y="1"/>
                  </a:cubicBezTo>
                  <a:cubicBezTo>
                    <a:pt x="4" y="1"/>
                    <a:pt x="4" y="0"/>
                    <a:pt x="4" y="0"/>
                  </a:cubicBezTo>
                  <a:cubicBezTo>
                    <a:pt x="4" y="0"/>
                    <a:pt x="4" y="0"/>
                    <a:pt x="4" y="0"/>
                  </a:cubicBezTo>
                  <a:cubicBezTo>
                    <a:pt x="3" y="0"/>
                    <a:pt x="3" y="0"/>
                    <a:pt x="3" y="0"/>
                  </a:cubicBezTo>
                  <a:cubicBezTo>
                    <a:pt x="0" y="3"/>
                    <a:pt x="0" y="6"/>
                    <a:pt x="0" y="9"/>
                  </a:cubicBezTo>
                  <a:cubicBezTo>
                    <a:pt x="1" y="10"/>
                    <a:pt x="1" y="11"/>
                    <a:pt x="2" y="13"/>
                  </a:cubicBezTo>
                  <a:cubicBezTo>
                    <a:pt x="2" y="14"/>
                    <a:pt x="3" y="14"/>
                    <a:pt x="3" y="15"/>
                  </a:cubicBezTo>
                  <a:cubicBezTo>
                    <a:pt x="3" y="16"/>
                    <a:pt x="4" y="17"/>
                    <a:pt x="4" y="19"/>
                  </a:cubicBezTo>
                  <a:cubicBezTo>
                    <a:pt x="4" y="19"/>
                    <a:pt x="4" y="20"/>
                    <a:pt x="5" y="20"/>
                  </a:cubicBezTo>
                  <a:cubicBezTo>
                    <a:pt x="5" y="20"/>
                    <a:pt x="6" y="20"/>
                    <a:pt x="6" y="20"/>
                  </a:cubicBezTo>
                  <a:cubicBezTo>
                    <a:pt x="7" y="19"/>
                    <a:pt x="8" y="19"/>
                    <a:pt x="8" y="18"/>
                  </a:cubicBezTo>
                  <a:cubicBezTo>
                    <a:pt x="8" y="17"/>
                    <a:pt x="8" y="17"/>
                    <a:pt x="8" y="16"/>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94" name="Freeform 191"/>
            <p:cNvSpPr>
              <a:spLocks/>
            </p:cNvSpPr>
            <p:nvPr userDrawn="1"/>
          </p:nvSpPr>
          <p:spPr bwMode="auto">
            <a:xfrm>
              <a:off x="12304713" y="554038"/>
              <a:ext cx="41275" cy="71438"/>
            </a:xfrm>
            <a:custGeom>
              <a:avLst/>
              <a:gdLst>
                <a:gd name="T0" fmla="*/ 5 w 11"/>
                <a:gd name="T1" fmla="*/ 18 h 19"/>
                <a:gd name="T2" fmla="*/ 8 w 11"/>
                <a:gd name="T3" fmla="*/ 19 h 19"/>
                <a:gd name="T4" fmla="*/ 11 w 11"/>
                <a:gd name="T5" fmla="*/ 17 h 19"/>
                <a:gd name="T6" fmla="*/ 11 w 11"/>
                <a:gd name="T7" fmla="*/ 14 h 19"/>
                <a:gd name="T8" fmla="*/ 11 w 11"/>
                <a:gd name="T9" fmla="*/ 14 h 19"/>
                <a:gd name="T10" fmla="*/ 11 w 11"/>
                <a:gd name="T11" fmla="*/ 2 h 19"/>
                <a:gd name="T12" fmla="*/ 10 w 11"/>
                <a:gd name="T13" fmla="*/ 2 h 19"/>
                <a:gd name="T14" fmla="*/ 10 w 11"/>
                <a:gd name="T15" fmla="*/ 2 h 19"/>
                <a:gd name="T16" fmla="*/ 9 w 11"/>
                <a:gd name="T17" fmla="*/ 2 h 19"/>
                <a:gd name="T18" fmla="*/ 9 w 11"/>
                <a:gd name="T19" fmla="*/ 14 h 19"/>
                <a:gd name="T20" fmla="*/ 8 w 11"/>
                <a:gd name="T21" fmla="*/ 16 h 19"/>
                <a:gd name="T22" fmla="*/ 7 w 11"/>
                <a:gd name="T23" fmla="*/ 17 h 19"/>
                <a:gd name="T24" fmla="*/ 6 w 11"/>
                <a:gd name="T25" fmla="*/ 16 h 19"/>
                <a:gd name="T26" fmla="*/ 4 w 11"/>
                <a:gd name="T27" fmla="*/ 1 h 19"/>
                <a:gd name="T28" fmla="*/ 4 w 11"/>
                <a:gd name="T29" fmla="*/ 0 h 19"/>
                <a:gd name="T30" fmla="*/ 3 w 11"/>
                <a:gd name="T31" fmla="*/ 0 h 19"/>
                <a:gd name="T32" fmla="*/ 2 w 11"/>
                <a:gd name="T33" fmla="*/ 0 h 19"/>
                <a:gd name="T34" fmla="*/ 1 w 11"/>
                <a:gd name="T35" fmla="*/ 10 h 19"/>
                <a:gd name="T36" fmla="*/ 5 w 11"/>
                <a:gd name="T3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9">
                  <a:moveTo>
                    <a:pt x="5" y="18"/>
                  </a:moveTo>
                  <a:cubicBezTo>
                    <a:pt x="6" y="19"/>
                    <a:pt x="7" y="19"/>
                    <a:pt x="8" y="19"/>
                  </a:cubicBezTo>
                  <a:cubicBezTo>
                    <a:pt x="10" y="19"/>
                    <a:pt x="11" y="18"/>
                    <a:pt x="11" y="17"/>
                  </a:cubicBezTo>
                  <a:cubicBezTo>
                    <a:pt x="11" y="16"/>
                    <a:pt x="11" y="15"/>
                    <a:pt x="11" y="14"/>
                  </a:cubicBezTo>
                  <a:cubicBezTo>
                    <a:pt x="11" y="14"/>
                    <a:pt x="11" y="14"/>
                    <a:pt x="11" y="14"/>
                  </a:cubicBezTo>
                  <a:cubicBezTo>
                    <a:pt x="10" y="10"/>
                    <a:pt x="10" y="6"/>
                    <a:pt x="11" y="2"/>
                  </a:cubicBezTo>
                  <a:cubicBezTo>
                    <a:pt x="11" y="2"/>
                    <a:pt x="11" y="2"/>
                    <a:pt x="10" y="2"/>
                  </a:cubicBezTo>
                  <a:cubicBezTo>
                    <a:pt x="10" y="2"/>
                    <a:pt x="10" y="2"/>
                    <a:pt x="10" y="2"/>
                  </a:cubicBezTo>
                  <a:cubicBezTo>
                    <a:pt x="9" y="2"/>
                    <a:pt x="9" y="2"/>
                    <a:pt x="9" y="2"/>
                  </a:cubicBezTo>
                  <a:cubicBezTo>
                    <a:pt x="8" y="6"/>
                    <a:pt x="8" y="9"/>
                    <a:pt x="9" y="14"/>
                  </a:cubicBezTo>
                  <a:cubicBezTo>
                    <a:pt x="9" y="15"/>
                    <a:pt x="9" y="16"/>
                    <a:pt x="8" y="16"/>
                  </a:cubicBezTo>
                  <a:cubicBezTo>
                    <a:pt x="8" y="16"/>
                    <a:pt x="8" y="17"/>
                    <a:pt x="7" y="17"/>
                  </a:cubicBezTo>
                  <a:cubicBezTo>
                    <a:pt x="7" y="17"/>
                    <a:pt x="6" y="16"/>
                    <a:pt x="6" y="16"/>
                  </a:cubicBezTo>
                  <a:cubicBezTo>
                    <a:pt x="2" y="10"/>
                    <a:pt x="2" y="6"/>
                    <a:pt x="4" y="1"/>
                  </a:cubicBezTo>
                  <a:cubicBezTo>
                    <a:pt x="4" y="1"/>
                    <a:pt x="4" y="0"/>
                    <a:pt x="4" y="0"/>
                  </a:cubicBezTo>
                  <a:cubicBezTo>
                    <a:pt x="4" y="0"/>
                    <a:pt x="3" y="0"/>
                    <a:pt x="3" y="0"/>
                  </a:cubicBezTo>
                  <a:cubicBezTo>
                    <a:pt x="3" y="0"/>
                    <a:pt x="3" y="0"/>
                    <a:pt x="2" y="0"/>
                  </a:cubicBezTo>
                  <a:cubicBezTo>
                    <a:pt x="0" y="4"/>
                    <a:pt x="1" y="7"/>
                    <a:pt x="1" y="10"/>
                  </a:cubicBezTo>
                  <a:cubicBezTo>
                    <a:pt x="2" y="13"/>
                    <a:pt x="3" y="16"/>
                    <a:pt x="5" y="18"/>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95" name="Freeform 192"/>
            <p:cNvSpPr>
              <a:spLocks/>
            </p:cNvSpPr>
            <p:nvPr userDrawn="1"/>
          </p:nvSpPr>
          <p:spPr bwMode="auto">
            <a:xfrm>
              <a:off x="12320588" y="554038"/>
              <a:ext cx="11113" cy="52388"/>
            </a:xfrm>
            <a:custGeom>
              <a:avLst/>
              <a:gdLst>
                <a:gd name="T0" fmla="*/ 3 w 3"/>
                <a:gd name="T1" fmla="*/ 0 h 14"/>
                <a:gd name="T2" fmla="*/ 3 w 3"/>
                <a:gd name="T3" fmla="*/ 0 h 14"/>
                <a:gd name="T4" fmla="*/ 2 w 3"/>
                <a:gd name="T5" fmla="*/ 1 h 14"/>
                <a:gd name="T6" fmla="*/ 2 w 3"/>
                <a:gd name="T7" fmla="*/ 13 h 14"/>
                <a:gd name="T8" fmla="*/ 3 w 3"/>
                <a:gd name="T9" fmla="*/ 14 h 14"/>
                <a:gd name="T10" fmla="*/ 3 w 3"/>
                <a:gd name="T11" fmla="*/ 13 h 14"/>
                <a:gd name="T12" fmla="*/ 3 w 3"/>
                <a:gd name="T13" fmla="*/ 12 h 14"/>
                <a:gd name="T14" fmla="*/ 3 w 3"/>
                <a:gd name="T15" fmla="*/ 1 h 14"/>
                <a:gd name="T16" fmla="*/ 3 w 3"/>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4">
                  <a:moveTo>
                    <a:pt x="3" y="0"/>
                  </a:moveTo>
                  <a:cubicBezTo>
                    <a:pt x="3" y="0"/>
                    <a:pt x="3" y="0"/>
                    <a:pt x="3" y="0"/>
                  </a:cubicBezTo>
                  <a:cubicBezTo>
                    <a:pt x="2" y="0"/>
                    <a:pt x="2" y="0"/>
                    <a:pt x="2" y="1"/>
                  </a:cubicBezTo>
                  <a:cubicBezTo>
                    <a:pt x="0" y="5"/>
                    <a:pt x="0" y="9"/>
                    <a:pt x="2" y="13"/>
                  </a:cubicBezTo>
                  <a:cubicBezTo>
                    <a:pt x="2" y="13"/>
                    <a:pt x="3" y="14"/>
                    <a:pt x="3" y="14"/>
                  </a:cubicBezTo>
                  <a:cubicBezTo>
                    <a:pt x="3" y="13"/>
                    <a:pt x="3" y="13"/>
                    <a:pt x="3" y="13"/>
                  </a:cubicBezTo>
                  <a:cubicBezTo>
                    <a:pt x="3" y="13"/>
                    <a:pt x="3" y="13"/>
                    <a:pt x="3" y="12"/>
                  </a:cubicBezTo>
                  <a:cubicBezTo>
                    <a:pt x="2" y="7"/>
                    <a:pt x="2" y="3"/>
                    <a:pt x="3" y="1"/>
                  </a:cubicBezTo>
                  <a:cubicBezTo>
                    <a:pt x="3" y="1"/>
                    <a:pt x="3" y="1"/>
                    <a:pt x="3"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96" name="Freeform 193"/>
            <p:cNvSpPr>
              <a:spLocks/>
            </p:cNvSpPr>
            <p:nvPr userDrawn="1"/>
          </p:nvSpPr>
          <p:spPr bwMode="auto">
            <a:xfrm>
              <a:off x="12345988" y="554038"/>
              <a:ext cx="38100" cy="65088"/>
            </a:xfrm>
            <a:custGeom>
              <a:avLst/>
              <a:gdLst>
                <a:gd name="T0" fmla="*/ 3 w 10"/>
                <a:gd name="T1" fmla="*/ 1 h 17"/>
                <a:gd name="T2" fmla="*/ 2 w 10"/>
                <a:gd name="T3" fmla="*/ 1 h 17"/>
                <a:gd name="T4" fmla="*/ 1 w 10"/>
                <a:gd name="T5" fmla="*/ 2 h 17"/>
                <a:gd name="T6" fmla="*/ 1 w 10"/>
                <a:gd name="T7" fmla="*/ 13 h 17"/>
                <a:gd name="T8" fmla="*/ 6 w 10"/>
                <a:gd name="T9" fmla="*/ 17 h 17"/>
                <a:gd name="T10" fmla="*/ 10 w 10"/>
                <a:gd name="T11" fmla="*/ 13 h 17"/>
                <a:gd name="T12" fmla="*/ 9 w 10"/>
                <a:gd name="T13" fmla="*/ 1 h 17"/>
                <a:gd name="T14" fmla="*/ 9 w 10"/>
                <a:gd name="T15" fmla="*/ 0 h 17"/>
                <a:gd name="T16" fmla="*/ 8 w 10"/>
                <a:gd name="T17" fmla="*/ 0 h 17"/>
                <a:gd name="T18" fmla="*/ 8 w 10"/>
                <a:gd name="T19" fmla="*/ 0 h 17"/>
                <a:gd name="T20" fmla="*/ 7 w 10"/>
                <a:gd name="T21" fmla="*/ 10 h 17"/>
                <a:gd name="T22" fmla="*/ 7 w 10"/>
                <a:gd name="T23" fmla="*/ 11 h 17"/>
                <a:gd name="T24" fmla="*/ 7 w 10"/>
                <a:gd name="T25" fmla="*/ 14 h 17"/>
                <a:gd name="T26" fmla="*/ 6 w 10"/>
                <a:gd name="T27" fmla="*/ 14 h 17"/>
                <a:gd name="T28" fmla="*/ 4 w 10"/>
                <a:gd name="T29" fmla="*/ 13 h 17"/>
                <a:gd name="T30" fmla="*/ 3 w 10"/>
                <a:gd name="T31" fmla="*/ 2 h 17"/>
                <a:gd name="T32" fmla="*/ 3 w 10"/>
                <a:gd name="T3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17">
                  <a:moveTo>
                    <a:pt x="3" y="1"/>
                  </a:moveTo>
                  <a:cubicBezTo>
                    <a:pt x="3" y="1"/>
                    <a:pt x="2" y="1"/>
                    <a:pt x="2" y="1"/>
                  </a:cubicBezTo>
                  <a:cubicBezTo>
                    <a:pt x="2" y="1"/>
                    <a:pt x="2" y="2"/>
                    <a:pt x="1" y="2"/>
                  </a:cubicBezTo>
                  <a:cubicBezTo>
                    <a:pt x="0" y="5"/>
                    <a:pt x="0" y="9"/>
                    <a:pt x="1" y="13"/>
                  </a:cubicBezTo>
                  <a:cubicBezTo>
                    <a:pt x="2" y="16"/>
                    <a:pt x="4" y="17"/>
                    <a:pt x="6" y="17"/>
                  </a:cubicBezTo>
                  <a:cubicBezTo>
                    <a:pt x="8" y="17"/>
                    <a:pt x="10" y="16"/>
                    <a:pt x="10" y="13"/>
                  </a:cubicBezTo>
                  <a:cubicBezTo>
                    <a:pt x="9" y="9"/>
                    <a:pt x="9" y="4"/>
                    <a:pt x="9" y="1"/>
                  </a:cubicBezTo>
                  <a:cubicBezTo>
                    <a:pt x="9" y="0"/>
                    <a:pt x="9" y="0"/>
                    <a:pt x="9" y="0"/>
                  </a:cubicBezTo>
                  <a:cubicBezTo>
                    <a:pt x="9" y="0"/>
                    <a:pt x="9" y="0"/>
                    <a:pt x="8" y="0"/>
                  </a:cubicBezTo>
                  <a:cubicBezTo>
                    <a:pt x="8" y="0"/>
                    <a:pt x="8" y="0"/>
                    <a:pt x="8" y="0"/>
                  </a:cubicBezTo>
                  <a:cubicBezTo>
                    <a:pt x="7" y="3"/>
                    <a:pt x="7" y="6"/>
                    <a:pt x="7" y="10"/>
                  </a:cubicBezTo>
                  <a:cubicBezTo>
                    <a:pt x="7" y="10"/>
                    <a:pt x="7" y="11"/>
                    <a:pt x="7" y="11"/>
                  </a:cubicBezTo>
                  <a:cubicBezTo>
                    <a:pt x="7" y="12"/>
                    <a:pt x="7" y="13"/>
                    <a:pt x="7" y="14"/>
                  </a:cubicBezTo>
                  <a:cubicBezTo>
                    <a:pt x="7" y="14"/>
                    <a:pt x="6" y="14"/>
                    <a:pt x="6" y="14"/>
                  </a:cubicBezTo>
                  <a:cubicBezTo>
                    <a:pt x="5" y="14"/>
                    <a:pt x="4" y="14"/>
                    <a:pt x="4" y="13"/>
                  </a:cubicBezTo>
                  <a:cubicBezTo>
                    <a:pt x="2" y="10"/>
                    <a:pt x="2" y="6"/>
                    <a:pt x="3" y="2"/>
                  </a:cubicBezTo>
                  <a:cubicBezTo>
                    <a:pt x="3" y="2"/>
                    <a:pt x="3" y="2"/>
                    <a:pt x="3"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97" name="Freeform 194"/>
            <p:cNvSpPr>
              <a:spLocks/>
            </p:cNvSpPr>
            <p:nvPr userDrawn="1"/>
          </p:nvSpPr>
          <p:spPr bwMode="auto">
            <a:xfrm>
              <a:off x="12361863" y="554038"/>
              <a:ext cx="7938" cy="46038"/>
            </a:xfrm>
            <a:custGeom>
              <a:avLst/>
              <a:gdLst>
                <a:gd name="T0" fmla="*/ 2 w 2"/>
                <a:gd name="T1" fmla="*/ 1 h 12"/>
                <a:gd name="T2" fmla="*/ 1 w 2"/>
                <a:gd name="T3" fmla="*/ 0 h 12"/>
                <a:gd name="T4" fmla="*/ 1 w 2"/>
                <a:gd name="T5" fmla="*/ 1 h 12"/>
                <a:gd name="T6" fmla="*/ 0 w 2"/>
                <a:gd name="T7" fmla="*/ 11 h 12"/>
                <a:gd name="T8" fmla="*/ 1 w 2"/>
                <a:gd name="T9" fmla="*/ 12 h 12"/>
                <a:gd name="T10" fmla="*/ 2 w 2"/>
                <a:gd name="T11" fmla="*/ 11 h 12"/>
                <a:gd name="T12" fmla="*/ 2 w 2"/>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2" h="12">
                  <a:moveTo>
                    <a:pt x="2" y="1"/>
                  </a:moveTo>
                  <a:cubicBezTo>
                    <a:pt x="1" y="0"/>
                    <a:pt x="1" y="0"/>
                    <a:pt x="1" y="0"/>
                  </a:cubicBezTo>
                  <a:cubicBezTo>
                    <a:pt x="1" y="0"/>
                    <a:pt x="1" y="1"/>
                    <a:pt x="1" y="1"/>
                  </a:cubicBezTo>
                  <a:cubicBezTo>
                    <a:pt x="0" y="4"/>
                    <a:pt x="0" y="8"/>
                    <a:pt x="0" y="11"/>
                  </a:cubicBezTo>
                  <a:cubicBezTo>
                    <a:pt x="0" y="11"/>
                    <a:pt x="1" y="12"/>
                    <a:pt x="1" y="12"/>
                  </a:cubicBezTo>
                  <a:cubicBezTo>
                    <a:pt x="1" y="12"/>
                    <a:pt x="2" y="11"/>
                    <a:pt x="2" y="11"/>
                  </a:cubicBezTo>
                  <a:cubicBezTo>
                    <a:pt x="1" y="8"/>
                    <a:pt x="1" y="4"/>
                    <a:pt x="2"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98" name="Freeform 195"/>
            <p:cNvSpPr>
              <a:spLocks/>
            </p:cNvSpPr>
            <p:nvPr userDrawn="1"/>
          </p:nvSpPr>
          <p:spPr bwMode="auto">
            <a:xfrm>
              <a:off x="12384088" y="542925"/>
              <a:ext cx="33338" cy="60325"/>
            </a:xfrm>
            <a:custGeom>
              <a:avLst/>
              <a:gdLst>
                <a:gd name="T0" fmla="*/ 5 w 9"/>
                <a:gd name="T1" fmla="*/ 0 h 16"/>
                <a:gd name="T2" fmla="*/ 5 w 9"/>
                <a:gd name="T3" fmla="*/ 2 h 16"/>
                <a:gd name="T4" fmla="*/ 6 w 9"/>
                <a:gd name="T5" fmla="*/ 11 h 16"/>
                <a:gd name="T6" fmla="*/ 4 w 9"/>
                <a:gd name="T7" fmla="*/ 13 h 16"/>
                <a:gd name="T8" fmla="*/ 3 w 9"/>
                <a:gd name="T9" fmla="*/ 12 h 16"/>
                <a:gd name="T10" fmla="*/ 2 w 9"/>
                <a:gd name="T11" fmla="*/ 3 h 16"/>
                <a:gd name="T12" fmla="*/ 1 w 9"/>
                <a:gd name="T13" fmla="*/ 3 h 16"/>
                <a:gd name="T14" fmla="*/ 1 w 9"/>
                <a:gd name="T15" fmla="*/ 3 h 16"/>
                <a:gd name="T16" fmla="*/ 0 w 9"/>
                <a:gd name="T17" fmla="*/ 4 h 16"/>
                <a:gd name="T18" fmla="*/ 2 w 9"/>
                <a:gd name="T19" fmla="*/ 15 h 16"/>
                <a:gd name="T20" fmla="*/ 4 w 9"/>
                <a:gd name="T21" fmla="*/ 16 h 16"/>
                <a:gd name="T22" fmla="*/ 8 w 9"/>
                <a:gd name="T23" fmla="*/ 12 h 16"/>
                <a:gd name="T24" fmla="*/ 6 w 9"/>
                <a:gd name="T25" fmla="*/ 1 h 16"/>
                <a:gd name="T26" fmla="*/ 5 w 9"/>
                <a:gd name="T2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5" y="0"/>
                  </a:moveTo>
                  <a:cubicBezTo>
                    <a:pt x="5" y="1"/>
                    <a:pt x="5" y="2"/>
                    <a:pt x="5" y="2"/>
                  </a:cubicBezTo>
                  <a:cubicBezTo>
                    <a:pt x="6" y="6"/>
                    <a:pt x="6" y="8"/>
                    <a:pt x="6" y="11"/>
                  </a:cubicBezTo>
                  <a:cubicBezTo>
                    <a:pt x="6" y="12"/>
                    <a:pt x="5" y="13"/>
                    <a:pt x="4" y="13"/>
                  </a:cubicBezTo>
                  <a:cubicBezTo>
                    <a:pt x="4" y="13"/>
                    <a:pt x="3" y="12"/>
                    <a:pt x="3" y="12"/>
                  </a:cubicBezTo>
                  <a:cubicBezTo>
                    <a:pt x="2" y="9"/>
                    <a:pt x="2" y="6"/>
                    <a:pt x="2" y="3"/>
                  </a:cubicBezTo>
                  <a:cubicBezTo>
                    <a:pt x="2" y="3"/>
                    <a:pt x="1" y="3"/>
                    <a:pt x="1" y="3"/>
                  </a:cubicBezTo>
                  <a:cubicBezTo>
                    <a:pt x="1" y="3"/>
                    <a:pt x="1" y="3"/>
                    <a:pt x="1" y="3"/>
                  </a:cubicBezTo>
                  <a:cubicBezTo>
                    <a:pt x="0" y="3"/>
                    <a:pt x="0" y="3"/>
                    <a:pt x="0" y="4"/>
                  </a:cubicBezTo>
                  <a:cubicBezTo>
                    <a:pt x="0" y="7"/>
                    <a:pt x="0" y="11"/>
                    <a:pt x="2" y="15"/>
                  </a:cubicBezTo>
                  <a:cubicBezTo>
                    <a:pt x="3" y="16"/>
                    <a:pt x="3" y="16"/>
                    <a:pt x="4" y="16"/>
                  </a:cubicBezTo>
                  <a:cubicBezTo>
                    <a:pt x="6" y="16"/>
                    <a:pt x="7" y="14"/>
                    <a:pt x="8" y="12"/>
                  </a:cubicBezTo>
                  <a:cubicBezTo>
                    <a:pt x="9" y="9"/>
                    <a:pt x="8" y="6"/>
                    <a:pt x="6" y="1"/>
                  </a:cubicBezTo>
                  <a:cubicBezTo>
                    <a:pt x="5" y="0"/>
                    <a:pt x="5" y="0"/>
                    <a:pt x="5"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99" name="Freeform 196"/>
            <p:cNvSpPr>
              <a:spLocks/>
            </p:cNvSpPr>
            <p:nvPr userDrawn="1"/>
          </p:nvSpPr>
          <p:spPr bwMode="auto">
            <a:xfrm>
              <a:off x="12395201" y="550863"/>
              <a:ext cx="7938" cy="30163"/>
            </a:xfrm>
            <a:custGeom>
              <a:avLst/>
              <a:gdLst>
                <a:gd name="T0" fmla="*/ 1 w 2"/>
                <a:gd name="T1" fmla="*/ 8 h 8"/>
                <a:gd name="T2" fmla="*/ 2 w 2"/>
                <a:gd name="T3" fmla="*/ 7 h 8"/>
                <a:gd name="T4" fmla="*/ 1 w 2"/>
                <a:gd name="T5" fmla="*/ 0 h 8"/>
                <a:gd name="T6" fmla="*/ 0 w 2"/>
                <a:gd name="T7" fmla="*/ 0 h 8"/>
                <a:gd name="T8" fmla="*/ 0 w 2"/>
                <a:gd name="T9" fmla="*/ 0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2" y="8"/>
                    <a:pt x="2" y="7"/>
                    <a:pt x="2" y="7"/>
                  </a:cubicBezTo>
                  <a:cubicBezTo>
                    <a:pt x="1" y="5"/>
                    <a:pt x="1" y="3"/>
                    <a:pt x="1" y="0"/>
                  </a:cubicBezTo>
                  <a:cubicBezTo>
                    <a:pt x="1" y="0"/>
                    <a:pt x="0" y="0"/>
                    <a:pt x="0" y="0"/>
                  </a:cubicBezTo>
                  <a:cubicBezTo>
                    <a:pt x="0" y="0"/>
                    <a:pt x="0" y="0"/>
                    <a:pt x="0" y="0"/>
                  </a:cubicBezTo>
                  <a:cubicBezTo>
                    <a:pt x="0" y="3"/>
                    <a:pt x="0" y="5"/>
                    <a:pt x="1" y="8"/>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00" name="Freeform 197"/>
            <p:cNvSpPr>
              <a:spLocks/>
            </p:cNvSpPr>
            <p:nvPr userDrawn="1"/>
          </p:nvSpPr>
          <p:spPr bwMode="auto">
            <a:xfrm>
              <a:off x="12411076" y="531813"/>
              <a:ext cx="22225" cy="33338"/>
            </a:xfrm>
            <a:custGeom>
              <a:avLst/>
              <a:gdLst>
                <a:gd name="T0" fmla="*/ 3 w 6"/>
                <a:gd name="T1" fmla="*/ 0 h 9"/>
                <a:gd name="T2" fmla="*/ 3 w 6"/>
                <a:gd name="T3" fmla="*/ 0 h 9"/>
                <a:gd name="T4" fmla="*/ 3 w 6"/>
                <a:gd name="T5" fmla="*/ 3 h 9"/>
                <a:gd name="T6" fmla="*/ 4 w 6"/>
                <a:gd name="T7" fmla="*/ 3 h 9"/>
                <a:gd name="T8" fmla="*/ 4 w 6"/>
                <a:gd name="T9" fmla="*/ 6 h 9"/>
                <a:gd name="T10" fmla="*/ 3 w 6"/>
                <a:gd name="T11" fmla="*/ 6 h 9"/>
                <a:gd name="T12" fmla="*/ 3 w 6"/>
                <a:gd name="T13" fmla="*/ 6 h 9"/>
                <a:gd name="T14" fmla="*/ 1 w 6"/>
                <a:gd name="T15" fmla="*/ 4 h 9"/>
                <a:gd name="T16" fmla="*/ 2 w 6"/>
                <a:gd name="T17" fmla="*/ 3 h 9"/>
                <a:gd name="T18" fmla="*/ 2 w 6"/>
                <a:gd name="T19" fmla="*/ 4 h 9"/>
                <a:gd name="T20" fmla="*/ 2 w 6"/>
                <a:gd name="T21" fmla="*/ 2 h 9"/>
                <a:gd name="T22" fmla="*/ 1 w 6"/>
                <a:gd name="T23" fmla="*/ 2 h 9"/>
                <a:gd name="T24" fmla="*/ 0 w 6"/>
                <a:gd name="T25" fmla="*/ 2 h 9"/>
                <a:gd name="T26" fmla="*/ 0 w 6"/>
                <a:gd name="T27" fmla="*/ 3 h 9"/>
                <a:gd name="T28" fmla="*/ 3 w 6"/>
                <a:gd name="T29" fmla="*/ 9 h 9"/>
                <a:gd name="T30" fmla="*/ 3 w 6"/>
                <a:gd name="T31" fmla="*/ 9 h 9"/>
                <a:gd name="T32" fmla="*/ 4 w 6"/>
                <a:gd name="T33" fmla="*/ 9 h 9"/>
                <a:gd name="T34" fmla="*/ 3 w 6"/>
                <a:gd name="T35" fmla="*/ 0 h 9"/>
                <a:gd name="T36" fmla="*/ 3 w 6"/>
                <a:gd name="T3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9">
                  <a:moveTo>
                    <a:pt x="3" y="0"/>
                  </a:moveTo>
                  <a:cubicBezTo>
                    <a:pt x="3" y="0"/>
                    <a:pt x="3" y="0"/>
                    <a:pt x="3" y="0"/>
                  </a:cubicBezTo>
                  <a:cubicBezTo>
                    <a:pt x="3" y="1"/>
                    <a:pt x="3" y="2"/>
                    <a:pt x="3" y="3"/>
                  </a:cubicBezTo>
                  <a:cubicBezTo>
                    <a:pt x="4" y="3"/>
                    <a:pt x="4" y="3"/>
                    <a:pt x="4" y="3"/>
                  </a:cubicBezTo>
                  <a:cubicBezTo>
                    <a:pt x="4" y="4"/>
                    <a:pt x="4" y="4"/>
                    <a:pt x="4" y="6"/>
                  </a:cubicBezTo>
                  <a:cubicBezTo>
                    <a:pt x="4" y="6"/>
                    <a:pt x="4" y="6"/>
                    <a:pt x="3" y="6"/>
                  </a:cubicBezTo>
                  <a:cubicBezTo>
                    <a:pt x="3" y="6"/>
                    <a:pt x="3" y="6"/>
                    <a:pt x="3" y="6"/>
                  </a:cubicBezTo>
                  <a:cubicBezTo>
                    <a:pt x="2" y="6"/>
                    <a:pt x="2" y="5"/>
                    <a:pt x="1" y="4"/>
                  </a:cubicBezTo>
                  <a:cubicBezTo>
                    <a:pt x="1" y="4"/>
                    <a:pt x="2" y="3"/>
                    <a:pt x="2" y="3"/>
                  </a:cubicBezTo>
                  <a:cubicBezTo>
                    <a:pt x="2" y="4"/>
                    <a:pt x="2" y="4"/>
                    <a:pt x="2" y="4"/>
                  </a:cubicBezTo>
                  <a:cubicBezTo>
                    <a:pt x="3" y="4"/>
                    <a:pt x="2" y="2"/>
                    <a:pt x="2" y="2"/>
                  </a:cubicBezTo>
                  <a:cubicBezTo>
                    <a:pt x="2" y="2"/>
                    <a:pt x="2" y="2"/>
                    <a:pt x="1" y="2"/>
                  </a:cubicBezTo>
                  <a:cubicBezTo>
                    <a:pt x="1" y="2"/>
                    <a:pt x="1" y="2"/>
                    <a:pt x="0" y="2"/>
                  </a:cubicBezTo>
                  <a:cubicBezTo>
                    <a:pt x="0" y="2"/>
                    <a:pt x="0" y="2"/>
                    <a:pt x="0" y="3"/>
                  </a:cubicBezTo>
                  <a:cubicBezTo>
                    <a:pt x="0" y="5"/>
                    <a:pt x="1" y="7"/>
                    <a:pt x="3" y="9"/>
                  </a:cubicBezTo>
                  <a:cubicBezTo>
                    <a:pt x="3" y="9"/>
                    <a:pt x="3" y="9"/>
                    <a:pt x="3" y="9"/>
                  </a:cubicBezTo>
                  <a:cubicBezTo>
                    <a:pt x="4" y="9"/>
                    <a:pt x="4" y="9"/>
                    <a:pt x="4" y="9"/>
                  </a:cubicBezTo>
                  <a:cubicBezTo>
                    <a:pt x="6" y="6"/>
                    <a:pt x="6" y="3"/>
                    <a:pt x="3" y="0"/>
                  </a:cubicBezTo>
                  <a:cubicBezTo>
                    <a:pt x="3" y="0"/>
                    <a:pt x="3" y="0"/>
                    <a:pt x="3"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01" name="Freeform 198"/>
            <p:cNvSpPr>
              <a:spLocks/>
            </p:cNvSpPr>
            <p:nvPr userDrawn="1"/>
          </p:nvSpPr>
          <p:spPr bwMode="auto">
            <a:xfrm>
              <a:off x="12433301" y="523875"/>
              <a:ext cx="19050" cy="22225"/>
            </a:xfrm>
            <a:custGeom>
              <a:avLst/>
              <a:gdLst>
                <a:gd name="T0" fmla="*/ 1 w 5"/>
                <a:gd name="T1" fmla="*/ 0 h 6"/>
                <a:gd name="T2" fmla="*/ 0 w 5"/>
                <a:gd name="T3" fmla="*/ 0 h 6"/>
                <a:gd name="T4" fmla="*/ 0 w 5"/>
                <a:gd name="T5" fmla="*/ 0 h 6"/>
                <a:gd name="T6" fmla="*/ 0 w 5"/>
                <a:gd name="T7" fmla="*/ 1 h 6"/>
                <a:gd name="T8" fmla="*/ 1 w 5"/>
                <a:gd name="T9" fmla="*/ 2 h 6"/>
                <a:gd name="T10" fmla="*/ 1 w 5"/>
                <a:gd name="T11" fmla="*/ 5 h 6"/>
                <a:gd name="T12" fmla="*/ 1 w 5"/>
                <a:gd name="T13" fmla="*/ 6 h 6"/>
                <a:gd name="T14" fmla="*/ 2 w 5"/>
                <a:gd name="T15" fmla="*/ 6 h 6"/>
                <a:gd name="T16" fmla="*/ 3 w 5"/>
                <a:gd name="T17" fmla="*/ 6 h 6"/>
                <a:gd name="T18" fmla="*/ 5 w 5"/>
                <a:gd name="T19" fmla="*/ 4 h 6"/>
                <a:gd name="T20" fmla="*/ 5 w 5"/>
                <a:gd name="T21" fmla="*/ 4 h 6"/>
                <a:gd name="T22" fmla="*/ 5 w 5"/>
                <a:gd name="T23" fmla="*/ 4 h 6"/>
                <a:gd name="T24" fmla="*/ 2 w 5"/>
                <a:gd name="T25" fmla="*/ 2 h 6"/>
                <a:gd name="T26" fmla="*/ 1 w 5"/>
                <a:gd name="T2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6">
                  <a:moveTo>
                    <a:pt x="1" y="0"/>
                  </a:moveTo>
                  <a:cubicBezTo>
                    <a:pt x="0" y="0"/>
                    <a:pt x="0" y="0"/>
                    <a:pt x="0" y="0"/>
                  </a:cubicBezTo>
                  <a:cubicBezTo>
                    <a:pt x="0" y="0"/>
                    <a:pt x="0" y="0"/>
                    <a:pt x="0" y="0"/>
                  </a:cubicBezTo>
                  <a:cubicBezTo>
                    <a:pt x="0" y="0"/>
                    <a:pt x="0" y="0"/>
                    <a:pt x="0" y="1"/>
                  </a:cubicBezTo>
                  <a:cubicBezTo>
                    <a:pt x="0" y="1"/>
                    <a:pt x="0" y="1"/>
                    <a:pt x="1" y="2"/>
                  </a:cubicBezTo>
                  <a:cubicBezTo>
                    <a:pt x="2" y="3"/>
                    <a:pt x="3" y="4"/>
                    <a:pt x="1" y="5"/>
                  </a:cubicBezTo>
                  <a:cubicBezTo>
                    <a:pt x="1" y="5"/>
                    <a:pt x="1" y="5"/>
                    <a:pt x="1" y="6"/>
                  </a:cubicBezTo>
                  <a:cubicBezTo>
                    <a:pt x="2" y="6"/>
                    <a:pt x="2" y="6"/>
                    <a:pt x="2" y="6"/>
                  </a:cubicBezTo>
                  <a:cubicBezTo>
                    <a:pt x="3" y="6"/>
                    <a:pt x="3" y="6"/>
                    <a:pt x="3" y="6"/>
                  </a:cubicBezTo>
                  <a:cubicBezTo>
                    <a:pt x="5" y="4"/>
                    <a:pt x="5" y="4"/>
                    <a:pt x="5" y="4"/>
                  </a:cubicBezTo>
                  <a:cubicBezTo>
                    <a:pt x="5" y="4"/>
                    <a:pt x="5" y="4"/>
                    <a:pt x="5" y="4"/>
                  </a:cubicBezTo>
                  <a:cubicBezTo>
                    <a:pt x="5" y="4"/>
                    <a:pt x="5" y="4"/>
                    <a:pt x="5" y="4"/>
                  </a:cubicBezTo>
                  <a:cubicBezTo>
                    <a:pt x="4" y="3"/>
                    <a:pt x="3" y="3"/>
                    <a:pt x="2" y="2"/>
                  </a:cubicBezTo>
                  <a:cubicBezTo>
                    <a:pt x="2" y="1"/>
                    <a:pt x="1" y="0"/>
                    <a:pt x="1"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02" name="Freeform 199"/>
            <p:cNvSpPr>
              <a:spLocks/>
            </p:cNvSpPr>
            <p:nvPr userDrawn="1"/>
          </p:nvSpPr>
          <p:spPr bwMode="auto">
            <a:xfrm>
              <a:off x="12441238" y="504825"/>
              <a:ext cx="30163" cy="26988"/>
            </a:xfrm>
            <a:custGeom>
              <a:avLst/>
              <a:gdLst>
                <a:gd name="T0" fmla="*/ 3 w 8"/>
                <a:gd name="T1" fmla="*/ 5 h 7"/>
                <a:gd name="T2" fmla="*/ 2 w 8"/>
                <a:gd name="T3" fmla="*/ 5 h 7"/>
                <a:gd name="T4" fmla="*/ 1 w 8"/>
                <a:gd name="T5" fmla="*/ 3 h 7"/>
                <a:gd name="T6" fmla="*/ 0 w 8"/>
                <a:gd name="T7" fmla="*/ 3 h 7"/>
                <a:gd name="T8" fmla="*/ 0 w 8"/>
                <a:gd name="T9" fmla="*/ 3 h 7"/>
                <a:gd name="T10" fmla="*/ 0 w 8"/>
                <a:gd name="T11" fmla="*/ 4 h 7"/>
                <a:gd name="T12" fmla="*/ 3 w 8"/>
                <a:gd name="T13" fmla="*/ 7 h 7"/>
                <a:gd name="T14" fmla="*/ 4 w 8"/>
                <a:gd name="T15" fmla="*/ 7 h 7"/>
                <a:gd name="T16" fmla="*/ 4 w 8"/>
                <a:gd name="T17" fmla="*/ 7 h 7"/>
                <a:gd name="T18" fmla="*/ 6 w 8"/>
                <a:gd name="T19" fmla="*/ 5 h 7"/>
                <a:gd name="T20" fmla="*/ 8 w 8"/>
                <a:gd name="T21" fmla="*/ 3 h 7"/>
                <a:gd name="T22" fmla="*/ 8 w 8"/>
                <a:gd name="T23" fmla="*/ 2 h 7"/>
                <a:gd name="T24" fmla="*/ 7 w 8"/>
                <a:gd name="T25" fmla="*/ 2 h 7"/>
                <a:gd name="T26" fmla="*/ 3 w 8"/>
                <a:gd name="T27" fmla="*/ 0 h 7"/>
                <a:gd name="T28" fmla="*/ 3 w 8"/>
                <a:gd name="T29" fmla="*/ 0 h 7"/>
                <a:gd name="T30" fmla="*/ 2 w 8"/>
                <a:gd name="T31" fmla="*/ 0 h 7"/>
                <a:gd name="T32" fmla="*/ 2 w 8"/>
                <a:gd name="T33" fmla="*/ 1 h 7"/>
                <a:gd name="T34" fmla="*/ 4 w 8"/>
                <a:gd name="T35" fmla="*/ 3 h 7"/>
                <a:gd name="T36" fmla="*/ 4 w 8"/>
                <a:gd name="T37" fmla="*/ 4 h 7"/>
                <a:gd name="T38" fmla="*/ 3 w 8"/>
                <a:gd name="T3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 h="7">
                  <a:moveTo>
                    <a:pt x="3" y="5"/>
                  </a:moveTo>
                  <a:cubicBezTo>
                    <a:pt x="3" y="5"/>
                    <a:pt x="3" y="5"/>
                    <a:pt x="2" y="5"/>
                  </a:cubicBezTo>
                  <a:cubicBezTo>
                    <a:pt x="1" y="3"/>
                    <a:pt x="1" y="3"/>
                    <a:pt x="1" y="3"/>
                  </a:cubicBezTo>
                  <a:cubicBezTo>
                    <a:pt x="0" y="3"/>
                    <a:pt x="0" y="3"/>
                    <a:pt x="0" y="3"/>
                  </a:cubicBezTo>
                  <a:cubicBezTo>
                    <a:pt x="0" y="3"/>
                    <a:pt x="0" y="3"/>
                    <a:pt x="0" y="3"/>
                  </a:cubicBezTo>
                  <a:cubicBezTo>
                    <a:pt x="0" y="4"/>
                    <a:pt x="0" y="4"/>
                    <a:pt x="0" y="4"/>
                  </a:cubicBezTo>
                  <a:cubicBezTo>
                    <a:pt x="1" y="5"/>
                    <a:pt x="2" y="6"/>
                    <a:pt x="3" y="7"/>
                  </a:cubicBezTo>
                  <a:cubicBezTo>
                    <a:pt x="3" y="7"/>
                    <a:pt x="3" y="7"/>
                    <a:pt x="4" y="7"/>
                  </a:cubicBezTo>
                  <a:cubicBezTo>
                    <a:pt x="4" y="7"/>
                    <a:pt x="4" y="7"/>
                    <a:pt x="4" y="7"/>
                  </a:cubicBezTo>
                  <a:cubicBezTo>
                    <a:pt x="5" y="6"/>
                    <a:pt x="5" y="6"/>
                    <a:pt x="6" y="5"/>
                  </a:cubicBezTo>
                  <a:cubicBezTo>
                    <a:pt x="7" y="5"/>
                    <a:pt x="7" y="4"/>
                    <a:pt x="8" y="3"/>
                  </a:cubicBezTo>
                  <a:cubicBezTo>
                    <a:pt x="8" y="2"/>
                    <a:pt x="8" y="2"/>
                    <a:pt x="8" y="2"/>
                  </a:cubicBezTo>
                  <a:cubicBezTo>
                    <a:pt x="8" y="2"/>
                    <a:pt x="8" y="2"/>
                    <a:pt x="7" y="2"/>
                  </a:cubicBezTo>
                  <a:cubicBezTo>
                    <a:pt x="6" y="2"/>
                    <a:pt x="5" y="1"/>
                    <a:pt x="3" y="0"/>
                  </a:cubicBezTo>
                  <a:cubicBezTo>
                    <a:pt x="3" y="0"/>
                    <a:pt x="3" y="0"/>
                    <a:pt x="3" y="0"/>
                  </a:cubicBezTo>
                  <a:cubicBezTo>
                    <a:pt x="3" y="0"/>
                    <a:pt x="3" y="0"/>
                    <a:pt x="2" y="0"/>
                  </a:cubicBezTo>
                  <a:cubicBezTo>
                    <a:pt x="2" y="0"/>
                    <a:pt x="2" y="0"/>
                    <a:pt x="2" y="1"/>
                  </a:cubicBezTo>
                  <a:cubicBezTo>
                    <a:pt x="4" y="3"/>
                    <a:pt x="4" y="3"/>
                    <a:pt x="4" y="3"/>
                  </a:cubicBezTo>
                  <a:cubicBezTo>
                    <a:pt x="5" y="3"/>
                    <a:pt x="5" y="4"/>
                    <a:pt x="4" y="4"/>
                  </a:cubicBezTo>
                  <a:cubicBezTo>
                    <a:pt x="4" y="5"/>
                    <a:pt x="4" y="5"/>
                    <a:pt x="3"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03" name="Freeform 200"/>
            <p:cNvSpPr>
              <a:spLocks/>
            </p:cNvSpPr>
            <p:nvPr userDrawn="1"/>
          </p:nvSpPr>
          <p:spPr bwMode="auto">
            <a:xfrm>
              <a:off x="12455526" y="469900"/>
              <a:ext cx="26988" cy="34925"/>
            </a:xfrm>
            <a:custGeom>
              <a:avLst/>
              <a:gdLst>
                <a:gd name="T0" fmla="*/ 4 w 7"/>
                <a:gd name="T1" fmla="*/ 9 h 9"/>
                <a:gd name="T2" fmla="*/ 5 w 7"/>
                <a:gd name="T3" fmla="*/ 8 h 9"/>
                <a:gd name="T4" fmla="*/ 7 w 7"/>
                <a:gd name="T5" fmla="*/ 4 h 9"/>
                <a:gd name="T6" fmla="*/ 7 w 7"/>
                <a:gd name="T7" fmla="*/ 3 h 9"/>
                <a:gd name="T8" fmla="*/ 6 w 7"/>
                <a:gd name="T9" fmla="*/ 2 h 9"/>
                <a:gd name="T10" fmla="*/ 6 w 7"/>
                <a:gd name="T11" fmla="*/ 2 h 9"/>
                <a:gd name="T12" fmla="*/ 5 w 7"/>
                <a:gd name="T13" fmla="*/ 2 h 9"/>
                <a:gd name="T14" fmla="*/ 2 w 7"/>
                <a:gd name="T15" fmla="*/ 0 h 9"/>
                <a:gd name="T16" fmla="*/ 2 w 7"/>
                <a:gd name="T17" fmla="*/ 0 h 9"/>
                <a:gd name="T18" fmla="*/ 2 w 7"/>
                <a:gd name="T19" fmla="*/ 2 h 9"/>
                <a:gd name="T20" fmla="*/ 4 w 7"/>
                <a:gd name="T21" fmla="*/ 3 h 9"/>
                <a:gd name="T22" fmla="*/ 4 w 7"/>
                <a:gd name="T23" fmla="*/ 6 h 9"/>
                <a:gd name="T24" fmla="*/ 3 w 7"/>
                <a:gd name="T25" fmla="*/ 6 h 9"/>
                <a:gd name="T26" fmla="*/ 2 w 7"/>
                <a:gd name="T27" fmla="*/ 6 h 9"/>
                <a:gd name="T28" fmla="*/ 2 w 7"/>
                <a:gd name="T29" fmla="*/ 6 h 9"/>
                <a:gd name="T30" fmla="*/ 1 w 7"/>
                <a:gd name="T31" fmla="*/ 6 h 9"/>
                <a:gd name="T32" fmla="*/ 1 w 7"/>
                <a:gd name="T33" fmla="*/ 8 h 9"/>
                <a:gd name="T34" fmla="*/ 4 w 7"/>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9">
                  <a:moveTo>
                    <a:pt x="4" y="9"/>
                  </a:moveTo>
                  <a:cubicBezTo>
                    <a:pt x="4" y="9"/>
                    <a:pt x="5" y="9"/>
                    <a:pt x="5" y="8"/>
                  </a:cubicBezTo>
                  <a:cubicBezTo>
                    <a:pt x="6" y="7"/>
                    <a:pt x="6" y="5"/>
                    <a:pt x="7" y="4"/>
                  </a:cubicBezTo>
                  <a:cubicBezTo>
                    <a:pt x="7" y="3"/>
                    <a:pt x="7" y="3"/>
                    <a:pt x="7" y="3"/>
                  </a:cubicBezTo>
                  <a:cubicBezTo>
                    <a:pt x="6" y="3"/>
                    <a:pt x="6" y="3"/>
                    <a:pt x="6" y="2"/>
                  </a:cubicBezTo>
                  <a:cubicBezTo>
                    <a:pt x="6" y="2"/>
                    <a:pt x="6" y="2"/>
                    <a:pt x="6" y="2"/>
                  </a:cubicBezTo>
                  <a:cubicBezTo>
                    <a:pt x="5" y="2"/>
                    <a:pt x="5" y="2"/>
                    <a:pt x="5" y="2"/>
                  </a:cubicBezTo>
                  <a:cubicBezTo>
                    <a:pt x="4" y="2"/>
                    <a:pt x="3" y="1"/>
                    <a:pt x="2" y="0"/>
                  </a:cubicBezTo>
                  <a:cubicBezTo>
                    <a:pt x="2" y="0"/>
                    <a:pt x="2" y="0"/>
                    <a:pt x="2" y="0"/>
                  </a:cubicBezTo>
                  <a:cubicBezTo>
                    <a:pt x="2" y="1"/>
                    <a:pt x="2" y="1"/>
                    <a:pt x="2" y="2"/>
                  </a:cubicBezTo>
                  <a:cubicBezTo>
                    <a:pt x="4" y="3"/>
                    <a:pt x="4" y="3"/>
                    <a:pt x="4" y="3"/>
                  </a:cubicBezTo>
                  <a:cubicBezTo>
                    <a:pt x="5" y="4"/>
                    <a:pt x="5" y="5"/>
                    <a:pt x="4" y="6"/>
                  </a:cubicBezTo>
                  <a:cubicBezTo>
                    <a:pt x="4" y="6"/>
                    <a:pt x="4" y="6"/>
                    <a:pt x="3" y="6"/>
                  </a:cubicBezTo>
                  <a:cubicBezTo>
                    <a:pt x="3" y="6"/>
                    <a:pt x="2" y="6"/>
                    <a:pt x="2" y="6"/>
                  </a:cubicBezTo>
                  <a:cubicBezTo>
                    <a:pt x="2" y="6"/>
                    <a:pt x="2" y="6"/>
                    <a:pt x="2" y="6"/>
                  </a:cubicBezTo>
                  <a:cubicBezTo>
                    <a:pt x="2" y="6"/>
                    <a:pt x="1" y="6"/>
                    <a:pt x="1" y="6"/>
                  </a:cubicBezTo>
                  <a:cubicBezTo>
                    <a:pt x="0" y="7"/>
                    <a:pt x="0" y="7"/>
                    <a:pt x="1" y="8"/>
                  </a:cubicBezTo>
                  <a:cubicBezTo>
                    <a:pt x="2" y="9"/>
                    <a:pt x="3" y="9"/>
                    <a:pt x="4" y="9"/>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04" name="Freeform 201"/>
            <p:cNvSpPr>
              <a:spLocks/>
            </p:cNvSpPr>
            <p:nvPr userDrawn="1"/>
          </p:nvSpPr>
          <p:spPr bwMode="auto">
            <a:xfrm>
              <a:off x="12523788" y="804863"/>
              <a:ext cx="79375" cy="57150"/>
            </a:xfrm>
            <a:custGeom>
              <a:avLst/>
              <a:gdLst>
                <a:gd name="T0" fmla="*/ 21 w 21"/>
                <a:gd name="T1" fmla="*/ 5 h 15"/>
                <a:gd name="T2" fmla="*/ 21 w 21"/>
                <a:gd name="T3" fmla="*/ 3 h 15"/>
                <a:gd name="T4" fmla="*/ 19 w 21"/>
                <a:gd name="T5" fmla="*/ 3 h 15"/>
                <a:gd name="T6" fmla="*/ 17 w 21"/>
                <a:gd name="T7" fmla="*/ 0 h 15"/>
                <a:gd name="T8" fmla="*/ 17 w 21"/>
                <a:gd name="T9" fmla="*/ 0 h 15"/>
                <a:gd name="T10" fmla="*/ 17 w 21"/>
                <a:gd name="T11" fmla="*/ 0 h 15"/>
                <a:gd name="T12" fmla="*/ 16 w 21"/>
                <a:gd name="T13" fmla="*/ 0 h 15"/>
                <a:gd name="T14" fmla="*/ 14 w 21"/>
                <a:gd name="T15" fmla="*/ 2 h 15"/>
                <a:gd name="T16" fmla="*/ 14 w 21"/>
                <a:gd name="T17" fmla="*/ 3 h 15"/>
                <a:gd name="T18" fmla="*/ 12 w 21"/>
                <a:gd name="T19" fmla="*/ 4 h 15"/>
                <a:gd name="T20" fmla="*/ 10 w 21"/>
                <a:gd name="T21" fmla="*/ 3 h 15"/>
                <a:gd name="T22" fmla="*/ 10 w 21"/>
                <a:gd name="T23" fmla="*/ 2 h 15"/>
                <a:gd name="T24" fmla="*/ 9 w 21"/>
                <a:gd name="T25" fmla="*/ 3 h 15"/>
                <a:gd name="T26" fmla="*/ 9 w 21"/>
                <a:gd name="T27" fmla="*/ 5 h 15"/>
                <a:gd name="T28" fmla="*/ 8 w 21"/>
                <a:gd name="T29" fmla="*/ 9 h 15"/>
                <a:gd name="T30" fmla="*/ 2 w 21"/>
                <a:gd name="T31" fmla="*/ 13 h 15"/>
                <a:gd name="T32" fmla="*/ 1 w 21"/>
                <a:gd name="T33" fmla="*/ 13 h 15"/>
                <a:gd name="T34" fmla="*/ 1 w 21"/>
                <a:gd name="T35" fmla="*/ 13 h 15"/>
                <a:gd name="T36" fmla="*/ 0 w 21"/>
                <a:gd name="T37" fmla="*/ 13 h 15"/>
                <a:gd name="T38" fmla="*/ 0 w 21"/>
                <a:gd name="T39" fmla="*/ 14 h 15"/>
                <a:gd name="T40" fmla="*/ 3 w 21"/>
                <a:gd name="T41" fmla="*/ 15 h 15"/>
                <a:gd name="T42" fmla="*/ 8 w 21"/>
                <a:gd name="T43" fmla="*/ 12 h 15"/>
                <a:gd name="T44" fmla="*/ 17 w 21"/>
                <a:gd name="T45" fmla="*/ 4 h 15"/>
                <a:gd name="T46" fmla="*/ 19 w 21"/>
                <a:gd name="T47" fmla="*/ 5 h 15"/>
                <a:gd name="T48" fmla="*/ 19 w 21"/>
                <a:gd name="T49" fmla="*/ 5 h 15"/>
                <a:gd name="T50" fmla="*/ 20 w 21"/>
                <a:gd name="T51" fmla="*/ 6 h 15"/>
                <a:gd name="T52" fmla="*/ 21 w 21"/>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5">
                  <a:moveTo>
                    <a:pt x="21" y="5"/>
                  </a:moveTo>
                  <a:cubicBezTo>
                    <a:pt x="21" y="5"/>
                    <a:pt x="21" y="4"/>
                    <a:pt x="21" y="3"/>
                  </a:cubicBezTo>
                  <a:cubicBezTo>
                    <a:pt x="21" y="3"/>
                    <a:pt x="20" y="3"/>
                    <a:pt x="19" y="3"/>
                  </a:cubicBezTo>
                  <a:cubicBezTo>
                    <a:pt x="18" y="3"/>
                    <a:pt x="17" y="3"/>
                    <a:pt x="17" y="0"/>
                  </a:cubicBezTo>
                  <a:cubicBezTo>
                    <a:pt x="17" y="0"/>
                    <a:pt x="17" y="0"/>
                    <a:pt x="17" y="0"/>
                  </a:cubicBezTo>
                  <a:cubicBezTo>
                    <a:pt x="17" y="0"/>
                    <a:pt x="17" y="0"/>
                    <a:pt x="17" y="0"/>
                  </a:cubicBezTo>
                  <a:cubicBezTo>
                    <a:pt x="16" y="0"/>
                    <a:pt x="16" y="0"/>
                    <a:pt x="16" y="0"/>
                  </a:cubicBezTo>
                  <a:cubicBezTo>
                    <a:pt x="15" y="0"/>
                    <a:pt x="15" y="1"/>
                    <a:pt x="14" y="2"/>
                  </a:cubicBezTo>
                  <a:cubicBezTo>
                    <a:pt x="14" y="2"/>
                    <a:pt x="14" y="3"/>
                    <a:pt x="14" y="3"/>
                  </a:cubicBezTo>
                  <a:cubicBezTo>
                    <a:pt x="13" y="4"/>
                    <a:pt x="12" y="4"/>
                    <a:pt x="12" y="4"/>
                  </a:cubicBezTo>
                  <a:cubicBezTo>
                    <a:pt x="11" y="4"/>
                    <a:pt x="10" y="4"/>
                    <a:pt x="10" y="3"/>
                  </a:cubicBezTo>
                  <a:cubicBezTo>
                    <a:pt x="10" y="2"/>
                    <a:pt x="10" y="2"/>
                    <a:pt x="10" y="2"/>
                  </a:cubicBezTo>
                  <a:cubicBezTo>
                    <a:pt x="10" y="2"/>
                    <a:pt x="9" y="2"/>
                    <a:pt x="9" y="3"/>
                  </a:cubicBezTo>
                  <a:cubicBezTo>
                    <a:pt x="9" y="3"/>
                    <a:pt x="9" y="4"/>
                    <a:pt x="9" y="5"/>
                  </a:cubicBezTo>
                  <a:cubicBezTo>
                    <a:pt x="9" y="6"/>
                    <a:pt x="9" y="7"/>
                    <a:pt x="8" y="9"/>
                  </a:cubicBezTo>
                  <a:cubicBezTo>
                    <a:pt x="6" y="11"/>
                    <a:pt x="4" y="13"/>
                    <a:pt x="2" y="13"/>
                  </a:cubicBezTo>
                  <a:cubicBezTo>
                    <a:pt x="2" y="13"/>
                    <a:pt x="1" y="13"/>
                    <a:pt x="1" y="13"/>
                  </a:cubicBezTo>
                  <a:cubicBezTo>
                    <a:pt x="1" y="13"/>
                    <a:pt x="1" y="13"/>
                    <a:pt x="1" y="13"/>
                  </a:cubicBezTo>
                  <a:cubicBezTo>
                    <a:pt x="0" y="13"/>
                    <a:pt x="0" y="13"/>
                    <a:pt x="0" y="13"/>
                  </a:cubicBezTo>
                  <a:cubicBezTo>
                    <a:pt x="0" y="14"/>
                    <a:pt x="0" y="14"/>
                    <a:pt x="0" y="14"/>
                  </a:cubicBezTo>
                  <a:cubicBezTo>
                    <a:pt x="1" y="14"/>
                    <a:pt x="2" y="15"/>
                    <a:pt x="3" y="15"/>
                  </a:cubicBezTo>
                  <a:cubicBezTo>
                    <a:pt x="5" y="15"/>
                    <a:pt x="7" y="14"/>
                    <a:pt x="8" y="12"/>
                  </a:cubicBezTo>
                  <a:cubicBezTo>
                    <a:pt x="11" y="8"/>
                    <a:pt x="13" y="4"/>
                    <a:pt x="17" y="4"/>
                  </a:cubicBezTo>
                  <a:cubicBezTo>
                    <a:pt x="17" y="4"/>
                    <a:pt x="18" y="4"/>
                    <a:pt x="19" y="5"/>
                  </a:cubicBezTo>
                  <a:cubicBezTo>
                    <a:pt x="19" y="5"/>
                    <a:pt x="19" y="5"/>
                    <a:pt x="19" y="5"/>
                  </a:cubicBezTo>
                  <a:cubicBezTo>
                    <a:pt x="19" y="5"/>
                    <a:pt x="20" y="6"/>
                    <a:pt x="20" y="6"/>
                  </a:cubicBezTo>
                  <a:cubicBezTo>
                    <a:pt x="20" y="6"/>
                    <a:pt x="21" y="5"/>
                    <a:pt x="21"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05" name="Freeform 202"/>
            <p:cNvSpPr>
              <a:spLocks/>
            </p:cNvSpPr>
            <p:nvPr userDrawn="1"/>
          </p:nvSpPr>
          <p:spPr bwMode="auto">
            <a:xfrm>
              <a:off x="12504738" y="850900"/>
              <a:ext cx="128588" cy="41275"/>
            </a:xfrm>
            <a:custGeom>
              <a:avLst/>
              <a:gdLst>
                <a:gd name="T0" fmla="*/ 26 w 34"/>
                <a:gd name="T1" fmla="*/ 7 h 11"/>
                <a:gd name="T2" fmla="*/ 30 w 34"/>
                <a:gd name="T3" fmla="*/ 5 h 11"/>
                <a:gd name="T4" fmla="*/ 31 w 34"/>
                <a:gd name="T5" fmla="*/ 5 h 11"/>
                <a:gd name="T6" fmla="*/ 31 w 34"/>
                <a:gd name="T7" fmla="*/ 5 h 11"/>
                <a:gd name="T8" fmla="*/ 34 w 34"/>
                <a:gd name="T9" fmla="*/ 4 h 11"/>
                <a:gd name="T10" fmla="*/ 34 w 34"/>
                <a:gd name="T11" fmla="*/ 3 h 11"/>
                <a:gd name="T12" fmla="*/ 34 w 34"/>
                <a:gd name="T13" fmla="*/ 3 h 11"/>
                <a:gd name="T14" fmla="*/ 34 w 34"/>
                <a:gd name="T15" fmla="*/ 3 h 11"/>
                <a:gd name="T16" fmla="*/ 33 w 34"/>
                <a:gd name="T17" fmla="*/ 3 h 11"/>
                <a:gd name="T18" fmla="*/ 32 w 34"/>
                <a:gd name="T19" fmla="*/ 2 h 11"/>
                <a:gd name="T20" fmla="*/ 32 w 34"/>
                <a:gd name="T21" fmla="*/ 0 h 11"/>
                <a:gd name="T22" fmla="*/ 32 w 34"/>
                <a:gd name="T23" fmla="*/ 0 h 11"/>
                <a:gd name="T24" fmla="*/ 31 w 34"/>
                <a:gd name="T25" fmla="*/ 0 h 11"/>
                <a:gd name="T26" fmla="*/ 29 w 34"/>
                <a:gd name="T27" fmla="*/ 2 h 11"/>
                <a:gd name="T28" fmla="*/ 28 w 34"/>
                <a:gd name="T29" fmla="*/ 3 h 11"/>
                <a:gd name="T30" fmla="*/ 16 w 34"/>
                <a:gd name="T31" fmla="*/ 7 h 11"/>
                <a:gd name="T32" fmla="*/ 7 w 34"/>
                <a:gd name="T33" fmla="*/ 5 h 11"/>
                <a:gd name="T34" fmla="*/ 2 w 34"/>
                <a:gd name="T35" fmla="*/ 4 h 11"/>
                <a:gd name="T36" fmla="*/ 0 w 34"/>
                <a:gd name="T37" fmla="*/ 5 h 11"/>
                <a:gd name="T38" fmla="*/ 1 w 34"/>
                <a:gd name="T39" fmla="*/ 5 h 11"/>
                <a:gd name="T40" fmla="*/ 4 w 34"/>
                <a:gd name="T41" fmla="*/ 7 h 11"/>
                <a:gd name="T42" fmla="*/ 6 w 34"/>
                <a:gd name="T43" fmla="*/ 8 h 11"/>
                <a:gd name="T44" fmla="*/ 8 w 34"/>
                <a:gd name="T45" fmla="*/ 11 h 11"/>
                <a:gd name="T46" fmla="*/ 9 w 34"/>
                <a:gd name="T47" fmla="*/ 11 h 11"/>
                <a:gd name="T48" fmla="*/ 9 w 34"/>
                <a:gd name="T49" fmla="*/ 11 h 11"/>
                <a:gd name="T50" fmla="*/ 9 w 34"/>
                <a:gd name="T51" fmla="*/ 11 h 11"/>
                <a:gd name="T52" fmla="*/ 9 w 34"/>
                <a:gd name="T53" fmla="*/ 11 h 11"/>
                <a:gd name="T54" fmla="*/ 9 w 34"/>
                <a:gd name="T55" fmla="*/ 11 h 11"/>
                <a:gd name="T56" fmla="*/ 9 w 34"/>
                <a:gd name="T57" fmla="*/ 9 h 11"/>
                <a:gd name="T58" fmla="*/ 10 w 34"/>
                <a:gd name="T59" fmla="*/ 8 h 11"/>
                <a:gd name="T60" fmla="*/ 10 w 34"/>
                <a:gd name="T61" fmla="*/ 9 h 11"/>
                <a:gd name="T62" fmla="*/ 17 w 34"/>
                <a:gd name="T63" fmla="*/ 9 h 11"/>
                <a:gd name="T64" fmla="*/ 21 w 34"/>
                <a:gd name="T65" fmla="*/ 9 h 11"/>
                <a:gd name="T66" fmla="*/ 21 w 34"/>
                <a:gd name="T67" fmla="*/ 9 h 11"/>
                <a:gd name="T68" fmla="*/ 22 w 34"/>
                <a:gd name="T69" fmla="*/ 9 h 11"/>
                <a:gd name="T70" fmla="*/ 25 w 34"/>
                <a:gd name="T71" fmla="*/ 11 h 11"/>
                <a:gd name="T72" fmla="*/ 27 w 34"/>
                <a:gd name="T73" fmla="*/ 10 h 11"/>
                <a:gd name="T74" fmla="*/ 27 w 34"/>
                <a:gd name="T75" fmla="*/ 10 h 11"/>
                <a:gd name="T76" fmla="*/ 25 w 34"/>
                <a:gd name="T77" fmla="*/ 8 h 11"/>
                <a:gd name="T78" fmla="*/ 26 w 34"/>
                <a:gd name="T7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 h="11">
                  <a:moveTo>
                    <a:pt x="26" y="7"/>
                  </a:moveTo>
                  <a:cubicBezTo>
                    <a:pt x="27" y="7"/>
                    <a:pt x="29" y="7"/>
                    <a:pt x="30" y="5"/>
                  </a:cubicBezTo>
                  <a:cubicBezTo>
                    <a:pt x="30" y="5"/>
                    <a:pt x="31" y="5"/>
                    <a:pt x="31" y="5"/>
                  </a:cubicBezTo>
                  <a:cubicBezTo>
                    <a:pt x="31" y="5"/>
                    <a:pt x="31" y="5"/>
                    <a:pt x="31" y="5"/>
                  </a:cubicBezTo>
                  <a:cubicBezTo>
                    <a:pt x="34" y="5"/>
                    <a:pt x="34" y="4"/>
                    <a:pt x="34" y="4"/>
                  </a:cubicBezTo>
                  <a:cubicBezTo>
                    <a:pt x="34" y="3"/>
                    <a:pt x="34" y="3"/>
                    <a:pt x="34" y="3"/>
                  </a:cubicBezTo>
                  <a:cubicBezTo>
                    <a:pt x="34" y="3"/>
                    <a:pt x="34" y="3"/>
                    <a:pt x="34" y="3"/>
                  </a:cubicBezTo>
                  <a:cubicBezTo>
                    <a:pt x="34" y="3"/>
                    <a:pt x="34" y="3"/>
                    <a:pt x="34" y="3"/>
                  </a:cubicBezTo>
                  <a:cubicBezTo>
                    <a:pt x="34" y="3"/>
                    <a:pt x="34" y="3"/>
                    <a:pt x="33" y="3"/>
                  </a:cubicBezTo>
                  <a:cubicBezTo>
                    <a:pt x="33" y="3"/>
                    <a:pt x="32" y="3"/>
                    <a:pt x="32" y="2"/>
                  </a:cubicBezTo>
                  <a:cubicBezTo>
                    <a:pt x="31" y="2"/>
                    <a:pt x="31" y="1"/>
                    <a:pt x="32" y="0"/>
                  </a:cubicBezTo>
                  <a:cubicBezTo>
                    <a:pt x="32" y="0"/>
                    <a:pt x="32" y="0"/>
                    <a:pt x="32" y="0"/>
                  </a:cubicBezTo>
                  <a:cubicBezTo>
                    <a:pt x="32" y="0"/>
                    <a:pt x="31" y="0"/>
                    <a:pt x="31" y="0"/>
                  </a:cubicBezTo>
                  <a:cubicBezTo>
                    <a:pt x="29" y="0"/>
                    <a:pt x="29" y="1"/>
                    <a:pt x="29" y="2"/>
                  </a:cubicBezTo>
                  <a:cubicBezTo>
                    <a:pt x="29" y="3"/>
                    <a:pt x="29" y="3"/>
                    <a:pt x="28" y="3"/>
                  </a:cubicBezTo>
                  <a:cubicBezTo>
                    <a:pt x="24" y="6"/>
                    <a:pt x="20" y="7"/>
                    <a:pt x="16" y="7"/>
                  </a:cubicBezTo>
                  <a:cubicBezTo>
                    <a:pt x="13" y="7"/>
                    <a:pt x="10" y="6"/>
                    <a:pt x="7" y="5"/>
                  </a:cubicBezTo>
                  <a:cubicBezTo>
                    <a:pt x="5" y="5"/>
                    <a:pt x="4" y="4"/>
                    <a:pt x="2" y="4"/>
                  </a:cubicBezTo>
                  <a:cubicBezTo>
                    <a:pt x="1" y="4"/>
                    <a:pt x="1" y="4"/>
                    <a:pt x="0" y="5"/>
                  </a:cubicBezTo>
                  <a:cubicBezTo>
                    <a:pt x="0" y="5"/>
                    <a:pt x="1" y="5"/>
                    <a:pt x="1" y="5"/>
                  </a:cubicBezTo>
                  <a:cubicBezTo>
                    <a:pt x="4" y="7"/>
                    <a:pt x="4" y="7"/>
                    <a:pt x="4" y="7"/>
                  </a:cubicBezTo>
                  <a:cubicBezTo>
                    <a:pt x="5" y="7"/>
                    <a:pt x="6" y="7"/>
                    <a:pt x="6" y="8"/>
                  </a:cubicBezTo>
                  <a:cubicBezTo>
                    <a:pt x="7" y="10"/>
                    <a:pt x="7" y="11"/>
                    <a:pt x="8" y="11"/>
                  </a:cubicBezTo>
                  <a:cubicBezTo>
                    <a:pt x="9" y="11"/>
                    <a:pt x="9" y="11"/>
                    <a:pt x="9" y="11"/>
                  </a:cubicBezTo>
                  <a:cubicBezTo>
                    <a:pt x="9" y="11"/>
                    <a:pt x="9" y="11"/>
                    <a:pt x="9" y="11"/>
                  </a:cubicBezTo>
                  <a:cubicBezTo>
                    <a:pt x="9" y="11"/>
                    <a:pt x="9" y="11"/>
                    <a:pt x="9" y="11"/>
                  </a:cubicBezTo>
                  <a:cubicBezTo>
                    <a:pt x="9" y="11"/>
                    <a:pt x="9" y="11"/>
                    <a:pt x="9" y="11"/>
                  </a:cubicBezTo>
                  <a:cubicBezTo>
                    <a:pt x="9" y="11"/>
                    <a:pt x="9" y="11"/>
                    <a:pt x="9" y="11"/>
                  </a:cubicBezTo>
                  <a:cubicBezTo>
                    <a:pt x="9" y="10"/>
                    <a:pt x="9" y="9"/>
                    <a:pt x="9" y="9"/>
                  </a:cubicBezTo>
                  <a:cubicBezTo>
                    <a:pt x="9" y="9"/>
                    <a:pt x="9" y="8"/>
                    <a:pt x="10" y="8"/>
                  </a:cubicBezTo>
                  <a:cubicBezTo>
                    <a:pt x="10" y="8"/>
                    <a:pt x="10" y="8"/>
                    <a:pt x="10" y="9"/>
                  </a:cubicBezTo>
                  <a:cubicBezTo>
                    <a:pt x="12" y="9"/>
                    <a:pt x="15" y="9"/>
                    <a:pt x="17" y="9"/>
                  </a:cubicBezTo>
                  <a:cubicBezTo>
                    <a:pt x="18" y="9"/>
                    <a:pt x="19" y="9"/>
                    <a:pt x="21" y="9"/>
                  </a:cubicBezTo>
                  <a:cubicBezTo>
                    <a:pt x="21" y="9"/>
                    <a:pt x="21" y="9"/>
                    <a:pt x="21" y="9"/>
                  </a:cubicBezTo>
                  <a:cubicBezTo>
                    <a:pt x="21" y="9"/>
                    <a:pt x="22" y="9"/>
                    <a:pt x="22" y="9"/>
                  </a:cubicBezTo>
                  <a:cubicBezTo>
                    <a:pt x="23" y="10"/>
                    <a:pt x="24" y="11"/>
                    <a:pt x="25" y="11"/>
                  </a:cubicBezTo>
                  <a:cubicBezTo>
                    <a:pt x="26" y="11"/>
                    <a:pt x="26" y="10"/>
                    <a:pt x="27" y="10"/>
                  </a:cubicBezTo>
                  <a:cubicBezTo>
                    <a:pt x="27" y="10"/>
                    <a:pt x="27" y="10"/>
                    <a:pt x="27" y="10"/>
                  </a:cubicBezTo>
                  <a:cubicBezTo>
                    <a:pt x="26" y="10"/>
                    <a:pt x="26" y="9"/>
                    <a:pt x="25" y="8"/>
                  </a:cubicBezTo>
                  <a:cubicBezTo>
                    <a:pt x="25" y="8"/>
                    <a:pt x="25" y="7"/>
                    <a:pt x="26" y="7"/>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06" name="Freeform 203"/>
            <p:cNvSpPr>
              <a:spLocks noEditPoints="1"/>
            </p:cNvSpPr>
            <p:nvPr userDrawn="1"/>
          </p:nvSpPr>
          <p:spPr bwMode="auto">
            <a:xfrm>
              <a:off x="12598401" y="812800"/>
              <a:ext cx="41275" cy="33338"/>
            </a:xfrm>
            <a:custGeom>
              <a:avLst/>
              <a:gdLst>
                <a:gd name="T0" fmla="*/ 5 w 11"/>
                <a:gd name="T1" fmla="*/ 9 h 9"/>
                <a:gd name="T2" fmla="*/ 10 w 11"/>
                <a:gd name="T3" fmla="*/ 6 h 9"/>
                <a:gd name="T4" fmla="*/ 11 w 11"/>
                <a:gd name="T5" fmla="*/ 2 h 9"/>
                <a:gd name="T6" fmla="*/ 7 w 11"/>
                <a:gd name="T7" fmla="*/ 0 h 9"/>
                <a:gd name="T8" fmla="*/ 4 w 11"/>
                <a:gd name="T9" fmla="*/ 1 h 9"/>
                <a:gd name="T10" fmla="*/ 2 w 11"/>
                <a:gd name="T11" fmla="*/ 8 h 9"/>
                <a:gd name="T12" fmla="*/ 5 w 11"/>
                <a:gd name="T13" fmla="*/ 9 h 9"/>
                <a:gd name="T14" fmla="*/ 5 w 11"/>
                <a:gd name="T15" fmla="*/ 2 h 9"/>
                <a:gd name="T16" fmla="*/ 7 w 11"/>
                <a:gd name="T17" fmla="*/ 1 h 9"/>
                <a:gd name="T18" fmla="*/ 9 w 11"/>
                <a:gd name="T19" fmla="*/ 2 h 9"/>
                <a:gd name="T20" fmla="*/ 9 w 11"/>
                <a:gd name="T21" fmla="*/ 5 h 9"/>
                <a:gd name="T22" fmla="*/ 5 w 11"/>
                <a:gd name="T23" fmla="*/ 7 h 9"/>
                <a:gd name="T24" fmla="*/ 3 w 11"/>
                <a:gd name="T25" fmla="*/ 6 h 9"/>
                <a:gd name="T26" fmla="*/ 3 w 11"/>
                <a:gd name="T27" fmla="*/ 5 h 9"/>
                <a:gd name="T28" fmla="*/ 5 w 11"/>
                <a:gd name="T2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9">
                  <a:moveTo>
                    <a:pt x="5" y="9"/>
                  </a:moveTo>
                  <a:cubicBezTo>
                    <a:pt x="7" y="9"/>
                    <a:pt x="8" y="8"/>
                    <a:pt x="10" y="6"/>
                  </a:cubicBezTo>
                  <a:cubicBezTo>
                    <a:pt x="11" y="5"/>
                    <a:pt x="11" y="4"/>
                    <a:pt x="11" y="2"/>
                  </a:cubicBezTo>
                  <a:cubicBezTo>
                    <a:pt x="10" y="1"/>
                    <a:pt x="8" y="0"/>
                    <a:pt x="7" y="0"/>
                  </a:cubicBezTo>
                  <a:cubicBezTo>
                    <a:pt x="6" y="0"/>
                    <a:pt x="5" y="0"/>
                    <a:pt x="4" y="1"/>
                  </a:cubicBezTo>
                  <a:cubicBezTo>
                    <a:pt x="1" y="4"/>
                    <a:pt x="0" y="6"/>
                    <a:pt x="2" y="8"/>
                  </a:cubicBezTo>
                  <a:cubicBezTo>
                    <a:pt x="3" y="9"/>
                    <a:pt x="4" y="9"/>
                    <a:pt x="5" y="9"/>
                  </a:cubicBezTo>
                  <a:close/>
                  <a:moveTo>
                    <a:pt x="5" y="2"/>
                  </a:moveTo>
                  <a:cubicBezTo>
                    <a:pt x="5" y="1"/>
                    <a:pt x="6" y="1"/>
                    <a:pt x="7" y="1"/>
                  </a:cubicBezTo>
                  <a:cubicBezTo>
                    <a:pt x="8" y="1"/>
                    <a:pt x="8" y="1"/>
                    <a:pt x="9" y="2"/>
                  </a:cubicBezTo>
                  <a:cubicBezTo>
                    <a:pt x="9" y="3"/>
                    <a:pt x="9" y="4"/>
                    <a:pt x="9" y="5"/>
                  </a:cubicBezTo>
                  <a:cubicBezTo>
                    <a:pt x="8" y="6"/>
                    <a:pt x="7" y="7"/>
                    <a:pt x="5" y="7"/>
                  </a:cubicBezTo>
                  <a:cubicBezTo>
                    <a:pt x="4" y="7"/>
                    <a:pt x="4" y="7"/>
                    <a:pt x="3" y="6"/>
                  </a:cubicBezTo>
                  <a:cubicBezTo>
                    <a:pt x="3" y="6"/>
                    <a:pt x="3" y="6"/>
                    <a:pt x="3" y="5"/>
                  </a:cubicBezTo>
                  <a:cubicBezTo>
                    <a:pt x="2" y="4"/>
                    <a:pt x="3" y="3"/>
                    <a:pt x="5"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07" name="Freeform 204"/>
            <p:cNvSpPr>
              <a:spLocks/>
            </p:cNvSpPr>
            <p:nvPr userDrawn="1"/>
          </p:nvSpPr>
          <p:spPr bwMode="auto">
            <a:xfrm>
              <a:off x="12647613" y="823913"/>
              <a:ext cx="15875" cy="11113"/>
            </a:xfrm>
            <a:custGeom>
              <a:avLst/>
              <a:gdLst>
                <a:gd name="T0" fmla="*/ 0 w 4"/>
                <a:gd name="T1" fmla="*/ 1 h 3"/>
                <a:gd name="T2" fmla="*/ 0 w 4"/>
                <a:gd name="T3" fmla="*/ 2 h 3"/>
                <a:gd name="T4" fmla="*/ 3 w 4"/>
                <a:gd name="T5" fmla="*/ 3 h 3"/>
                <a:gd name="T6" fmla="*/ 3 w 4"/>
                <a:gd name="T7" fmla="*/ 3 h 3"/>
                <a:gd name="T8" fmla="*/ 4 w 4"/>
                <a:gd name="T9" fmla="*/ 2 h 3"/>
                <a:gd name="T10" fmla="*/ 4 w 4"/>
                <a:gd name="T11" fmla="*/ 2 h 3"/>
                <a:gd name="T12" fmla="*/ 4 w 4"/>
                <a:gd name="T13" fmla="*/ 0 h 3"/>
                <a:gd name="T14" fmla="*/ 3 w 4"/>
                <a:gd name="T15" fmla="*/ 0 h 3"/>
                <a:gd name="T16" fmla="*/ 3 w 4"/>
                <a:gd name="T17" fmla="*/ 0 h 3"/>
                <a:gd name="T18" fmla="*/ 1 w 4"/>
                <a:gd name="T19" fmla="*/ 0 h 3"/>
                <a:gd name="T20" fmla="*/ 0 w 4"/>
                <a:gd name="T2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3">
                  <a:moveTo>
                    <a:pt x="0" y="1"/>
                  </a:moveTo>
                  <a:cubicBezTo>
                    <a:pt x="0" y="1"/>
                    <a:pt x="0" y="2"/>
                    <a:pt x="0" y="2"/>
                  </a:cubicBezTo>
                  <a:cubicBezTo>
                    <a:pt x="2" y="2"/>
                    <a:pt x="3" y="2"/>
                    <a:pt x="3" y="3"/>
                  </a:cubicBezTo>
                  <a:cubicBezTo>
                    <a:pt x="3" y="3"/>
                    <a:pt x="3" y="3"/>
                    <a:pt x="3" y="3"/>
                  </a:cubicBezTo>
                  <a:cubicBezTo>
                    <a:pt x="4" y="3"/>
                    <a:pt x="4" y="2"/>
                    <a:pt x="4" y="2"/>
                  </a:cubicBezTo>
                  <a:cubicBezTo>
                    <a:pt x="4" y="2"/>
                    <a:pt x="4" y="2"/>
                    <a:pt x="4" y="2"/>
                  </a:cubicBezTo>
                  <a:cubicBezTo>
                    <a:pt x="4" y="1"/>
                    <a:pt x="4" y="1"/>
                    <a:pt x="4" y="0"/>
                  </a:cubicBezTo>
                  <a:cubicBezTo>
                    <a:pt x="4" y="0"/>
                    <a:pt x="3" y="0"/>
                    <a:pt x="3" y="0"/>
                  </a:cubicBezTo>
                  <a:cubicBezTo>
                    <a:pt x="3" y="0"/>
                    <a:pt x="3" y="0"/>
                    <a:pt x="3" y="0"/>
                  </a:cubicBezTo>
                  <a:cubicBezTo>
                    <a:pt x="2" y="0"/>
                    <a:pt x="1" y="0"/>
                    <a:pt x="1" y="0"/>
                  </a:cubicBezTo>
                  <a:cubicBezTo>
                    <a:pt x="0" y="0"/>
                    <a:pt x="0" y="1"/>
                    <a:pt x="0"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9" name="Freeform 206"/>
            <p:cNvSpPr>
              <a:spLocks/>
            </p:cNvSpPr>
            <p:nvPr userDrawn="1"/>
          </p:nvSpPr>
          <p:spPr bwMode="auto">
            <a:xfrm>
              <a:off x="12644438" y="804863"/>
              <a:ext cx="14288" cy="14288"/>
            </a:xfrm>
            <a:custGeom>
              <a:avLst/>
              <a:gdLst>
                <a:gd name="T0" fmla="*/ 2 w 4"/>
                <a:gd name="T1" fmla="*/ 0 h 4"/>
                <a:gd name="T2" fmla="*/ 2 w 4"/>
                <a:gd name="T3" fmla="*/ 0 h 4"/>
                <a:gd name="T4" fmla="*/ 1 w 4"/>
                <a:gd name="T5" fmla="*/ 0 h 4"/>
                <a:gd name="T6" fmla="*/ 0 w 4"/>
                <a:gd name="T7" fmla="*/ 2 h 4"/>
                <a:gd name="T8" fmla="*/ 0 w 4"/>
                <a:gd name="T9" fmla="*/ 3 h 4"/>
                <a:gd name="T10" fmla="*/ 1 w 4"/>
                <a:gd name="T11" fmla="*/ 4 h 4"/>
                <a:gd name="T12" fmla="*/ 3 w 4"/>
                <a:gd name="T13" fmla="*/ 3 h 4"/>
                <a:gd name="T14" fmla="*/ 4 w 4"/>
                <a:gd name="T15" fmla="*/ 2 h 4"/>
                <a:gd name="T16" fmla="*/ 2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0"/>
                  </a:moveTo>
                  <a:cubicBezTo>
                    <a:pt x="2" y="0"/>
                    <a:pt x="2" y="0"/>
                    <a:pt x="2" y="0"/>
                  </a:cubicBezTo>
                  <a:cubicBezTo>
                    <a:pt x="2" y="0"/>
                    <a:pt x="2" y="0"/>
                    <a:pt x="1" y="0"/>
                  </a:cubicBezTo>
                  <a:cubicBezTo>
                    <a:pt x="0" y="1"/>
                    <a:pt x="0" y="2"/>
                    <a:pt x="0" y="2"/>
                  </a:cubicBezTo>
                  <a:cubicBezTo>
                    <a:pt x="0" y="3"/>
                    <a:pt x="0" y="3"/>
                    <a:pt x="0" y="3"/>
                  </a:cubicBezTo>
                  <a:cubicBezTo>
                    <a:pt x="0" y="4"/>
                    <a:pt x="0" y="4"/>
                    <a:pt x="1" y="4"/>
                  </a:cubicBezTo>
                  <a:cubicBezTo>
                    <a:pt x="2" y="4"/>
                    <a:pt x="3" y="3"/>
                    <a:pt x="3" y="3"/>
                  </a:cubicBezTo>
                  <a:cubicBezTo>
                    <a:pt x="4" y="2"/>
                    <a:pt x="4" y="2"/>
                    <a:pt x="4" y="2"/>
                  </a:cubicBezTo>
                  <a:cubicBezTo>
                    <a:pt x="3" y="1"/>
                    <a:pt x="2" y="1"/>
                    <a:pt x="2"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0" name="Freeform 207"/>
            <p:cNvSpPr>
              <a:spLocks/>
            </p:cNvSpPr>
            <p:nvPr userDrawn="1"/>
          </p:nvSpPr>
          <p:spPr bwMode="auto">
            <a:xfrm>
              <a:off x="12633325" y="793750"/>
              <a:ext cx="14288" cy="14288"/>
            </a:xfrm>
            <a:custGeom>
              <a:avLst/>
              <a:gdLst>
                <a:gd name="T0" fmla="*/ 4 w 4"/>
                <a:gd name="T1" fmla="*/ 2 h 4"/>
                <a:gd name="T2" fmla="*/ 3 w 4"/>
                <a:gd name="T3" fmla="*/ 2 h 4"/>
                <a:gd name="T4" fmla="*/ 2 w 4"/>
                <a:gd name="T5" fmla="*/ 1 h 4"/>
                <a:gd name="T6" fmla="*/ 1 w 4"/>
                <a:gd name="T7" fmla="*/ 0 h 4"/>
                <a:gd name="T8" fmla="*/ 1 w 4"/>
                <a:gd name="T9" fmla="*/ 1 h 4"/>
                <a:gd name="T10" fmla="*/ 0 w 4"/>
                <a:gd name="T11" fmla="*/ 2 h 4"/>
                <a:gd name="T12" fmla="*/ 0 w 4"/>
                <a:gd name="T13" fmla="*/ 4 h 4"/>
                <a:gd name="T14" fmla="*/ 1 w 4"/>
                <a:gd name="T15" fmla="*/ 4 h 4"/>
                <a:gd name="T16" fmla="*/ 2 w 4"/>
                <a:gd name="T17" fmla="*/ 4 h 4"/>
                <a:gd name="T18" fmla="*/ 3 w 4"/>
                <a:gd name="T19" fmla="*/ 2 h 4"/>
                <a:gd name="T20" fmla="*/ 4 w 4"/>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4">
                  <a:moveTo>
                    <a:pt x="4" y="2"/>
                  </a:moveTo>
                  <a:cubicBezTo>
                    <a:pt x="4" y="2"/>
                    <a:pt x="3" y="2"/>
                    <a:pt x="3" y="2"/>
                  </a:cubicBezTo>
                  <a:cubicBezTo>
                    <a:pt x="3" y="1"/>
                    <a:pt x="2" y="1"/>
                    <a:pt x="2" y="1"/>
                  </a:cubicBezTo>
                  <a:cubicBezTo>
                    <a:pt x="2" y="0"/>
                    <a:pt x="1" y="0"/>
                    <a:pt x="1" y="0"/>
                  </a:cubicBezTo>
                  <a:cubicBezTo>
                    <a:pt x="1" y="0"/>
                    <a:pt x="1" y="0"/>
                    <a:pt x="1" y="1"/>
                  </a:cubicBezTo>
                  <a:cubicBezTo>
                    <a:pt x="0" y="1"/>
                    <a:pt x="0" y="2"/>
                    <a:pt x="0" y="2"/>
                  </a:cubicBezTo>
                  <a:cubicBezTo>
                    <a:pt x="0" y="3"/>
                    <a:pt x="0" y="3"/>
                    <a:pt x="0" y="4"/>
                  </a:cubicBezTo>
                  <a:cubicBezTo>
                    <a:pt x="0" y="4"/>
                    <a:pt x="1" y="4"/>
                    <a:pt x="1" y="4"/>
                  </a:cubicBezTo>
                  <a:cubicBezTo>
                    <a:pt x="1" y="4"/>
                    <a:pt x="1" y="4"/>
                    <a:pt x="2" y="4"/>
                  </a:cubicBezTo>
                  <a:cubicBezTo>
                    <a:pt x="2" y="3"/>
                    <a:pt x="3" y="3"/>
                    <a:pt x="3" y="2"/>
                  </a:cubicBezTo>
                  <a:lnTo>
                    <a:pt x="4" y="2"/>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1" name="Freeform 208"/>
            <p:cNvSpPr>
              <a:spLocks/>
            </p:cNvSpPr>
            <p:nvPr userDrawn="1"/>
          </p:nvSpPr>
          <p:spPr bwMode="auto">
            <a:xfrm>
              <a:off x="12658725" y="788988"/>
              <a:ext cx="22225" cy="19050"/>
            </a:xfrm>
            <a:custGeom>
              <a:avLst/>
              <a:gdLst>
                <a:gd name="T0" fmla="*/ 4 w 6"/>
                <a:gd name="T1" fmla="*/ 4 h 5"/>
                <a:gd name="T2" fmla="*/ 5 w 6"/>
                <a:gd name="T3" fmla="*/ 3 h 5"/>
                <a:gd name="T4" fmla="*/ 5 w 6"/>
                <a:gd name="T5" fmla="*/ 1 h 5"/>
                <a:gd name="T6" fmla="*/ 3 w 6"/>
                <a:gd name="T7" fmla="*/ 0 h 5"/>
                <a:gd name="T8" fmla="*/ 2 w 6"/>
                <a:gd name="T9" fmla="*/ 1 h 5"/>
                <a:gd name="T10" fmla="*/ 0 w 6"/>
                <a:gd name="T11" fmla="*/ 3 h 5"/>
                <a:gd name="T12" fmla="*/ 0 w 6"/>
                <a:gd name="T13" fmla="*/ 4 h 5"/>
                <a:gd name="T14" fmla="*/ 1 w 6"/>
                <a:gd name="T15" fmla="*/ 5 h 5"/>
                <a:gd name="T16" fmla="*/ 1 w 6"/>
                <a:gd name="T17" fmla="*/ 5 h 5"/>
                <a:gd name="T18" fmla="*/ 3 w 6"/>
                <a:gd name="T19" fmla="*/ 4 h 5"/>
                <a:gd name="T20" fmla="*/ 4 w 6"/>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4" y="4"/>
                  </a:moveTo>
                  <a:cubicBezTo>
                    <a:pt x="5" y="4"/>
                    <a:pt x="5" y="4"/>
                    <a:pt x="5" y="3"/>
                  </a:cubicBezTo>
                  <a:cubicBezTo>
                    <a:pt x="6" y="3"/>
                    <a:pt x="5" y="2"/>
                    <a:pt x="5" y="1"/>
                  </a:cubicBezTo>
                  <a:cubicBezTo>
                    <a:pt x="4" y="0"/>
                    <a:pt x="4" y="0"/>
                    <a:pt x="3" y="0"/>
                  </a:cubicBezTo>
                  <a:cubicBezTo>
                    <a:pt x="2" y="0"/>
                    <a:pt x="2" y="0"/>
                    <a:pt x="2" y="1"/>
                  </a:cubicBezTo>
                  <a:cubicBezTo>
                    <a:pt x="2" y="2"/>
                    <a:pt x="1" y="3"/>
                    <a:pt x="0" y="3"/>
                  </a:cubicBezTo>
                  <a:cubicBezTo>
                    <a:pt x="0" y="3"/>
                    <a:pt x="0" y="4"/>
                    <a:pt x="0" y="4"/>
                  </a:cubicBezTo>
                  <a:cubicBezTo>
                    <a:pt x="0" y="4"/>
                    <a:pt x="0" y="5"/>
                    <a:pt x="1" y="5"/>
                  </a:cubicBezTo>
                  <a:cubicBezTo>
                    <a:pt x="1" y="5"/>
                    <a:pt x="1" y="5"/>
                    <a:pt x="1" y="5"/>
                  </a:cubicBezTo>
                  <a:cubicBezTo>
                    <a:pt x="2" y="4"/>
                    <a:pt x="2" y="4"/>
                    <a:pt x="3" y="4"/>
                  </a:cubicBezTo>
                  <a:cubicBezTo>
                    <a:pt x="4" y="4"/>
                    <a:pt x="4" y="4"/>
                    <a:pt x="4" y="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2" name="Freeform 209"/>
            <p:cNvSpPr>
              <a:spLocks/>
            </p:cNvSpPr>
            <p:nvPr userDrawn="1"/>
          </p:nvSpPr>
          <p:spPr bwMode="auto">
            <a:xfrm>
              <a:off x="12279313" y="763588"/>
              <a:ext cx="112713" cy="101600"/>
            </a:xfrm>
            <a:custGeom>
              <a:avLst/>
              <a:gdLst>
                <a:gd name="T0" fmla="*/ 11 w 30"/>
                <a:gd name="T1" fmla="*/ 22 h 27"/>
                <a:gd name="T2" fmla="*/ 15 w 30"/>
                <a:gd name="T3" fmla="*/ 25 h 27"/>
                <a:gd name="T4" fmla="*/ 13 w 30"/>
                <a:gd name="T5" fmla="*/ 26 h 27"/>
                <a:gd name="T6" fmla="*/ 14 w 30"/>
                <a:gd name="T7" fmla="*/ 26 h 27"/>
                <a:gd name="T8" fmla="*/ 15 w 30"/>
                <a:gd name="T9" fmla="*/ 26 h 27"/>
                <a:gd name="T10" fmla="*/ 17 w 30"/>
                <a:gd name="T11" fmla="*/ 25 h 27"/>
                <a:gd name="T12" fmla="*/ 20 w 30"/>
                <a:gd name="T13" fmla="*/ 24 h 27"/>
                <a:gd name="T14" fmla="*/ 22 w 30"/>
                <a:gd name="T15" fmla="*/ 25 h 27"/>
                <a:gd name="T16" fmla="*/ 23 w 30"/>
                <a:gd name="T17" fmla="*/ 26 h 27"/>
                <a:gd name="T18" fmla="*/ 23 w 30"/>
                <a:gd name="T19" fmla="*/ 27 h 27"/>
                <a:gd name="T20" fmla="*/ 23 w 30"/>
                <a:gd name="T21" fmla="*/ 27 h 27"/>
                <a:gd name="T22" fmla="*/ 23 w 30"/>
                <a:gd name="T23" fmla="*/ 27 h 27"/>
                <a:gd name="T24" fmla="*/ 23 w 30"/>
                <a:gd name="T25" fmla="*/ 27 h 27"/>
                <a:gd name="T26" fmla="*/ 26 w 30"/>
                <a:gd name="T27" fmla="*/ 25 h 27"/>
                <a:gd name="T28" fmla="*/ 29 w 30"/>
                <a:gd name="T29" fmla="*/ 23 h 27"/>
                <a:gd name="T30" fmla="*/ 30 w 30"/>
                <a:gd name="T31" fmla="*/ 21 h 27"/>
                <a:gd name="T32" fmla="*/ 30 w 30"/>
                <a:gd name="T33" fmla="*/ 20 h 27"/>
                <a:gd name="T34" fmla="*/ 29 w 30"/>
                <a:gd name="T35" fmla="*/ 20 h 27"/>
                <a:gd name="T36" fmla="*/ 21 w 30"/>
                <a:gd name="T37" fmla="*/ 22 h 27"/>
                <a:gd name="T38" fmla="*/ 5 w 30"/>
                <a:gd name="T39" fmla="*/ 18 h 27"/>
                <a:gd name="T40" fmla="*/ 4 w 30"/>
                <a:gd name="T41" fmla="*/ 14 h 27"/>
                <a:gd name="T42" fmla="*/ 6 w 30"/>
                <a:gd name="T43" fmla="*/ 8 h 27"/>
                <a:gd name="T44" fmla="*/ 10 w 30"/>
                <a:gd name="T45" fmla="*/ 5 h 27"/>
                <a:gd name="T46" fmla="*/ 25 w 30"/>
                <a:gd name="T47" fmla="*/ 11 h 27"/>
                <a:gd name="T48" fmla="*/ 25 w 30"/>
                <a:gd name="T49" fmla="*/ 11 h 27"/>
                <a:gd name="T50" fmla="*/ 25 w 30"/>
                <a:gd name="T51" fmla="*/ 11 h 27"/>
                <a:gd name="T52" fmla="*/ 25 w 30"/>
                <a:gd name="T53" fmla="*/ 10 h 27"/>
                <a:gd name="T54" fmla="*/ 22 w 30"/>
                <a:gd name="T55" fmla="*/ 8 h 27"/>
                <a:gd name="T56" fmla="*/ 22 w 30"/>
                <a:gd name="T57" fmla="*/ 6 h 27"/>
                <a:gd name="T58" fmla="*/ 20 w 30"/>
                <a:gd name="T59" fmla="*/ 3 h 27"/>
                <a:gd name="T60" fmla="*/ 19 w 30"/>
                <a:gd name="T61" fmla="*/ 3 h 27"/>
                <a:gd name="T62" fmla="*/ 19 w 30"/>
                <a:gd name="T63" fmla="*/ 3 h 27"/>
                <a:gd name="T64" fmla="*/ 19 w 30"/>
                <a:gd name="T65" fmla="*/ 5 h 27"/>
                <a:gd name="T66" fmla="*/ 18 w 30"/>
                <a:gd name="T67" fmla="*/ 5 h 27"/>
                <a:gd name="T68" fmla="*/ 18 w 30"/>
                <a:gd name="T69" fmla="*/ 5 h 27"/>
                <a:gd name="T70" fmla="*/ 12 w 30"/>
                <a:gd name="T71" fmla="*/ 2 h 27"/>
                <a:gd name="T72" fmla="*/ 9 w 30"/>
                <a:gd name="T73" fmla="*/ 0 h 27"/>
                <a:gd name="T74" fmla="*/ 9 w 30"/>
                <a:gd name="T75" fmla="*/ 0 h 27"/>
                <a:gd name="T76" fmla="*/ 9 w 30"/>
                <a:gd name="T77" fmla="*/ 0 h 27"/>
                <a:gd name="T78" fmla="*/ 9 w 30"/>
                <a:gd name="T79" fmla="*/ 1 h 27"/>
                <a:gd name="T80" fmla="*/ 10 w 30"/>
                <a:gd name="T81" fmla="*/ 2 h 27"/>
                <a:gd name="T82" fmla="*/ 8 w 30"/>
                <a:gd name="T83" fmla="*/ 3 h 27"/>
                <a:gd name="T84" fmla="*/ 7 w 30"/>
                <a:gd name="T85" fmla="*/ 4 h 27"/>
                <a:gd name="T86" fmla="*/ 6 w 30"/>
                <a:gd name="T87" fmla="*/ 4 h 27"/>
                <a:gd name="T88" fmla="*/ 5 w 30"/>
                <a:gd name="T89" fmla="*/ 3 h 27"/>
                <a:gd name="T90" fmla="*/ 5 w 30"/>
                <a:gd name="T91" fmla="*/ 3 h 27"/>
                <a:gd name="T92" fmla="*/ 3 w 30"/>
                <a:gd name="T93" fmla="*/ 3 h 27"/>
                <a:gd name="T94" fmla="*/ 2 w 30"/>
                <a:gd name="T95" fmla="*/ 3 h 27"/>
                <a:gd name="T96" fmla="*/ 2 w 30"/>
                <a:gd name="T97" fmla="*/ 3 h 27"/>
                <a:gd name="T98" fmla="*/ 2 w 30"/>
                <a:gd name="T99" fmla="*/ 3 h 27"/>
                <a:gd name="T100" fmla="*/ 3 w 30"/>
                <a:gd name="T101" fmla="*/ 7 h 27"/>
                <a:gd name="T102" fmla="*/ 1 w 30"/>
                <a:gd name="T103" fmla="*/ 14 h 27"/>
                <a:gd name="T104" fmla="*/ 2 w 30"/>
                <a:gd name="T105" fmla="*/ 20 h 27"/>
                <a:gd name="T106" fmla="*/ 5 w 30"/>
                <a:gd name="T107" fmla="*/ 22 h 27"/>
                <a:gd name="T108" fmla="*/ 4 w 30"/>
                <a:gd name="T109" fmla="*/ 23 h 27"/>
                <a:gd name="T110" fmla="*/ 4 w 30"/>
                <a:gd name="T111" fmla="*/ 23 h 27"/>
                <a:gd name="T112" fmla="*/ 5 w 30"/>
                <a:gd name="T113" fmla="*/ 24 h 27"/>
                <a:gd name="T114" fmla="*/ 7 w 30"/>
                <a:gd name="T115" fmla="*/ 23 h 27"/>
                <a:gd name="T116" fmla="*/ 9 w 30"/>
                <a:gd name="T117" fmla="*/ 22 h 27"/>
                <a:gd name="T118" fmla="*/ 11 w 30"/>
                <a:gd name="T119"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 h="27">
                  <a:moveTo>
                    <a:pt x="11" y="22"/>
                  </a:moveTo>
                  <a:cubicBezTo>
                    <a:pt x="13" y="23"/>
                    <a:pt x="15" y="24"/>
                    <a:pt x="15" y="25"/>
                  </a:cubicBezTo>
                  <a:cubicBezTo>
                    <a:pt x="15" y="25"/>
                    <a:pt x="14" y="26"/>
                    <a:pt x="13" y="26"/>
                  </a:cubicBezTo>
                  <a:cubicBezTo>
                    <a:pt x="14" y="26"/>
                    <a:pt x="14" y="26"/>
                    <a:pt x="14" y="26"/>
                  </a:cubicBezTo>
                  <a:cubicBezTo>
                    <a:pt x="14" y="26"/>
                    <a:pt x="14" y="26"/>
                    <a:pt x="15" y="26"/>
                  </a:cubicBezTo>
                  <a:cubicBezTo>
                    <a:pt x="16" y="26"/>
                    <a:pt x="16" y="26"/>
                    <a:pt x="17" y="25"/>
                  </a:cubicBezTo>
                  <a:cubicBezTo>
                    <a:pt x="18" y="25"/>
                    <a:pt x="19" y="24"/>
                    <a:pt x="20" y="24"/>
                  </a:cubicBezTo>
                  <a:cubicBezTo>
                    <a:pt x="20" y="24"/>
                    <a:pt x="21" y="24"/>
                    <a:pt x="22" y="25"/>
                  </a:cubicBezTo>
                  <a:cubicBezTo>
                    <a:pt x="23" y="25"/>
                    <a:pt x="23" y="25"/>
                    <a:pt x="23" y="26"/>
                  </a:cubicBezTo>
                  <a:cubicBezTo>
                    <a:pt x="23" y="26"/>
                    <a:pt x="23" y="27"/>
                    <a:pt x="23" y="27"/>
                  </a:cubicBezTo>
                  <a:cubicBezTo>
                    <a:pt x="23" y="27"/>
                    <a:pt x="23" y="27"/>
                    <a:pt x="23" y="27"/>
                  </a:cubicBezTo>
                  <a:cubicBezTo>
                    <a:pt x="23" y="27"/>
                    <a:pt x="23" y="27"/>
                    <a:pt x="23" y="27"/>
                  </a:cubicBezTo>
                  <a:cubicBezTo>
                    <a:pt x="23" y="27"/>
                    <a:pt x="23" y="27"/>
                    <a:pt x="23" y="27"/>
                  </a:cubicBezTo>
                  <a:cubicBezTo>
                    <a:pt x="25" y="27"/>
                    <a:pt x="26" y="26"/>
                    <a:pt x="26" y="25"/>
                  </a:cubicBezTo>
                  <a:cubicBezTo>
                    <a:pt x="27" y="24"/>
                    <a:pt x="28" y="23"/>
                    <a:pt x="29" y="23"/>
                  </a:cubicBezTo>
                  <a:cubicBezTo>
                    <a:pt x="30" y="22"/>
                    <a:pt x="30" y="22"/>
                    <a:pt x="30" y="21"/>
                  </a:cubicBezTo>
                  <a:cubicBezTo>
                    <a:pt x="30" y="20"/>
                    <a:pt x="30" y="20"/>
                    <a:pt x="30" y="20"/>
                  </a:cubicBezTo>
                  <a:cubicBezTo>
                    <a:pt x="30" y="20"/>
                    <a:pt x="30" y="20"/>
                    <a:pt x="29" y="20"/>
                  </a:cubicBezTo>
                  <a:cubicBezTo>
                    <a:pt x="27" y="21"/>
                    <a:pt x="24" y="22"/>
                    <a:pt x="21" y="22"/>
                  </a:cubicBezTo>
                  <a:cubicBezTo>
                    <a:pt x="17" y="22"/>
                    <a:pt x="12" y="20"/>
                    <a:pt x="5" y="18"/>
                  </a:cubicBezTo>
                  <a:cubicBezTo>
                    <a:pt x="3" y="17"/>
                    <a:pt x="3" y="16"/>
                    <a:pt x="4" y="14"/>
                  </a:cubicBezTo>
                  <a:cubicBezTo>
                    <a:pt x="6" y="8"/>
                    <a:pt x="6" y="8"/>
                    <a:pt x="6" y="8"/>
                  </a:cubicBezTo>
                  <a:cubicBezTo>
                    <a:pt x="7" y="6"/>
                    <a:pt x="8" y="5"/>
                    <a:pt x="10" y="5"/>
                  </a:cubicBezTo>
                  <a:cubicBezTo>
                    <a:pt x="14" y="5"/>
                    <a:pt x="18" y="7"/>
                    <a:pt x="25" y="11"/>
                  </a:cubicBezTo>
                  <a:cubicBezTo>
                    <a:pt x="25" y="11"/>
                    <a:pt x="25" y="11"/>
                    <a:pt x="25" y="11"/>
                  </a:cubicBezTo>
                  <a:cubicBezTo>
                    <a:pt x="25" y="11"/>
                    <a:pt x="25" y="11"/>
                    <a:pt x="25" y="11"/>
                  </a:cubicBezTo>
                  <a:cubicBezTo>
                    <a:pt x="25" y="11"/>
                    <a:pt x="25" y="10"/>
                    <a:pt x="25" y="10"/>
                  </a:cubicBezTo>
                  <a:cubicBezTo>
                    <a:pt x="22" y="8"/>
                    <a:pt x="22" y="8"/>
                    <a:pt x="22" y="8"/>
                  </a:cubicBezTo>
                  <a:cubicBezTo>
                    <a:pt x="22" y="7"/>
                    <a:pt x="21" y="7"/>
                    <a:pt x="22" y="6"/>
                  </a:cubicBezTo>
                  <a:cubicBezTo>
                    <a:pt x="21" y="4"/>
                    <a:pt x="21" y="3"/>
                    <a:pt x="20" y="3"/>
                  </a:cubicBezTo>
                  <a:cubicBezTo>
                    <a:pt x="19" y="3"/>
                    <a:pt x="19" y="3"/>
                    <a:pt x="19" y="3"/>
                  </a:cubicBezTo>
                  <a:cubicBezTo>
                    <a:pt x="19" y="3"/>
                    <a:pt x="19" y="3"/>
                    <a:pt x="19" y="3"/>
                  </a:cubicBezTo>
                  <a:cubicBezTo>
                    <a:pt x="19" y="5"/>
                    <a:pt x="19" y="5"/>
                    <a:pt x="19" y="5"/>
                  </a:cubicBezTo>
                  <a:cubicBezTo>
                    <a:pt x="19" y="5"/>
                    <a:pt x="18" y="5"/>
                    <a:pt x="18" y="5"/>
                  </a:cubicBezTo>
                  <a:cubicBezTo>
                    <a:pt x="18" y="5"/>
                    <a:pt x="18" y="5"/>
                    <a:pt x="18" y="5"/>
                  </a:cubicBezTo>
                  <a:cubicBezTo>
                    <a:pt x="14" y="5"/>
                    <a:pt x="13" y="3"/>
                    <a:pt x="12" y="2"/>
                  </a:cubicBezTo>
                  <a:cubicBezTo>
                    <a:pt x="11" y="1"/>
                    <a:pt x="11" y="0"/>
                    <a:pt x="9" y="0"/>
                  </a:cubicBezTo>
                  <a:cubicBezTo>
                    <a:pt x="9" y="0"/>
                    <a:pt x="9" y="0"/>
                    <a:pt x="9" y="0"/>
                  </a:cubicBezTo>
                  <a:cubicBezTo>
                    <a:pt x="9" y="0"/>
                    <a:pt x="9" y="0"/>
                    <a:pt x="9" y="0"/>
                  </a:cubicBezTo>
                  <a:cubicBezTo>
                    <a:pt x="9" y="1"/>
                    <a:pt x="9" y="1"/>
                    <a:pt x="9" y="1"/>
                  </a:cubicBezTo>
                  <a:cubicBezTo>
                    <a:pt x="10" y="1"/>
                    <a:pt x="10" y="2"/>
                    <a:pt x="10" y="2"/>
                  </a:cubicBezTo>
                  <a:cubicBezTo>
                    <a:pt x="10" y="3"/>
                    <a:pt x="9" y="3"/>
                    <a:pt x="8" y="3"/>
                  </a:cubicBezTo>
                  <a:cubicBezTo>
                    <a:pt x="8" y="3"/>
                    <a:pt x="8" y="3"/>
                    <a:pt x="7" y="4"/>
                  </a:cubicBezTo>
                  <a:cubicBezTo>
                    <a:pt x="7" y="4"/>
                    <a:pt x="7" y="4"/>
                    <a:pt x="6" y="4"/>
                  </a:cubicBezTo>
                  <a:cubicBezTo>
                    <a:pt x="6" y="4"/>
                    <a:pt x="5" y="4"/>
                    <a:pt x="5" y="3"/>
                  </a:cubicBezTo>
                  <a:cubicBezTo>
                    <a:pt x="5" y="3"/>
                    <a:pt x="5" y="3"/>
                    <a:pt x="5" y="3"/>
                  </a:cubicBezTo>
                  <a:cubicBezTo>
                    <a:pt x="4" y="3"/>
                    <a:pt x="4" y="3"/>
                    <a:pt x="3" y="3"/>
                  </a:cubicBezTo>
                  <a:cubicBezTo>
                    <a:pt x="3" y="3"/>
                    <a:pt x="2" y="3"/>
                    <a:pt x="2" y="3"/>
                  </a:cubicBezTo>
                  <a:cubicBezTo>
                    <a:pt x="2" y="3"/>
                    <a:pt x="2" y="3"/>
                    <a:pt x="2" y="3"/>
                  </a:cubicBezTo>
                  <a:cubicBezTo>
                    <a:pt x="2" y="3"/>
                    <a:pt x="2" y="3"/>
                    <a:pt x="2" y="3"/>
                  </a:cubicBezTo>
                  <a:cubicBezTo>
                    <a:pt x="3" y="4"/>
                    <a:pt x="4" y="5"/>
                    <a:pt x="3" y="7"/>
                  </a:cubicBezTo>
                  <a:cubicBezTo>
                    <a:pt x="1" y="14"/>
                    <a:pt x="1" y="14"/>
                    <a:pt x="1" y="14"/>
                  </a:cubicBezTo>
                  <a:cubicBezTo>
                    <a:pt x="1" y="16"/>
                    <a:pt x="0" y="18"/>
                    <a:pt x="2" y="20"/>
                  </a:cubicBezTo>
                  <a:cubicBezTo>
                    <a:pt x="4" y="20"/>
                    <a:pt x="5" y="21"/>
                    <a:pt x="5" y="22"/>
                  </a:cubicBezTo>
                  <a:cubicBezTo>
                    <a:pt x="5" y="22"/>
                    <a:pt x="5" y="23"/>
                    <a:pt x="4" y="23"/>
                  </a:cubicBezTo>
                  <a:cubicBezTo>
                    <a:pt x="4" y="23"/>
                    <a:pt x="4" y="23"/>
                    <a:pt x="4" y="23"/>
                  </a:cubicBezTo>
                  <a:cubicBezTo>
                    <a:pt x="4" y="24"/>
                    <a:pt x="5" y="24"/>
                    <a:pt x="5" y="24"/>
                  </a:cubicBezTo>
                  <a:cubicBezTo>
                    <a:pt x="6" y="24"/>
                    <a:pt x="7" y="23"/>
                    <a:pt x="7" y="23"/>
                  </a:cubicBezTo>
                  <a:cubicBezTo>
                    <a:pt x="8" y="22"/>
                    <a:pt x="9" y="22"/>
                    <a:pt x="9" y="22"/>
                  </a:cubicBezTo>
                  <a:cubicBezTo>
                    <a:pt x="10" y="22"/>
                    <a:pt x="10" y="22"/>
                    <a:pt x="11" y="2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3" name="Freeform 210"/>
            <p:cNvSpPr>
              <a:spLocks/>
            </p:cNvSpPr>
            <p:nvPr userDrawn="1"/>
          </p:nvSpPr>
          <p:spPr bwMode="auto">
            <a:xfrm>
              <a:off x="12266613" y="777875"/>
              <a:ext cx="19050" cy="19050"/>
            </a:xfrm>
            <a:custGeom>
              <a:avLst/>
              <a:gdLst>
                <a:gd name="T0" fmla="*/ 4 w 5"/>
                <a:gd name="T1" fmla="*/ 5 h 5"/>
                <a:gd name="T2" fmla="*/ 4 w 5"/>
                <a:gd name="T3" fmla="*/ 4 h 5"/>
                <a:gd name="T4" fmla="*/ 4 w 5"/>
                <a:gd name="T5" fmla="*/ 4 h 5"/>
                <a:gd name="T6" fmla="*/ 1 w 5"/>
                <a:gd name="T7" fmla="*/ 0 h 5"/>
                <a:gd name="T8" fmla="*/ 0 w 5"/>
                <a:gd name="T9" fmla="*/ 0 h 5"/>
                <a:gd name="T10" fmla="*/ 0 w 5"/>
                <a:gd name="T11" fmla="*/ 0 h 5"/>
                <a:gd name="T12" fmla="*/ 0 w 5"/>
                <a:gd name="T13" fmla="*/ 1 h 5"/>
                <a:gd name="T14" fmla="*/ 4 w 5"/>
                <a:gd name="T15" fmla="*/ 4 h 5"/>
                <a:gd name="T16" fmla="*/ 4 w 5"/>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5"/>
                  </a:moveTo>
                  <a:cubicBezTo>
                    <a:pt x="4" y="4"/>
                    <a:pt x="4" y="4"/>
                    <a:pt x="4" y="4"/>
                  </a:cubicBezTo>
                  <a:cubicBezTo>
                    <a:pt x="5" y="4"/>
                    <a:pt x="5" y="4"/>
                    <a:pt x="4" y="4"/>
                  </a:cubicBezTo>
                  <a:cubicBezTo>
                    <a:pt x="4" y="2"/>
                    <a:pt x="2" y="1"/>
                    <a:pt x="1" y="0"/>
                  </a:cubicBezTo>
                  <a:cubicBezTo>
                    <a:pt x="0" y="0"/>
                    <a:pt x="0" y="0"/>
                    <a:pt x="0" y="0"/>
                  </a:cubicBezTo>
                  <a:cubicBezTo>
                    <a:pt x="0" y="0"/>
                    <a:pt x="0" y="0"/>
                    <a:pt x="0" y="0"/>
                  </a:cubicBezTo>
                  <a:cubicBezTo>
                    <a:pt x="0" y="0"/>
                    <a:pt x="0" y="1"/>
                    <a:pt x="0" y="1"/>
                  </a:cubicBezTo>
                  <a:cubicBezTo>
                    <a:pt x="1" y="2"/>
                    <a:pt x="2" y="3"/>
                    <a:pt x="4" y="4"/>
                  </a:cubicBezTo>
                  <a:lnTo>
                    <a:pt x="4" y="5"/>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5" name="Freeform 211"/>
            <p:cNvSpPr>
              <a:spLocks/>
            </p:cNvSpPr>
            <p:nvPr userDrawn="1"/>
          </p:nvSpPr>
          <p:spPr bwMode="auto">
            <a:xfrm>
              <a:off x="12184063" y="747713"/>
              <a:ext cx="95250" cy="79375"/>
            </a:xfrm>
            <a:custGeom>
              <a:avLst/>
              <a:gdLst>
                <a:gd name="T0" fmla="*/ 3 w 25"/>
                <a:gd name="T1" fmla="*/ 16 h 21"/>
                <a:gd name="T2" fmla="*/ 4 w 25"/>
                <a:gd name="T3" fmla="*/ 16 h 21"/>
                <a:gd name="T4" fmla="*/ 5 w 25"/>
                <a:gd name="T5" fmla="*/ 16 h 21"/>
                <a:gd name="T6" fmla="*/ 10 w 25"/>
                <a:gd name="T7" fmla="*/ 19 h 21"/>
                <a:gd name="T8" fmla="*/ 11 w 25"/>
                <a:gd name="T9" fmla="*/ 20 h 21"/>
                <a:gd name="T10" fmla="*/ 10 w 25"/>
                <a:gd name="T11" fmla="*/ 21 h 21"/>
                <a:gd name="T12" fmla="*/ 11 w 25"/>
                <a:gd name="T13" fmla="*/ 21 h 21"/>
                <a:gd name="T14" fmla="*/ 14 w 25"/>
                <a:gd name="T15" fmla="*/ 20 h 21"/>
                <a:gd name="T16" fmla="*/ 15 w 25"/>
                <a:gd name="T17" fmla="*/ 20 h 21"/>
                <a:gd name="T18" fmla="*/ 15 w 25"/>
                <a:gd name="T19" fmla="*/ 20 h 21"/>
                <a:gd name="T20" fmla="*/ 18 w 25"/>
                <a:gd name="T21" fmla="*/ 20 h 21"/>
                <a:gd name="T22" fmla="*/ 24 w 25"/>
                <a:gd name="T23" fmla="*/ 19 h 21"/>
                <a:gd name="T24" fmla="*/ 25 w 25"/>
                <a:gd name="T25" fmla="*/ 18 h 21"/>
                <a:gd name="T26" fmla="*/ 24 w 25"/>
                <a:gd name="T27" fmla="*/ 17 h 21"/>
                <a:gd name="T28" fmla="*/ 24 w 25"/>
                <a:gd name="T29" fmla="*/ 17 h 21"/>
                <a:gd name="T30" fmla="*/ 18 w 25"/>
                <a:gd name="T31" fmla="*/ 18 h 21"/>
                <a:gd name="T32" fmla="*/ 5 w 25"/>
                <a:gd name="T33" fmla="*/ 14 h 21"/>
                <a:gd name="T34" fmla="*/ 4 w 25"/>
                <a:gd name="T35" fmla="*/ 11 h 21"/>
                <a:gd name="T36" fmla="*/ 7 w 25"/>
                <a:gd name="T37" fmla="*/ 4 h 21"/>
                <a:gd name="T38" fmla="*/ 8 w 25"/>
                <a:gd name="T39" fmla="*/ 4 h 21"/>
                <a:gd name="T40" fmla="*/ 8 w 25"/>
                <a:gd name="T41" fmla="*/ 4 h 21"/>
                <a:gd name="T42" fmla="*/ 10 w 25"/>
                <a:gd name="T43" fmla="*/ 4 h 21"/>
                <a:gd name="T44" fmla="*/ 12 w 25"/>
                <a:gd name="T45" fmla="*/ 3 h 21"/>
                <a:gd name="T46" fmla="*/ 12 w 25"/>
                <a:gd name="T47" fmla="*/ 2 h 21"/>
                <a:gd name="T48" fmla="*/ 11 w 25"/>
                <a:gd name="T49" fmla="*/ 2 h 21"/>
                <a:gd name="T50" fmla="*/ 11 w 25"/>
                <a:gd name="T51" fmla="*/ 3 h 21"/>
                <a:gd name="T52" fmla="*/ 8 w 25"/>
                <a:gd name="T53" fmla="*/ 1 h 21"/>
                <a:gd name="T54" fmla="*/ 6 w 25"/>
                <a:gd name="T55" fmla="*/ 0 h 21"/>
                <a:gd name="T56" fmla="*/ 6 w 25"/>
                <a:gd name="T57" fmla="*/ 0 h 21"/>
                <a:gd name="T58" fmla="*/ 6 w 25"/>
                <a:gd name="T59" fmla="*/ 1 h 21"/>
                <a:gd name="T60" fmla="*/ 6 w 25"/>
                <a:gd name="T61" fmla="*/ 3 h 21"/>
                <a:gd name="T62" fmla="*/ 1 w 25"/>
                <a:gd name="T63" fmla="*/ 12 h 21"/>
                <a:gd name="T64" fmla="*/ 0 w 25"/>
                <a:gd name="T65" fmla="*/ 16 h 21"/>
                <a:gd name="T66" fmla="*/ 0 w 25"/>
                <a:gd name="T67" fmla="*/ 16 h 21"/>
                <a:gd name="T68" fmla="*/ 0 w 25"/>
                <a:gd name="T69" fmla="*/ 16 h 21"/>
                <a:gd name="T70" fmla="*/ 2 w 25"/>
                <a:gd name="T71" fmla="*/ 17 h 21"/>
                <a:gd name="T72" fmla="*/ 3 w 25"/>
                <a:gd name="T7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 h="21">
                  <a:moveTo>
                    <a:pt x="3" y="16"/>
                  </a:moveTo>
                  <a:cubicBezTo>
                    <a:pt x="4" y="16"/>
                    <a:pt x="4" y="16"/>
                    <a:pt x="4" y="16"/>
                  </a:cubicBezTo>
                  <a:cubicBezTo>
                    <a:pt x="4" y="16"/>
                    <a:pt x="5" y="16"/>
                    <a:pt x="5" y="16"/>
                  </a:cubicBezTo>
                  <a:cubicBezTo>
                    <a:pt x="10" y="19"/>
                    <a:pt x="10" y="19"/>
                    <a:pt x="10" y="19"/>
                  </a:cubicBezTo>
                  <a:cubicBezTo>
                    <a:pt x="10" y="19"/>
                    <a:pt x="11" y="19"/>
                    <a:pt x="11" y="20"/>
                  </a:cubicBezTo>
                  <a:cubicBezTo>
                    <a:pt x="11" y="20"/>
                    <a:pt x="11" y="20"/>
                    <a:pt x="10" y="21"/>
                  </a:cubicBezTo>
                  <a:cubicBezTo>
                    <a:pt x="10" y="21"/>
                    <a:pt x="11" y="21"/>
                    <a:pt x="11" y="21"/>
                  </a:cubicBezTo>
                  <a:cubicBezTo>
                    <a:pt x="12" y="21"/>
                    <a:pt x="13" y="21"/>
                    <a:pt x="14" y="20"/>
                  </a:cubicBezTo>
                  <a:cubicBezTo>
                    <a:pt x="14" y="20"/>
                    <a:pt x="14" y="20"/>
                    <a:pt x="15" y="20"/>
                  </a:cubicBezTo>
                  <a:cubicBezTo>
                    <a:pt x="15" y="20"/>
                    <a:pt x="15" y="20"/>
                    <a:pt x="15" y="20"/>
                  </a:cubicBezTo>
                  <a:cubicBezTo>
                    <a:pt x="16" y="20"/>
                    <a:pt x="17" y="20"/>
                    <a:pt x="18" y="20"/>
                  </a:cubicBezTo>
                  <a:cubicBezTo>
                    <a:pt x="20" y="20"/>
                    <a:pt x="22" y="20"/>
                    <a:pt x="24" y="19"/>
                  </a:cubicBezTo>
                  <a:cubicBezTo>
                    <a:pt x="25" y="19"/>
                    <a:pt x="25" y="18"/>
                    <a:pt x="25" y="18"/>
                  </a:cubicBezTo>
                  <a:cubicBezTo>
                    <a:pt x="24" y="17"/>
                    <a:pt x="24" y="17"/>
                    <a:pt x="24" y="17"/>
                  </a:cubicBezTo>
                  <a:cubicBezTo>
                    <a:pt x="24" y="17"/>
                    <a:pt x="24" y="17"/>
                    <a:pt x="24" y="17"/>
                  </a:cubicBezTo>
                  <a:cubicBezTo>
                    <a:pt x="22" y="18"/>
                    <a:pt x="20" y="18"/>
                    <a:pt x="18" y="18"/>
                  </a:cubicBezTo>
                  <a:cubicBezTo>
                    <a:pt x="14" y="18"/>
                    <a:pt x="10" y="17"/>
                    <a:pt x="5" y="14"/>
                  </a:cubicBezTo>
                  <a:cubicBezTo>
                    <a:pt x="4" y="14"/>
                    <a:pt x="4" y="13"/>
                    <a:pt x="4" y="11"/>
                  </a:cubicBezTo>
                  <a:cubicBezTo>
                    <a:pt x="5" y="8"/>
                    <a:pt x="6" y="6"/>
                    <a:pt x="7" y="4"/>
                  </a:cubicBezTo>
                  <a:cubicBezTo>
                    <a:pt x="7" y="4"/>
                    <a:pt x="8" y="4"/>
                    <a:pt x="8" y="4"/>
                  </a:cubicBezTo>
                  <a:cubicBezTo>
                    <a:pt x="8" y="4"/>
                    <a:pt x="8" y="4"/>
                    <a:pt x="8" y="4"/>
                  </a:cubicBezTo>
                  <a:cubicBezTo>
                    <a:pt x="9" y="4"/>
                    <a:pt x="9" y="4"/>
                    <a:pt x="10" y="4"/>
                  </a:cubicBezTo>
                  <a:cubicBezTo>
                    <a:pt x="11" y="4"/>
                    <a:pt x="12" y="3"/>
                    <a:pt x="12" y="3"/>
                  </a:cubicBezTo>
                  <a:cubicBezTo>
                    <a:pt x="12" y="2"/>
                    <a:pt x="12" y="2"/>
                    <a:pt x="12" y="2"/>
                  </a:cubicBezTo>
                  <a:cubicBezTo>
                    <a:pt x="11" y="2"/>
                    <a:pt x="11" y="2"/>
                    <a:pt x="11" y="2"/>
                  </a:cubicBezTo>
                  <a:cubicBezTo>
                    <a:pt x="11" y="3"/>
                    <a:pt x="11" y="3"/>
                    <a:pt x="11" y="3"/>
                  </a:cubicBezTo>
                  <a:cubicBezTo>
                    <a:pt x="10" y="3"/>
                    <a:pt x="9" y="2"/>
                    <a:pt x="8" y="1"/>
                  </a:cubicBezTo>
                  <a:cubicBezTo>
                    <a:pt x="7" y="1"/>
                    <a:pt x="7" y="0"/>
                    <a:pt x="6" y="0"/>
                  </a:cubicBezTo>
                  <a:cubicBezTo>
                    <a:pt x="6" y="0"/>
                    <a:pt x="6" y="0"/>
                    <a:pt x="6" y="0"/>
                  </a:cubicBezTo>
                  <a:cubicBezTo>
                    <a:pt x="6" y="1"/>
                    <a:pt x="6" y="1"/>
                    <a:pt x="6" y="1"/>
                  </a:cubicBezTo>
                  <a:cubicBezTo>
                    <a:pt x="6" y="2"/>
                    <a:pt x="6" y="2"/>
                    <a:pt x="6" y="3"/>
                  </a:cubicBezTo>
                  <a:cubicBezTo>
                    <a:pt x="3" y="5"/>
                    <a:pt x="2" y="9"/>
                    <a:pt x="1" y="12"/>
                  </a:cubicBezTo>
                  <a:cubicBezTo>
                    <a:pt x="1" y="14"/>
                    <a:pt x="2" y="16"/>
                    <a:pt x="0" y="16"/>
                  </a:cubicBezTo>
                  <a:cubicBezTo>
                    <a:pt x="0" y="16"/>
                    <a:pt x="0" y="16"/>
                    <a:pt x="0" y="16"/>
                  </a:cubicBezTo>
                  <a:cubicBezTo>
                    <a:pt x="0" y="16"/>
                    <a:pt x="0" y="16"/>
                    <a:pt x="0" y="16"/>
                  </a:cubicBezTo>
                  <a:cubicBezTo>
                    <a:pt x="1" y="17"/>
                    <a:pt x="1" y="17"/>
                    <a:pt x="2" y="17"/>
                  </a:cubicBezTo>
                  <a:cubicBezTo>
                    <a:pt x="2" y="17"/>
                    <a:pt x="3" y="17"/>
                    <a:pt x="3" y="16"/>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8" name="Freeform 212"/>
            <p:cNvSpPr>
              <a:spLocks noEditPoints="1"/>
            </p:cNvSpPr>
            <p:nvPr userDrawn="1"/>
          </p:nvSpPr>
          <p:spPr bwMode="auto">
            <a:xfrm>
              <a:off x="12233275" y="750888"/>
              <a:ext cx="30163" cy="38100"/>
            </a:xfrm>
            <a:custGeom>
              <a:avLst/>
              <a:gdLst>
                <a:gd name="T0" fmla="*/ 8 w 8"/>
                <a:gd name="T1" fmla="*/ 6 h 10"/>
                <a:gd name="T2" fmla="*/ 7 w 8"/>
                <a:gd name="T3" fmla="*/ 1 h 10"/>
                <a:gd name="T4" fmla="*/ 3 w 8"/>
                <a:gd name="T5" fmla="*/ 0 h 10"/>
                <a:gd name="T6" fmla="*/ 1 w 8"/>
                <a:gd name="T7" fmla="*/ 1 h 10"/>
                <a:gd name="T8" fmla="*/ 0 w 8"/>
                <a:gd name="T9" fmla="*/ 5 h 10"/>
                <a:gd name="T10" fmla="*/ 2 w 8"/>
                <a:gd name="T11" fmla="*/ 10 h 10"/>
                <a:gd name="T12" fmla="*/ 4 w 8"/>
                <a:gd name="T13" fmla="*/ 10 h 10"/>
                <a:gd name="T14" fmla="*/ 8 w 8"/>
                <a:gd name="T15" fmla="*/ 6 h 10"/>
                <a:gd name="T16" fmla="*/ 2 w 8"/>
                <a:gd name="T17" fmla="*/ 7 h 10"/>
                <a:gd name="T18" fmla="*/ 2 w 8"/>
                <a:gd name="T19" fmla="*/ 7 h 10"/>
                <a:gd name="T20" fmla="*/ 2 w 8"/>
                <a:gd name="T21" fmla="*/ 2 h 10"/>
                <a:gd name="T22" fmla="*/ 3 w 8"/>
                <a:gd name="T23" fmla="*/ 1 h 10"/>
                <a:gd name="T24" fmla="*/ 5 w 8"/>
                <a:gd name="T25" fmla="*/ 2 h 10"/>
                <a:gd name="T26" fmla="*/ 5 w 8"/>
                <a:gd name="T27" fmla="*/ 5 h 10"/>
                <a:gd name="T28" fmla="*/ 3 w 8"/>
                <a:gd name="T29" fmla="*/ 8 h 10"/>
                <a:gd name="T30" fmla="*/ 2 w 8"/>
                <a:gd name="T31"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0">
                  <a:moveTo>
                    <a:pt x="8" y="6"/>
                  </a:moveTo>
                  <a:cubicBezTo>
                    <a:pt x="8" y="4"/>
                    <a:pt x="8" y="3"/>
                    <a:pt x="7" y="1"/>
                  </a:cubicBezTo>
                  <a:cubicBezTo>
                    <a:pt x="6" y="1"/>
                    <a:pt x="5" y="0"/>
                    <a:pt x="3" y="0"/>
                  </a:cubicBezTo>
                  <a:cubicBezTo>
                    <a:pt x="3" y="0"/>
                    <a:pt x="2" y="0"/>
                    <a:pt x="1" y="1"/>
                  </a:cubicBezTo>
                  <a:cubicBezTo>
                    <a:pt x="0" y="2"/>
                    <a:pt x="0" y="3"/>
                    <a:pt x="0" y="5"/>
                  </a:cubicBezTo>
                  <a:cubicBezTo>
                    <a:pt x="0" y="7"/>
                    <a:pt x="1" y="9"/>
                    <a:pt x="2" y="10"/>
                  </a:cubicBezTo>
                  <a:cubicBezTo>
                    <a:pt x="3" y="10"/>
                    <a:pt x="3" y="10"/>
                    <a:pt x="4" y="10"/>
                  </a:cubicBezTo>
                  <a:cubicBezTo>
                    <a:pt x="5" y="10"/>
                    <a:pt x="7" y="9"/>
                    <a:pt x="8" y="6"/>
                  </a:cubicBezTo>
                  <a:close/>
                  <a:moveTo>
                    <a:pt x="2" y="7"/>
                  </a:moveTo>
                  <a:cubicBezTo>
                    <a:pt x="2" y="7"/>
                    <a:pt x="2" y="7"/>
                    <a:pt x="2" y="7"/>
                  </a:cubicBezTo>
                  <a:cubicBezTo>
                    <a:pt x="1" y="5"/>
                    <a:pt x="1" y="4"/>
                    <a:pt x="2" y="2"/>
                  </a:cubicBezTo>
                  <a:cubicBezTo>
                    <a:pt x="2" y="2"/>
                    <a:pt x="3" y="1"/>
                    <a:pt x="3" y="1"/>
                  </a:cubicBezTo>
                  <a:cubicBezTo>
                    <a:pt x="4" y="1"/>
                    <a:pt x="5" y="2"/>
                    <a:pt x="5" y="2"/>
                  </a:cubicBezTo>
                  <a:cubicBezTo>
                    <a:pt x="6" y="3"/>
                    <a:pt x="6" y="4"/>
                    <a:pt x="5" y="5"/>
                  </a:cubicBezTo>
                  <a:cubicBezTo>
                    <a:pt x="5" y="7"/>
                    <a:pt x="4" y="8"/>
                    <a:pt x="3" y="8"/>
                  </a:cubicBezTo>
                  <a:cubicBezTo>
                    <a:pt x="3" y="8"/>
                    <a:pt x="2" y="8"/>
                    <a:pt x="2" y="7"/>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9" name="Freeform 213"/>
            <p:cNvSpPr>
              <a:spLocks/>
            </p:cNvSpPr>
            <p:nvPr userDrawn="1"/>
          </p:nvSpPr>
          <p:spPr bwMode="auto">
            <a:xfrm>
              <a:off x="12263438" y="739775"/>
              <a:ext cx="11113" cy="11113"/>
            </a:xfrm>
            <a:custGeom>
              <a:avLst/>
              <a:gdLst>
                <a:gd name="T0" fmla="*/ 1 w 3"/>
                <a:gd name="T1" fmla="*/ 3 h 3"/>
                <a:gd name="T2" fmla="*/ 3 w 3"/>
                <a:gd name="T3" fmla="*/ 2 h 3"/>
                <a:gd name="T4" fmla="*/ 3 w 3"/>
                <a:gd name="T5" fmla="*/ 1 h 3"/>
                <a:gd name="T6" fmla="*/ 2 w 3"/>
                <a:gd name="T7" fmla="*/ 0 h 3"/>
                <a:gd name="T8" fmla="*/ 1 w 3"/>
                <a:gd name="T9" fmla="*/ 0 h 3"/>
                <a:gd name="T10" fmla="*/ 1 w 3"/>
                <a:gd name="T11" fmla="*/ 1 h 3"/>
                <a:gd name="T12" fmla="*/ 0 w 3"/>
                <a:gd name="T13" fmla="*/ 3 h 3"/>
                <a:gd name="T14" fmla="*/ 1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1" y="3"/>
                  </a:moveTo>
                  <a:cubicBezTo>
                    <a:pt x="2" y="3"/>
                    <a:pt x="3" y="3"/>
                    <a:pt x="3" y="2"/>
                  </a:cubicBezTo>
                  <a:cubicBezTo>
                    <a:pt x="3" y="2"/>
                    <a:pt x="3" y="1"/>
                    <a:pt x="3" y="1"/>
                  </a:cubicBezTo>
                  <a:cubicBezTo>
                    <a:pt x="2" y="0"/>
                    <a:pt x="2" y="0"/>
                    <a:pt x="2" y="0"/>
                  </a:cubicBezTo>
                  <a:cubicBezTo>
                    <a:pt x="1" y="0"/>
                    <a:pt x="1" y="0"/>
                    <a:pt x="1" y="0"/>
                  </a:cubicBezTo>
                  <a:cubicBezTo>
                    <a:pt x="1" y="0"/>
                    <a:pt x="1" y="0"/>
                    <a:pt x="1" y="1"/>
                  </a:cubicBezTo>
                  <a:cubicBezTo>
                    <a:pt x="0" y="1"/>
                    <a:pt x="0" y="2"/>
                    <a:pt x="0" y="3"/>
                  </a:cubicBezTo>
                  <a:cubicBezTo>
                    <a:pt x="0" y="3"/>
                    <a:pt x="0" y="3"/>
                    <a:pt x="1"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0" name="Freeform 214"/>
            <p:cNvSpPr>
              <a:spLocks/>
            </p:cNvSpPr>
            <p:nvPr userDrawn="1"/>
          </p:nvSpPr>
          <p:spPr bwMode="auto">
            <a:xfrm>
              <a:off x="12252325" y="731838"/>
              <a:ext cx="11113" cy="15875"/>
            </a:xfrm>
            <a:custGeom>
              <a:avLst/>
              <a:gdLst>
                <a:gd name="T0" fmla="*/ 0 w 3"/>
                <a:gd name="T1" fmla="*/ 0 h 4"/>
                <a:gd name="T2" fmla="*/ 0 w 3"/>
                <a:gd name="T3" fmla="*/ 0 h 4"/>
                <a:gd name="T4" fmla="*/ 0 w 3"/>
                <a:gd name="T5" fmla="*/ 1 h 4"/>
                <a:gd name="T6" fmla="*/ 0 w 3"/>
                <a:gd name="T7" fmla="*/ 3 h 4"/>
                <a:gd name="T8" fmla="*/ 1 w 3"/>
                <a:gd name="T9" fmla="*/ 4 h 4"/>
                <a:gd name="T10" fmla="*/ 1 w 3"/>
                <a:gd name="T11" fmla="*/ 3 h 4"/>
                <a:gd name="T12" fmla="*/ 2 w 3"/>
                <a:gd name="T13" fmla="*/ 2 h 4"/>
                <a:gd name="T14" fmla="*/ 3 w 3"/>
                <a:gd name="T15" fmla="*/ 1 h 4"/>
                <a:gd name="T16" fmla="*/ 2 w 3"/>
                <a:gd name="T17" fmla="*/ 1 h 4"/>
                <a:gd name="T18" fmla="*/ 0 w 3"/>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0" y="0"/>
                  </a:moveTo>
                  <a:cubicBezTo>
                    <a:pt x="0" y="0"/>
                    <a:pt x="0" y="0"/>
                    <a:pt x="0" y="0"/>
                  </a:cubicBezTo>
                  <a:cubicBezTo>
                    <a:pt x="0" y="0"/>
                    <a:pt x="0" y="1"/>
                    <a:pt x="0" y="1"/>
                  </a:cubicBezTo>
                  <a:cubicBezTo>
                    <a:pt x="0" y="3"/>
                    <a:pt x="0" y="3"/>
                    <a:pt x="0" y="3"/>
                  </a:cubicBezTo>
                  <a:cubicBezTo>
                    <a:pt x="0" y="4"/>
                    <a:pt x="0" y="4"/>
                    <a:pt x="1" y="4"/>
                  </a:cubicBezTo>
                  <a:cubicBezTo>
                    <a:pt x="1" y="4"/>
                    <a:pt x="1" y="4"/>
                    <a:pt x="1" y="3"/>
                  </a:cubicBezTo>
                  <a:cubicBezTo>
                    <a:pt x="2" y="3"/>
                    <a:pt x="2" y="3"/>
                    <a:pt x="2" y="2"/>
                  </a:cubicBezTo>
                  <a:cubicBezTo>
                    <a:pt x="3" y="2"/>
                    <a:pt x="3" y="2"/>
                    <a:pt x="3" y="1"/>
                  </a:cubicBezTo>
                  <a:cubicBezTo>
                    <a:pt x="3" y="1"/>
                    <a:pt x="2" y="1"/>
                    <a:pt x="2" y="1"/>
                  </a:cubicBezTo>
                  <a:cubicBezTo>
                    <a:pt x="0" y="0"/>
                    <a:pt x="0" y="0"/>
                    <a:pt x="0"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1" name="Freeform 215"/>
            <p:cNvSpPr>
              <a:spLocks/>
            </p:cNvSpPr>
            <p:nvPr userDrawn="1"/>
          </p:nvSpPr>
          <p:spPr bwMode="auto">
            <a:xfrm>
              <a:off x="12233275" y="731838"/>
              <a:ext cx="11113" cy="15875"/>
            </a:xfrm>
            <a:custGeom>
              <a:avLst/>
              <a:gdLst>
                <a:gd name="T0" fmla="*/ 3 w 3"/>
                <a:gd name="T1" fmla="*/ 0 h 4"/>
                <a:gd name="T2" fmla="*/ 3 w 3"/>
                <a:gd name="T3" fmla="*/ 1 h 4"/>
                <a:gd name="T4" fmla="*/ 1 w 3"/>
                <a:gd name="T5" fmla="*/ 1 h 4"/>
                <a:gd name="T6" fmla="*/ 1 w 3"/>
                <a:gd name="T7" fmla="*/ 1 h 4"/>
                <a:gd name="T8" fmla="*/ 1 w 3"/>
                <a:gd name="T9" fmla="*/ 2 h 4"/>
                <a:gd name="T10" fmla="*/ 2 w 3"/>
                <a:gd name="T11" fmla="*/ 4 h 4"/>
                <a:gd name="T12" fmla="*/ 3 w 3"/>
                <a:gd name="T13" fmla="*/ 3 h 4"/>
                <a:gd name="T14" fmla="*/ 3 w 3"/>
                <a:gd name="T15" fmla="*/ 2 h 4"/>
                <a:gd name="T16" fmla="*/ 3 w 3"/>
                <a:gd name="T17" fmla="*/ 1 h 4"/>
                <a:gd name="T18" fmla="*/ 3 w 3"/>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3" y="0"/>
                  </a:moveTo>
                  <a:cubicBezTo>
                    <a:pt x="3" y="1"/>
                    <a:pt x="3" y="1"/>
                    <a:pt x="3" y="1"/>
                  </a:cubicBezTo>
                  <a:cubicBezTo>
                    <a:pt x="2" y="1"/>
                    <a:pt x="2" y="1"/>
                    <a:pt x="1" y="1"/>
                  </a:cubicBezTo>
                  <a:cubicBezTo>
                    <a:pt x="1" y="1"/>
                    <a:pt x="1" y="1"/>
                    <a:pt x="1" y="1"/>
                  </a:cubicBezTo>
                  <a:cubicBezTo>
                    <a:pt x="1" y="1"/>
                    <a:pt x="0" y="1"/>
                    <a:pt x="1" y="2"/>
                  </a:cubicBezTo>
                  <a:cubicBezTo>
                    <a:pt x="1" y="3"/>
                    <a:pt x="2" y="4"/>
                    <a:pt x="2" y="4"/>
                  </a:cubicBezTo>
                  <a:cubicBezTo>
                    <a:pt x="3" y="4"/>
                    <a:pt x="3" y="4"/>
                    <a:pt x="3" y="3"/>
                  </a:cubicBezTo>
                  <a:cubicBezTo>
                    <a:pt x="3" y="3"/>
                    <a:pt x="3" y="3"/>
                    <a:pt x="3" y="2"/>
                  </a:cubicBezTo>
                  <a:cubicBezTo>
                    <a:pt x="3" y="1"/>
                    <a:pt x="3" y="1"/>
                    <a:pt x="3" y="1"/>
                  </a:cubicBezTo>
                  <a:cubicBezTo>
                    <a:pt x="3" y="1"/>
                    <a:pt x="3" y="1"/>
                    <a:pt x="3"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2" name="Freeform 216"/>
            <p:cNvSpPr>
              <a:spLocks/>
            </p:cNvSpPr>
            <p:nvPr userDrawn="1"/>
          </p:nvSpPr>
          <p:spPr bwMode="auto">
            <a:xfrm>
              <a:off x="12109450" y="695325"/>
              <a:ext cx="90488" cy="93663"/>
            </a:xfrm>
            <a:custGeom>
              <a:avLst/>
              <a:gdLst>
                <a:gd name="T0" fmla="*/ 10 w 24"/>
                <a:gd name="T1" fmla="*/ 24 h 25"/>
                <a:gd name="T2" fmla="*/ 10 w 24"/>
                <a:gd name="T3" fmla="*/ 24 h 25"/>
                <a:gd name="T4" fmla="*/ 10 w 24"/>
                <a:gd name="T5" fmla="*/ 24 h 25"/>
                <a:gd name="T6" fmla="*/ 12 w 24"/>
                <a:gd name="T7" fmla="*/ 25 h 25"/>
                <a:gd name="T8" fmla="*/ 14 w 24"/>
                <a:gd name="T9" fmla="*/ 24 h 25"/>
                <a:gd name="T10" fmla="*/ 15 w 24"/>
                <a:gd name="T11" fmla="*/ 24 h 25"/>
                <a:gd name="T12" fmla="*/ 15 w 24"/>
                <a:gd name="T13" fmla="*/ 24 h 25"/>
                <a:gd name="T14" fmla="*/ 19 w 24"/>
                <a:gd name="T15" fmla="*/ 24 h 25"/>
                <a:gd name="T16" fmla="*/ 20 w 24"/>
                <a:gd name="T17" fmla="*/ 24 h 25"/>
                <a:gd name="T18" fmla="*/ 20 w 24"/>
                <a:gd name="T19" fmla="*/ 23 h 25"/>
                <a:gd name="T20" fmla="*/ 20 w 24"/>
                <a:gd name="T21" fmla="*/ 23 h 25"/>
                <a:gd name="T22" fmla="*/ 6 w 24"/>
                <a:gd name="T23" fmla="*/ 14 h 25"/>
                <a:gd name="T24" fmla="*/ 6 w 24"/>
                <a:gd name="T25" fmla="*/ 10 h 25"/>
                <a:gd name="T26" fmla="*/ 11 w 24"/>
                <a:gd name="T27" fmla="*/ 6 h 25"/>
                <a:gd name="T28" fmla="*/ 13 w 24"/>
                <a:gd name="T29" fmla="*/ 5 h 25"/>
                <a:gd name="T30" fmla="*/ 15 w 24"/>
                <a:gd name="T31" fmla="*/ 6 h 25"/>
                <a:gd name="T32" fmla="*/ 22 w 24"/>
                <a:gd name="T33" fmla="*/ 17 h 25"/>
                <a:gd name="T34" fmla="*/ 22 w 24"/>
                <a:gd name="T35" fmla="*/ 18 h 25"/>
                <a:gd name="T36" fmla="*/ 23 w 24"/>
                <a:gd name="T37" fmla="*/ 17 h 25"/>
                <a:gd name="T38" fmla="*/ 23 w 24"/>
                <a:gd name="T39" fmla="*/ 15 h 25"/>
                <a:gd name="T40" fmla="*/ 23 w 24"/>
                <a:gd name="T41" fmla="*/ 13 h 25"/>
                <a:gd name="T42" fmla="*/ 23 w 24"/>
                <a:gd name="T43" fmla="*/ 9 h 25"/>
                <a:gd name="T44" fmla="*/ 23 w 24"/>
                <a:gd name="T45" fmla="*/ 9 h 25"/>
                <a:gd name="T46" fmla="*/ 21 w 24"/>
                <a:gd name="T47" fmla="*/ 11 h 25"/>
                <a:gd name="T48" fmla="*/ 20 w 24"/>
                <a:gd name="T49" fmla="*/ 9 h 25"/>
                <a:gd name="T50" fmla="*/ 15 w 24"/>
                <a:gd name="T51" fmla="*/ 4 h 25"/>
                <a:gd name="T52" fmla="*/ 14 w 24"/>
                <a:gd name="T53" fmla="*/ 3 h 25"/>
                <a:gd name="T54" fmla="*/ 12 w 24"/>
                <a:gd name="T55" fmla="*/ 0 h 25"/>
                <a:gd name="T56" fmla="*/ 12 w 24"/>
                <a:gd name="T57" fmla="*/ 0 h 25"/>
                <a:gd name="T58" fmla="*/ 12 w 24"/>
                <a:gd name="T59" fmla="*/ 0 h 25"/>
                <a:gd name="T60" fmla="*/ 10 w 24"/>
                <a:gd name="T61" fmla="*/ 4 h 25"/>
                <a:gd name="T62" fmla="*/ 3 w 24"/>
                <a:gd name="T63" fmla="*/ 10 h 25"/>
                <a:gd name="T64" fmla="*/ 2 w 24"/>
                <a:gd name="T65" fmla="*/ 11 h 25"/>
                <a:gd name="T66" fmla="*/ 0 w 24"/>
                <a:gd name="T67" fmla="*/ 11 h 25"/>
                <a:gd name="T68" fmla="*/ 0 w 24"/>
                <a:gd name="T69" fmla="*/ 11 h 25"/>
                <a:gd name="T70" fmla="*/ 2 w 24"/>
                <a:gd name="T71" fmla="*/ 14 h 25"/>
                <a:gd name="T72" fmla="*/ 3 w 24"/>
                <a:gd name="T73" fmla="*/ 15 h 25"/>
                <a:gd name="T74" fmla="*/ 5 w 24"/>
                <a:gd name="T75" fmla="*/ 17 h 25"/>
                <a:gd name="T76" fmla="*/ 6 w 24"/>
                <a:gd name="T77" fmla="*/ 18 h 25"/>
                <a:gd name="T78" fmla="*/ 4 w 24"/>
                <a:gd name="T79" fmla="*/ 19 h 25"/>
                <a:gd name="T80" fmla="*/ 4 w 24"/>
                <a:gd name="T81" fmla="*/ 19 h 25"/>
                <a:gd name="T82" fmla="*/ 7 w 24"/>
                <a:gd name="T83" fmla="*/ 20 h 25"/>
                <a:gd name="T84" fmla="*/ 7 w 24"/>
                <a:gd name="T85" fmla="*/ 20 h 25"/>
                <a:gd name="T86" fmla="*/ 8 w 24"/>
                <a:gd name="T87" fmla="*/ 21 h 25"/>
                <a:gd name="T88" fmla="*/ 11 w 24"/>
                <a:gd name="T89" fmla="*/ 22 h 25"/>
                <a:gd name="T90" fmla="*/ 11 w 24"/>
                <a:gd name="T91" fmla="*/ 23 h 25"/>
                <a:gd name="T92" fmla="*/ 10 w 24"/>
                <a:gd name="T9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 h="25">
                  <a:moveTo>
                    <a:pt x="10" y="24"/>
                  </a:moveTo>
                  <a:cubicBezTo>
                    <a:pt x="10" y="24"/>
                    <a:pt x="10" y="24"/>
                    <a:pt x="10" y="24"/>
                  </a:cubicBezTo>
                  <a:cubicBezTo>
                    <a:pt x="10" y="24"/>
                    <a:pt x="10" y="24"/>
                    <a:pt x="10" y="24"/>
                  </a:cubicBezTo>
                  <a:cubicBezTo>
                    <a:pt x="11" y="25"/>
                    <a:pt x="11" y="25"/>
                    <a:pt x="12" y="25"/>
                  </a:cubicBezTo>
                  <a:cubicBezTo>
                    <a:pt x="13" y="25"/>
                    <a:pt x="13" y="25"/>
                    <a:pt x="14" y="24"/>
                  </a:cubicBezTo>
                  <a:cubicBezTo>
                    <a:pt x="14" y="24"/>
                    <a:pt x="14" y="24"/>
                    <a:pt x="15" y="24"/>
                  </a:cubicBezTo>
                  <a:cubicBezTo>
                    <a:pt x="15" y="24"/>
                    <a:pt x="15" y="24"/>
                    <a:pt x="15" y="24"/>
                  </a:cubicBezTo>
                  <a:cubicBezTo>
                    <a:pt x="17" y="24"/>
                    <a:pt x="18" y="24"/>
                    <a:pt x="19" y="24"/>
                  </a:cubicBezTo>
                  <a:cubicBezTo>
                    <a:pt x="19" y="24"/>
                    <a:pt x="19" y="24"/>
                    <a:pt x="20" y="24"/>
                  </a:cubicBezTo>
                  <a:cubicBezTo>
                    <a:pt x="20" y="24"/>
                    <a:pt x="20" y="24"/>
                    <a:pt x="20" y="23"/>
                  </a:cubicBezTo>
                  <a:cubicBezTo>
                    <a:pt x="20" y="23"/>
                    <a:pt x="20" y="23"/>
                    <a:pt x="20" y="23"/>
                  </a:cubicBezTo>
                  <a:cubicBezTo>
                    <a:pt x="13" y="22"/>
                    <a:pt x="9" y="19"/>
                    <a:pt x="6" y="14"/>
                  </a:cubicBezTo>
                  <a:cubicBezTo>
                    <a:pt x="5" y="12"/>
                    <a:pt x="5" y="11"/>
                    <a:pt x="6" y="10"/>
                  </a:cubicBezTo>
                  <a:cubicBezTo>
                    <a:pt x="7" y="8"/>
                    <a:pt x="9" y="7"/>
                    <a:pt x="11" y="6"/>
                  </a:cubicBezTo>
                  <a:cubicBezTo>
                    <a:pt x="11" y="5"/>
                    <a:pt x="12" y="5"/>
                    <a:pt x="13" y="5"/>
                  </a:cubicBezTo>
                  <a:cubicBezTo>
                    <a:pt x="13" y="5"/>
                    <a:pt x="14" y="5"/>
                    <a:pt x="15" y="6"/>
                  </a:cubicBezTo>
                  <a:cubicBezTo>
                    <a:pt x="19" y="10"/>
                    <a:pt x="20" y="14"/>
                    <a:pt x="22" y="17"/>
                  </a:cubicBezTo>
                  <a:cubicBezTo>
                    <a:pt x="22" y="18"/>
                    <a:pt x="22" y="18"/>
                    <a:pt x="22" y="18"/>
                  </a:cubicBezTo>
                  <a:cubicBezTo>
                    <a:pt x="23" y="18"/>
                    <a:pt x="23" y="18"/>
                    <a:pt x="23" y="17"/>
                  </a:cubicBezTo>
                  <a:cubicBezTo>
                    <a:pt x="23" y="15"/>
                    <a:pt x="23" y="15"/>
                    <a:pt x="23" y="15"/>
                  </a:cubicBezTo>
                  <a:cubicBezTo>
                    <a:pt x="22" y="14"/>
                    <a:pt x="22" y="14"/>
                    <a:pt x="23" y="13"/>
                  </a:cubicBezTo>
                  <a:cubicBezTo>
                    <a:pt x="24" y="11"/>
                    <a:pt x="24" y="10"/>
                    <a:pt x="23" y="9"/>
                  </a:cubicBezTo>
                  <a:cubicBezTo>
                    <a:pt x="23" y="9"/>
                    <a:pt x="23" y="9"/>
                    <a:pt x="23" y="9"/>
                  </a:cubicBezTo>
                  <a:cubicBezTo>
                    <a:pt x="23" y="10"/>
                    <a:pt x="22" y="11"/>
                    <a:pt x="21" y="11"/>
                  </a:cubicBezTo>
                  <a:cubicBezTo>
                    <a:pt x="21" y="11"/>
                    <a:pt x="20" y="10"/>
                    <a:pt x="20" y="9"/>
                  </a:cubicBezTo>
                  <a:cubicBezTo>
                    <a:pt x="18" y="7"/>
                    <a:pt x="17" y="6"/>
                    <a:pt x="15" y="4"/>
                  </a:cubicBezTo>
                  <a:cubicBezTo>
                    <a:pt x="14" y="4"/>
                    <a:pt x="14" y="3"/>
                    <a:pt x="14" y="3"/>
                  </a:cubicBezTo>
                  <a:cubicBezTo>
                    <a:pt x="14" y="1"/>
                    <a:pt x="13" y="0"/>
                    <a:pt x="12" y="0"/>
                  </a:cubicBezTo>
                  <a:cubicBezTo>
                    <a:pt x="12" y="0"/>
                    <a:pt x="12" y="0"/>
                    <a:pt x="12" y="0"/>
                  </a:cubicBezTo>
                  <a:cubicBezTo>
                    <a:pt x="12" y="0"/>
                    <a:pt x="12" y="0"/>
                    <a:pt x="12" y="0"/>
                  </a:cubicBezTo>
                  <a:cubicBezTo>
                    <a:pt x="13" y="2"/>
                    <a:pt x="12" y="3"/>
                    <a:pt x="10" y="4"/>
                  </a:cubicBezTo>
                  <a:cubicBezTo>
                    <a:pt x="7" y="5"/>
                    <a:pt x="4" y="7"/>
                    <a:pt x="3" y="10"/>
                  </a:cubicBezTo>
                  <a:cubicBezTo>
                    <a:pt x="2" y="11"/>
                    <a:pt x="2" y="11"/>
                    <a:pt x="2" y="11"/>
                  </a:cubicBezTo>
                  <a:cubicBezTo>
                    <a:pt x="1" y="11"/>
                    <a:pt x="1" y="11"/>
                    <a:pt x="0" y="11"/>
                  </a:cubicBezTo>
                  <a:cubicBezTo>
                    <a:pt x="0" y="11"/>
                    <a:pt x="0" y="11"/>
                    <a:pt x="0" y="11"/>
                  </a:cubicBezTo>
                  <a:cubicBezTo>
                    <a:pt x="0" y="12"/>
                    <a:pt x="1" y="13"/>
                    <a:pt x="2" y="14"/>
                  </a:cubicBezTo>
                  <a:cubicBezTo>
                    <a:pt x="3" y="14"/>
                    <a:pt x="3" y="14"/>
                    <a:pt x="3" y="15"/>
                  </a:cubicBezTo>
                  <a:cubicBezTo>
                    <a:pt x="4" y="16"/>
                    <a:pt x="4" y="17"/>
                    <a:pt x="5" y="17"/>
                  </a:cubicBezTo>
                  <a:cubicBezTo>
                    <a:pt x="6" y="18"/>
                    <a:pt x="6" y="18"/>
                    <a:pt x="6" y="18"/>
                  </a:cubicBezTo>
                  <a:cubicBezTo>
                    <a:pt x="6" y="19"/>
                    <a:pt x="5" y="19"/>
                    <a:pt x="4" y="19"/>
                  </a:cubicBezTo>
                  <a:cubicBezTo>
                    <a:pt x="4" y="19"/>
                    <a:pt x="4" y="19"/>
                    <a:pt x="4" y="19"/>
                  </a:cubicBezTo>
                  <a:cubicBezTo>
                    <a:pt x="5" y="20"/>
                    <a:pt x="6" y="20"/>
                    <a:pt x="7" y="20"/>
                  </a:cubicBezTo>
                  <a:cubicBezTo>
                    <a:pt x="7" y="20"/>
                    <a:pt x="7" y="20"/>
                    <a:pt x="7" y="20"/>
                  </a:cubicBezTo>
                  <a:cubicBezTo>
                    <a:pt x="8" y="20"/>
                    <a:pt x="8" y="20"/>
                    <a:pt x="8" y="21"/>
                  </a:cubicBezTo>
                  <a:cubicBezTo>
                    <a:pt x="11" y="22"/>
                    <a:pt x="11" y="22"/>
                    <a:pt x="11" y="22"/>
                  </a:cubicBezTo>
                  <a:cubicBezTo>
                    <a:pt x="11" y="22"/>
                    <a:pt x="11" y="23"/>
                    <a:pt x="11" y="23"/>
                  </a:cubicBezTo>
                  <a:cubicBezTo>
                    <a:pt x="11" y="23"/>
                    <a:pt x="11" y="24"/>
                    <a:pt x="10" y="2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3" name="Freeform 217"/>
            <p:cNvSpPr>
              <a:spLocks noEditPoints="1"/>
            </p:cNvSpPr>
            <p:nvPr userDrawn="1"/>
          </p:nvSpPr>
          <p:spPr bwMode="auto">
            <a:xfrm>
              <a:off x="12109450" y="676275"/>
              <a:ext cx="33338" cy="36513"/>
            </a:xfrm>
            <a:custGeom>
              <a:avLst/>
              <a:gdLst>
                <a:gd name="T0" fmla="*/ 5 w 9"/>
                <a:gd name="T1" fmla="*/ 10 h 10"/>
                <a:gd name="T2" fmla="*/ 5 w 9"/>
                <a:gd name="T3" fmla="*/ 10 h 10"/>
                <a:gd name="T4" fmla="*/ 8 w 9"/>
                <a:gd name="T5" fmla="*/ 8 h 10"/>
                <a:gd name="T6" fmla="*/ 7 w 9"/>
                <a:gd name="T7" fmla="*/ 3 h 10"/>
                <a:gd name="T8" fmla="*/ 3 w 9"/>
                <a:gd name="T9" fmla="*/ 0 h 10"/>
                <a:gd name="T10" fmla="*/ 0 w 9"/>
                <a:gd name="T11" fmla="*/ 2 h 10"/>
                <a:gd name="T12" fmla="*/ 0 w 9"/>
                <a:gd name="T13" fmla="*/ 6 h 10"/>
                <a:gd name="T14" fmla="*/ 5 w 9"/>
                <a:gd name="T15" fmla="*/ 10 h 10"/>
                <a:gd name="T16" fmla="*/ 3 w 9"/>
                <a:gd name="T17" fmla="*/ 2 h 10"/>
                <a:gd name="T18" fmla="*/ 6 w 9"/>
                <a:gd name="T19" fmla="*/ 4 h 10"/>
                <a:gd name="T20" fmla="*/ 6 w 9"/>
                <a:gd name="T21" fmla="*/ 7 h 10"/>
                <a:gd name="T22" fmla="*/ 5 w 9"/>
                <a:gd name="T23" fmla="*/ 8 h 10"/>
                <a:gd name="T24" fmla="*/ 4 w 9"/>
                <a:gd name="T25" fmla="*/ 8 h 10"/>
                <a:gd name="T26" fmla="*/ 4 w 9"/>
                <a:gd name="T27" fmla="*/ 8 h 10"/>
                <a:gd name="T28" fmla="*/ 1 w 9"/>
                <a:gd name="T29" fmla="*/ 4 h 10"/>
                <a:gd name="T30" fmla="*/ 3 w 9"/>
                <a:gd name="T31"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5" y="10"/>
                  </a:moveTo>
                  <a:cubicBezTo>
                    <a:pt x="5" y="10"/>
                    <a:pt x="5" y="10"/>
                    <a:pt x="5" y="10"/>
                  </a:cubicBezTo>
                  <a:cubicBezTo>
                    <a:pt x="6" y="10"/>
                    <a:pt x="7" y="9"/>
                    <a:pt x="8" y="8"/>
                  </a:cubicBezTo>
                  <a:cubicBezTo>
                    <a:pt x="9" y="7"/>
                    <a:pt x="8" y="4"/>
                    <a:pt x="7" y="3"/>
                  </a:cubicBezTo>
                  <a:cubicBezTo>
                    <a:pt x="6" y="1"/>
                    <a:pt x="5" y="0"/>
                    <a:pt x="3" y="0"/>
                  </a:cubicBezTo>
                  <a:cubicBezTo>
                    <a:pt x="2" y="0"/>
                    <a:pt x="1" y="1"/>
                    <a:pt x="0" y="2"/>
                  </a:cubicBezTo>
                  <a:cubicBezTo>
                    <a:pt x="0" y="3"/>
                    <a:pt x="0" y="5"/>
                    <a:pt x="0" y="6"/>
                  </a:cubicBezTo>
                  <a:cubicBezTo>
                    <a:pt x="1" y="8"/>
                    <a:pt x="3" y="9"/>
                    <a:pt x="5" y="10"/>
                  </a:cubicBezTo>
                  <a:close/>
                  <a:moveTo>
                    <a:pt x="3" y="2"/>
                  </a:moveTo>
                  <a:cubicBezTo>
                    <a:pt x="4" y="2"/>
                    <a:pt x="5" y="2"/>
                    <a:pt x="6" y="4"/>
                  </a:cubicBezTo>
                  <a:cubicBezTo>
                    <a:pt x="6" y="6"/>
                    <a:pt x="6" y="7"/>
                    <a:pt x="6" y="7"/>
                  </a:cubicBezTo>
                  <a:cubicBezTo>
                    <a:pt x="6" y="8"/>
                    <a:pt x="5" y="8"/>
                    <a:pt x="5" y="8"/>
                  </a:cubicBezTo>
                  <a:cubicBezTo>
                    <a:pt x="4" y="8"/>
                    <a:pt x="4" y="8"/>
                    <a:pt x="4" y="8"/>
                  </a:cubicBezTo>
                  <a:cubicBezTo>
                    <a:pt x="4" y="8"/>
                    <a:pt x="4" y="8"/>
                    <a:pt x="4" y="8"/>
                  </a:cubicBezTo>
                  <a:cubicBezTo>
                    <a:pt x="3" y="7"/>
                    <a:pt x="2" y="6"/>
                    <a:pt x="1" y="4"/>
                  </a:cubicBezTo>
                  <a:cubicBezTo>
                    <a:pt x="1" y="3"/>
                    <a:pt x="2" y="2"/>
                    <a:pt x="3"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4" name="Freeform 218"/>
            <p:cNvSpPr>
              <a:spLocks/>
            </p:cNvSpPr>
            <p:nvPr userDrawn="1"/>
          </p:nvSpPr>
          <p:spPr bwMode="auto">
            <a:xfrm>
              <a:off x="12117388" y="657225"/>
              <a:ext cx="11113" cy="14288"/>
            </a:xfrm>
            <a:custGeom>
              <a:avLst/>
              <a:gdLst>
                <a:gd name="T0" fmla="*/ 2 w 3"/>
                <a:gd name="T1" fmla="*/ 0 h 4"/>
                <a:gd name="T2" fmla="*/ 1 w 3"/>
                <a:gd name="T3" fmla="*/ 0 h 4"/>
                <a:gd name="T4" fmla="*/ 0 w 3"/>
                <a:gd name="T5" fmla="*/ 2 h 4"/>
                <a:gd name="T6" fmla="*/ 2 w 3"/>
                <a:gd name="T7" fmla="*/ 4 h 4"/>
                <a:gd name="T8" fmla="*/ 3 w 3"/>
                <a:gd name="T9" fmla="*/ 3 h 4"/>
                <a:gd name="T10" fmla="*/ 3 w 3"/>
                <a:gd name="T11" fmla="*/ 1 h 4"/>
                <a:gd name="T12" fmla="*/ 3 w 3"/>
                <a:gd name="T13" fmla="*/ 0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1" y="0"/>
                    <a:pt x="1" y="0"/>
                    <a:pt x="1" y="0"/>
                  </a:cubicBezTo>
                  <a:cubicBezTo>
                    <a:pt x="0" y="1"/>
                    <a:pt x="0" y="1"/>
                    <a:pt x="0" y="2"/>
                  </a:cubicBezTo>
                  <a:cubicBezTo>
                    <a:pt x="1" y="3"/>
                    <a:pt x="1" y="4"/>
                    <a:pt x="2" y="4"/>
                  </a:cubicBezTo>
                  <a:cubicBezTo>
                    <a:pt x="2" y="4"/>
                    <a:pt x="2" y="4"/>
                    <a:pt x="3" y="3"/>
                  </a:cubicBezTo>
                  <a:cubicBezTo>
                    <a:pt x="3" y="3"/>
                    <a:pt x="3" y="2"/>
                    <a:pt x="3" y="1"/>
                  </a:cubicBezTo>
                  <a:cubicBezTo>
                    <a:pt x="3" y="1"/>
                    <a:pt x="3" y="1"/>
                    <a:pt x="3" y="0"/>
                  </a:cubicBezTo>
                  <a:cubicBezTo>
                    <a:pt x="2" y="0"/>
                    <a:pt x="2" y="0"/>
                    <a:pt x="2"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5" name="Freeform 219"/>
            <p:cNvSpPr>
              <a:spLocks/>
            </p:cNvSpPr>
            <p:nvPr userDrawn="1"/>
          </p:nvSpPr>
          <p:spPr bwMode="auto">
            <a:xfrm>
              <a:off x="12101513" y="660400"/>
              <a:ext cx="15875" cy="15875"/>
            </a:xfrm>
            <a:custGeom>
              <a:avLst/>
              <a:gdLst>
                <a:gd name="T0" fmla="*/ 3 w 4"/>
                <a:gd name="T1" fmla="*/ 4 h 4"/>
                <a:gd name="T2" fmla="*/ 3 w 4"/>
                <a:gd name="T3" fmla="*/ 3 h 4"/>
                <a:gd name="T4" fmla="*/ 3 w 4"/>
                <a:gd name="T5" fmla="*/ 1 h 4"/>
                <a:gd name="T6" fmla="*/ 3 w 4"/>
                <a:gd name="T7" fmla="*/ 0 h 4"/>
                <a:gd name="T8" fmla="*/ 3 w 4"/>
                <a:gd name="T9" fmla="*/ 0 h 4"/>
                <a:gd name="T10" fmla="*/ 1 w 4"/>
                <a:gd name="T11" fmla="*/ 1 h 4"/>
                <a:gd name="T12" fmla="*/ 1 w 4"/>
                <a:gd name="T13" fmla="*/ 2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cubicBezTo>
                    <a:pt x="3" y="4"/>
                    <a:pt x="3" y="3"/>
                    <a:pt x="3" y="3"/>
                  </a:cubicBezTo>
                  <a:cubicBezTo>
                    <a:pt x="4" y="3"/>
                    <a:pt x="4" y="2"/>
                    <a:pt x="3" y="1"/>
                  </a:cubicBezTo>
                  <a:cubicBezTo>
                    <a:pt x="3" y="0"/>
                    <a:pt x="3" y="0"/>
                    <a:pt x="3" y="0"/>
                  </a:cubicBezTo>
                  <a:cubicBezTo>
                    <a:pt x="3" y="0"/>
                    <a:pt x="3" y="0"/>
                    <a:pt x="3" y="0"/>
                  </a:cubicBezTo>
                  <a:cubicBezTo>
                    <a:pt x="2" y="0"/>
                    <a:pt x="1" y="0"/>
                    <a:pt x="1" y="1"/>
                  </a:cubicBezTo>
                  <a:cubicBezTo>
                    <a:pt x="0" y="1"/>
                    <a:pt x="1" y="1"/>
                    <a:pt x="1" y="2"/>
                  </a:cubicBezTo>
                  <a:cubicBezTo>
                    <a:pt x="2" y="3"/>
                    <a:pt x="2" y="4"/>
                    <a:pt x="3" y="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6" name="Freeform 220"/>
            <p:cNvSpPr>
              <a:spLocks/>
            </p:cNvSpPr>
            <p:nvPr userDrawn="1"/>
          </p:nvSpPr>
          <p:spPr bwMode="auto">
            <a:xfrm>
              <a:off x="12093575" y="668338"/>
              <a:ext cx="12700" cy="11113"/>
            </a:xfrm>
            <a:custGeom>
              <a:avLst/>
              <a:gdLst>
                <a:gd name="T0" fmla="*/ 2 w 3"/>
                <a:gd name="T1" fmla="*/ 3 h 3"/>
                <a:gd name="T2" fmla="*/ 3 w 3"/>
                <a:gd name="T3" fmla="*/ 3 h 3"/>
                <a:gd name="T4" fmla="*/ 2 w 3"/>
                <a:gd name="T5" fmla="*/ 0 h 3"/>
                <a:gd name="T6" fmla="*/ 1 w 3"/>
                <a:gd name="T7" fmla="*/ 0 h 3"/>
                <a:gd name="T8" fmla="*/ 0 w 3"/>
                <a:gd name="T9" fmla="*/ 2 h 3"/>
                <a:gd name="T10" fmla="*/ 0 w 3"/>
                <a:gd name="T11" fmla="*/ 2 h 3"/>
                <a:gd name="T12" fmla="*/ 2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3"/>
                  </a:moveTo>
                  <a:cubicBezTo>
                    <a:pt x="3" y="3"/>
                    <a:pt x="3" y="3"/>
                    <a:pt x="3" y="3"/>
                  </a:cubicBezTo>
                  <a:cubicBezTo>
                    <a:pt x="3" y="2"/>
                    <a:pt x="3" y="1"/>
                    <a:pt x="2" y="0"/>
                  </a:cubicBezTo>
                  <a:cubicBezTo>
                    <a:pt x="1" y="0"/>
                    <a:pt x="1" y="0"/>
                    <a:pt x="1" y="0"/>
                  </a:cubicBezTo>
                  <a:cubicBezTo>
                    <a:pt x="1" y="0"/>
                    <a:pt x="0" y="1"/>
                    <a:pt x="0" y="2"/>
                  </a:cubicBezTo>
                  <a:cubicBezTo>
                    <a:pt x="0" y="2"/>
                    <a:pt x="0" y="2"/>
                    <a:pt x="0" y="2"/>
                  </a:cubicBezTo>
                  <a:cubicBezTo>
                    <a:pt x="1" y="3"/>
                    <a:pt x="2" y="3"/>
                    <a:pt x="2"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7" name="Freeform 221"/>
            <p:cNvSpPr>
              <a:spLocks/>
            </p:cNvSpPr>
            <p:nvPr userDrawn="1"/>
          </p:nvSpPr>
          <p:spPr bwMode="auto">
            <a:xfrm>
              <a:off x="12090400" y="638175"/>
              <a:ext cx="19050" cy="19050"/>
            </a:xfrm>
            <a:custGeom>
              <a:avLst/>
              <a:gdLst>
                <a:gd name="T0" fmla="*/ 2 w 5"/>
                <a:gd name="T1" fmla="*/ 3 h 5"/>
                <a:gd name="T2" fmla="*/ 3 w 5"/>
                <a:gd name="T3" fmla="*/ 5 h 5"/>
                <a:gd name="T4" fmla="*/ 4 w 5"/>
                <a:gd name="T5" fmla="*/ 5 h 5"/>
                <a:gd name="T6" fmla="*/ 5 w 5"/>
                <a:gd name="T7" fmla="*/ 5 h 5"/>
                <a:gd name="T8" fmla="*/ 4 w 5"/>
                <a:gd name="T9" fmla="*/ 3 h 5"/>
                <a:gd name="T10" fmla="*/ 4 w 5"/>
                <a:gd name="T11" fmla="*/ 2 h 5"/>
                <a:gd name="T12" fmla="*/ 4 w 5"/>
                <a:gd name="T13" fmla="*/ 0 h 5"/>
                <a:gd name="T14" fmla="*/ 3 w 5"/>
                <a:gd name="T15" fmla="*/ 0 h 5"/>
                <a:gd name="T16" fmla="*/ 1 w 5"/>
                <a:gd name="T17" fmla="*/ 1 h 5"/>
                <a:gd name="T18" fmla="*/ 2 w 5"/>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3"/>
                  </a:moveTo>
                  <a:cubicBezTo>
                    <a:pt x="3" y="3"/>
                    <a:pt x="3" y="4"/>
                    <a:pt x="3" y="5"/>
                  </a:cubicBezTo>
                  <a:cubicBezTo>
                    <a:pt x="3" y="5"/>
                    <a:pt x="3" y="5"/>
                    <a:pt x="4" y="5"/>
                  </a:cubicBezTo>
                  <a:cubicBezTo>
                    <a:pt x="4" y="5"/>
                    <a:pt x="4" y="5"/>
                    <a:pt x="5" y="5"/>
                  </a:cubicBezTo>
                  <a:cubicBezTo>
                    <a:pt x="5" y="4"/>
                    <a:pt x="5" y="4"/>
                    <a:pt x="4" y="3"/>
                  </a:cubicBezTo>
                  <a:cubicBezTo>
                    <a:pt x="4" y="3"/>
                    <a:pt x="4" y="3"/>
                    <a:pt x="4" y="2"/>
                  </a:cubicBezTo>
                  <a:cubicBezTo>
                    <a:pt x="4" y="1"/>
                    <a:pt x="4" y="1"/>
                    <a:pt x="4" y="0"/>
                  </a:cubicBezTo>
                  <a:cubicBezTo>
                    <a:pt x="4" y="0"/>
                    <a:pt x="3" y="0"/>
                    <a:pt x="3" y="0"/>
                  </a:cubicBezTo>
                  <a:cubicBezTo>
                    <a:pt x="2" y="0"/>
                    <a:pt x="1" y="1"/>
                    <a:pt x="1" y="1"/>
                  </a:cubicBezTo>
                  <a:cubicBezTo>
                    <a:pt x="0" y="2"/>
                    <a:pt x="1" y="3"/>
                    <a:pt x="2"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8" name="Freeform 222"/>
            <p:cNvSpPr>
              <a:spLocks noEditPoints="1"/>
            </p:cNvSpPr>
            <p:nvPr userDrawn="1"/>
          </p:nvSpPr>
          <p:spPr bwMode="auto">
            <a:xfrm>
              <a:off x="12252325" y="831850"/>
              <a:ext cx="26988" cy="25400"/>
            </a:xfrm>
            <a:custGeom>
              <a:avLst/>
              <a:gdLst>
                <a:gd name="T0" fmla="*/ 7 w 7"/>
                <a:gd name="T1" fmla="*/ 5 h 7"/>
                <a:gd name="T2" fmla="*/ 6 w 7"/>
                <a:gd name="T3" fmla="*/ 2 h 7"/>
                <a:gd name="T4" fmla="*/ 3 w 7"/>
                <a:gd name="T5" fmla="*/ 1 h 7"/>
                <a:gd name="T6" fmla="*/ 0 w 7"/>
                <a:gd name="T7" fmla="*/ 2 h 7"/>
                <a:gd name="T8" fmla="*/ 1 w 7"/>
                <a:gd name="T9" fmla="*/ 6 h 7"/>
                <a:gd name="T10" fmla="*/ 3 w 7"/>
                <a:gd name="T11" fmla="*/ 7 h 7"/>
                <a:gd name="T12" fmla="*/ 7 w 7"/>
                <a:gd name="T13" fmla="*/ 5 h 7"/>
                <a:gd name="T14" fmla="*/ 5 w 7"/>
                <a:gd name="T15" fmla="*/ 5 h 7"/>
                <a:gd name="T16" fmla="*/ 3 w 7"/>
                <a:gd name="T17" fmla="*/ 6 h 7"/>
                <a:gd name="T18" fmla="*/ 2 w 7"/>
                <a:gd name="T19" fmla="*/ 5 h 7"/>
                <a:gd name="T20" fmla="*/ 2 w 7"/>
                <a:gd name="T21" fmla="*/ 2 h 7"/>
                <a:gd name="T22" fmla="*/ 3 w 7"/>
                <a:gd name="T23" fmla="*/ 2 h 7"/>
                <a:gd name="T24" fmla="*/ 5 w 7"/>
                <a:gd name="T25" fmla="*/ 3 h 7"/>
                <a:gd name="T26" fmla="*/ 5 w 7"/>
                <a:gd name="T2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5"/>
                  </a:moveTo>
                  <a:cubicBezTo>
                    <a:pt x="7" y="4"/>
                    <a:pt x="7" y="3"/>
                    <a:pt x="6" y="2"/>
                  </a:cubicBezTo>
                  <a:cubicBezTo>
                    <a:pt x="5" y="1"/>
                    <a:pt x="4" y="0"/>
                    <a:pt x="3" y="1"/>
                  </a:cubicBezTo>
                  <a:cubicBezTo>
                    <a:pt x="2" y="1"/>
                    <a:pt x="1" y="1"/>
                    <a:pt x="0" y="2"/>
                  </a:cubicBezTo>
                  <a:cubicBezTo>
                    <a:pt x="0" y="3"/>
                    <a:pt x="0" y="5"/>
                    <a:pt x="1" y="6"/>
                  </a:cubicBezTo>
                  <a:cubicBezTo>
                    <a:pt x="2" y="7"/>
                    <a:pt x="2" y="7"/>
                    <a:pt x="3" y="7"/>
                  </a:cubicBezTo>
                  <a:cubicBezTo>
                    <a:pt x="5" y="7"/>
                    <a:pt x="6" y="7"/>
                    <a:pt x="7" y="5"/>
                  </a:cubicBezTo>
                  <a:close/>
                  <a:moveTo>
                    <a:pt x="5" y="5"/>
                  </a:moveTo>
                  <a:cubicBezTo>
                    <a:pt x="4" y="6"/>
                    <a:pt x="4" y="6"/>
                    <a:pt x="3" y="6"/>
                  </a:cubicBezTo>
                  <a:cubicBezTo>
                    <a:pt x="3" y="6"/>
                    <a:pt x="2" y="5"/>
                    <a:pt x="2" y="5"/>
                  </a:cubicBezTo>
                  <a:cubicBezTo>
                    <a:pt x="1" y="4"/>
                    <a:pt x="2" y="3"/>
                    <a:pt x="2" y="2"/>
                  </a:cubicBezTo>
                  <a:cubicBezTo>
                    <a:pt x="2" y="2"/>
                    <a:pt x="3" y="2"/>
                    <a:pt x="3" y="2"/>
                  </a:cubicBezTo>
                  <a:cubicBezTo>
                    <a:pt x="4" y="2"/>
                    <a:pt x="5" y="2"/>
                    <a:pt x="5" y="3"/>
                  </a:cubicBezTo>
                  <a:cubicBezTo>
                    <a:pt x="5" y="4"/>
                    <a:pt x="5" y="5"/>
                    <a:pt x="5"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29" name="Freeform 223"/>
            <p:cNvSpPr>
              <a:spLocks noEditPoints="1"/>
            </p:cNvSpPr>
            <p:nvPr userDrawn="1"/>
          </p:nvSpPr>
          <p:spPr bwMode="auto">
            <a:xfrm>
              <a:off x="12192000" y="881063"/>
              <a:ext cx="26988" cy="25400"/>
            </a:xfrm>
            <a:custGeom>
              <a:avLst/>
              <a:gdLst>
                <a:gd name="T0" fmla="*/ 3 w 7"/>
                <a:gd name="T1" fmla="*/ 7 h 7"/>
                <a:gd name="T2" fmla="*/ 3 w 7"/>
                <a:gd name="T3" fmla="*/ 7 h 7"/>
                <a:gd name="T4" fmla="*/ 6 w 7"/>
                <a:gd name="T5" fmla="*/ 4 h 7"/>
                <a:gd name="T6" fmla="*/ 6 w 7"/>
                <a:gd name="T7" fmla="*/ 1 h 7"/>
                <a:gd name="T8" fmla="*/ 3 w 7"/>
                <a:gd name="T9" fmla="*/ 0 h 7"/>
                <a:gd name="T10" fmla="*/ 0 w 7"/>
                <a:gd name="T11" fmla="*/ 1 h 7"/>
                <a:gd name="T12" fmla="*/ 1 w 7"/>
                <a:gd name="T13" fmla="*/ 5 h 7"/>
                <a:gd name="T14" fmla="*/ 3 w 7"/>
                <a:gd name="T15" fmla="*/ 7 h 7"/>
                <a:gd name="T16" fmla="*/ 2 w 7"/>
                <a:gd name="T17" fmla="*/ 2 h 7"/>
                <a:gd name="T18" fmla="*/ 3 w 7"/>
                <a:gd name="T19" fmla="*/ 1 h 7"/>
                <a:gd name="T20" fmla="*/ 5 w 7"/>
                <a:gd name="T21" fmla="*/ 2 h 7"/>
                <a:gd name="T22" fmla="*/ 4 w 7"/>
                <a:gd name="T23" fmla="*/ 4 h 7"/>
                <a:gd name="T24" fmla="*/ 3 w 7"/>
                <a:gd name="T25" fmla="*/ 5 h 7"/>
                <a:gd name="T26" fmla="*/ 2 w 7"/>
                <a:gd name="T27" fmla="*/ 4 h 7"/>
                <a:gd name="T28" fmla="*/ 2 w 7"/>
                <a:gd name="T2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7">
                  <a:moveTo>
                    <a:pt x="3" y="7"/>
                  </a:moveTo>
                  <a:cubicBezTo>
                    <a:pt x="3" y="7"/>
                    <a:pt x="3" y="7"/>
                    <a:pt x="3" y="7"/>
                  </a:cubicBezTo>
                  <a:cubicBezTo>
                    <a:pt x="5" y="6"/>
                    <a:pt x="6" y="6"/>
                    <a:pt x="6" y="4"/>
                  </a:cubicBezTo>
                  <a:cubicBezTo>
                    <a:pt x="7" y="3"/>
                    <a:pt x="7" y="2"/>
                    <a:pt x="6" y="1"/>
                  </a:cubicBezTo>
                  <a:cubicBezTo>
                    <a:pt x="5" y="0"/>
                    <a:pt x="4" y="0"/>
                    <a:pt x="3" y="0"/>
                  </a:cubicBezTo>
                  <a:cubicBezTo>
                    <a:pt x="2" y="0"/>
                    <a:pt x="1" y="0"/>
                    <a:pt x="0" y="1"/>
                  </a:cubicBezTo>
                  <a:cubicBezTo>
                    <a:pt x="0" y="2"/>
                    <a:pt x="0" y="4"/>
                    <a:pt x="1" y="5"/>
                  </a:cubicBezTo>
                  <a:cubicBezTo>
                    <a:pt x="2" y="6"/>
                    <a:pt x="2" y="7"/>
                    <a:pt x="3" y="7"/>
                  </a:cubicBezTo>
                  <a:close/>
                  <a:moveTo>
                    <a:pt x="2" y="2"/>
                  </a:moveTo>
                  <a:cubicBezTo>
                    <a:pt x="2" y="1"/>
                    <a:pt x="3" y="1"/>
                    <a:pt x="3" y="1"/>
                  </a:cubicBezTo>
                  <a:cubicBezTo>
                    <a:pt x="4" y="1"/>
                    <a:pt x="4" y="2"/>
                    <a:pt x="5" y="2"/>
                  </a:cubicBezTo>
                  <a:cubicBezTo>
                    <a:pt x="5" y="3"/>
                    <a:pt x="5" y="4"/>
                    <a:pt x="4" y="4"/>
                  </a:cubicBezTo>
                  <a:cubicBezTo>
                    <a:pt x="4" y="5"/>
                    <a:pt x="4" y="5"/>
                    <a:pt x="3" y="5"/>
                  </a:cubicBezTo>
                  <a:cubicBezTo>
                    <a:pt x="3" y="5"/>
                    <a:pt x="2" y="4"/>
                    <a:pt x="2" y="4"/>
                  </a:cubicBezTo>
                  <a:cubicBezTo>
                    <a:pt x="1" y="3"/>
                    <a:pt x="1" y="2"/>
                    <a:pt x="2"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0" name="Freeform 224"/>
            <p:cNvSpPr>
              <a:spLocks noEditPoints="1"/>
            </p:cNvSpPr>
            <p:nvPr userDrawn="1"/>
          </p:nvSpPr>
          <p:spPr bwMode="auto">
            <a:xfrm>
              <a:off x="12519025" y="930275"/>
              <a:ext cx="30163" cy="26988"/>
            </a:xfrm>
            <a:custGeom>
              <a:avLst/>
              <a:gdLst>
                <a:gd name="T0" fmla="*/ 4 w 8"/>
                <a:gd name="T1" fmla="*/ 0 h 7"/>
                <a:gd name="T2" fmla="*/ 0 w 8"/>
                <a:gd name="T3" fmla="*/ 2 h 7"/>
                <a:gd name="T4" fmla="*/ 1 w 8"/>
                <a:gd name="T5" fmla="*/ 6 h 7"/>
                <a:gd name="T6" fmla="*/ 4 w 8"/>
                <a:gd name="T7" fmla="*/ 7 h 7"/>
                <a:gd name="T8" fmla="*/ 7 w 8"/>
                <a:gd name="T9" fmla="*/ 5 h 7"/>
                <a:gd name="T10" fmla="*/ 6 w 8"/>
                <a:gd name="T11" fmla="*/ 1 h 7"/>
                <a:gd name="T12" fmla="*/ 4 w 8"/>
                <a:gd name="T13" fmla="*/ 0 h 7"/>
                <a:gd name="T14" fmla="*/ 5 w 8"/>
                <a:gd name="T15" fmla="*/ 5 h 7"/>
                <a:gd name="T16" fmla="*/ 4 w 8"/>
                <a:gd name="T17" fmla="*/ 6 h 7"/>
                <a:gd name="T18" fmla="*/ 2 w 8"/>
                <a:gd name="T19" fmla="*/ 4 h 7"/>
                <a:gd name="T20" fmla="*/ 3 w 8"/>
                <a:gd name="T21" fmla="*/ 2 h 7"/>
                <a:gd name="T22" fmla="*/ 4 w 8"/>
                <a:gd name="T23" fmla="*/ 2 h 7"/>
                <a:gd name="T24" fmla="*/ 6 w 8"/>
                <a:gd name="T25" fmla="*/ 3 h 7"/>
                <a:gd name="T26" fmla="*/ 5 w 8"/>
                <a:gd name="T2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7">
                  <a:moveTo>
                    <a:pt x="4" y="0"/>
                  </a:moveTo>
                  <a:cubicBezTo>
                    <a:pt x="2" y="0"/>
                    <a:pt x="1" y="1"/>
                    <a:pt x="0" y="2"/>
                  </a:cubicBezTo>
                  <a:cubicBezTo>
                    <a:pt x="0" y="3"/>
                    <a:pt x="0" y="4"/>
                    <a:pt x="1" y="6"/>
                  </a:cubicBezTo>
                  <a:cubicBezTo>
                    <a:pt x="2" y="7"/>
                    <a:pt x="3" y="7"/>
                    <a:pt x="4" y="7"/>
                  </a:cubicBezTo>
                  <a:cubicBezTo>
                    <a:pt x="6" y="7"/>
                    <a:pt x="7" y="6"/>
                    <a:pt x="7" y="5"/>
                  </a:cubicBezTo>
                  <a:cubicBezTo>
                    <a:pt x="8" y="4"/>
                    <a:pt x="8" y="2"/>
                    <a:pt x="6" y="1"/>
                  </a:cubicBezTo>
                  <a:cubicBezTo>
                    <a:pt x="6" y="1"/>
                    <a:pt x="5" y="0"/>
                    <a:pt x="4" y="0"/>
                  </a:cubicBezTo>
                  <a:close/>
                  <a:moveTo>
                    <a:pt x="5" y="5"/>
                  </a:moveTo>
                  <a:cubicBezTo>
                    <a:pt x="5" y="5"/>
                    <a:pt x="4" y="6"/>
                    <a:pt x="4" y="6"/>
                  </a:cubicBezTo>
                  <a:cubicBezTo>
                    <a:pt x="3" y="6"/>
                    <a:pt x="2" y="5"/>
                    <a:pt x="2" y="4"/>
                  </a:cubicBezTo>
                  <a:cubicBezTo>
                    <a:pt x="2" y="4"/>
                    <a:pt x="2" y="3"/>
                    <a:pt x="3" y="2"/>
                  </a:cubicBezTo>
                  <a:cubicBezTo>
                    <a:pt x="3" y="2"/>
                    <a:pt x="3" y="2"/>
                    <a:pt x="4" y="2"/>
                  </a:cubicBezTo>
                  <a:cubicBezTo>
                    <a:pt x="4" y="2"/>
                    <a:pt x="5" y="2"/>
                    <a:pt x="6" y="3"/>
                  </a:cubicBezTo>
                  <a:cubicBezTo>
                    <a:pt x="6" y="4"/>
                    <a:pt x="6" y="4"/>
                    <a:pt x="5"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1" name="Freeform 225"/>
            <p:cNvSpPr>
              <a:spLocks/>
            </p:cNvSpPr>
            <p:nvPr userDrawn="1"/>
          </p:nvSpPr>
          <p:spPr bwMode="auto">
            <a:xfrm>
              <a:off x="12271375" y="862013"/>
              <a:ext cx="33338" cy="30163"/>
            </a:xfrm>
            <a:custGeom>
              <a:avLst/>
              <a:gdLst>
                <a:gd name="T0" fmla="*/ 9 w 9"/>
                <a:gd name="T1" fmla="*/ 8 h 8"/>
                <a:gd name="T2" fmla="*/ 9 w 9"/>
                <a:gd name="T3" fmla="*/ 7 h 8"/>
                <a:gd name="T4" fmla="*/ 2 w 9"/>
                <a:gd name="T5" fmla="*/ 1 h 8"/>
                <a:gd name="T6" fmla="*/ 1 w 9"/>
                <a:gd name="T7" fmla="*/ 0 h 8"/>
                <a:gd name="T8" fmla="*/ 1 w 9"/>
                <a:gd name="T9" fmla="*/ 0 h 8"/>
                <a:gd name="T10" fmla="*/ 1 w 9"/>
                <a:gd name="T11" fmla="*/ 1 h 8"/>
                <a:gd name="T12" fmla="*/ 9 w 9"/>
                <a:gd name="T13" fmla="*/ 8 h 8"/>
                <a:gd name="T14" fmla="*/ 9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9" y="8"/>
                  </a:moveTo>
                  <a:cubicBezTo>
                    <a:pt x="9" y="7"/>
                    <a:pt x="9" y="7"/>
                    <a:pt x="9" y="7"/>
                  </a:cubicBezTo>
                  <a:cubicBezTo>
                    <a:pt x="6" y="5"/>
                    <a:pt x="3" y="3"/>
                    <a:pt x="2" y="1"/>
                  </a:cubicBezTo>
                  <a:cubicBezTo>
                    <a:pt x="2" y="0"/>
                    <a:pt x="1" y="0"/>
                    <a:pt x="1" y="0"/>
                  </a:cubicBezTo>
                  <a:cubicBezTo>
                    <a:pt x="1" y="0"/>
                    <a:pt x="1" y="0"/>
                    <a:pt x="1" y="0"/>
                  </a:cubicBezTo>
                  <a:cubicBezTo>
                    <a:pt x="1" y="1"/>
                    <a:pt x="0" y="1"/>
                    <a:pt x="1" y="1"/>
                  </a:cubicBezTo>
                  <a:cubicBezTo>
                    <a:pt x="2" y="4"/>
                    <a:pt x="5" y="7"/>
                    <a:pt x="9" y="8"/>
                  </a:cubicBezTo>
                  <a:cubicBezTo>
                    <a:pt x="9" y="8"/>
                    <a:pt x="9" y="8"/>
                    <a:pt x="9" y="8"/>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2" name="Freeform 226"/>
            <p:cNvSpPr>
              <a:spLocks/>
            </p:cNvSpPr>
            <p:nvPr userDrawn="1"/>
          </p:nvSpPr>
          <p:spPr bwMode="auto">
            <a:xfrm>
              <a:off x="12274550" y="933450"/>
              <a:ext cx="30163" cy="15875"/>
            </a:xfrm>
            <a:custGeom>
              <a:avLst/>
              <a:gdLst>
                <a:gd name="T0" fmla="*/ 1 w 8"/>
                <a:gd name="T1" fmla="*/ 1 h 4"/>
                <a:gd name="T2" fmla="*/ 8 w 8"/>
                <a:gd name="T3" fmla="*/ 4 h 4"/>
                <a:gd name="T4" fmla="*/ 8 w 8"/>
                <a:gd name="T5" fmla="*/ 4 h 4"/>
                <a:gd name="T6" fmla="*/ 8 w 8"/>
                <a:gd name="T7" fmla="*/ 3 h 4"/>
                <a:gd name="T8" fmla="*/ 8 w 8"/>
                <a:gd name="T9" fmla="*/ 2 h 4"/>
                <a:gd name="T10" fmla="*/ 8 w 8"/>
                <a:gd name="T11" fmla="*/ 1 h 4"/>
                <a:gd name="T12" fmla="*/ 1 w 8"/>
                <a:gd name="T13" fmla="*/ 0 h 4"/>
                <a:gd name="T14" fmla="*/ 0 w 8"/>
                <a:gd name="T15" fmla="*/ 1 h 4"/>
                <a:gd name="T16" fmla="*/ 1 w 8"/>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1" y="1"/>
                  </a:moveTo>
                  <a:cubicBezTo>
                    <a:pt x="3" y="2"/>
                    <a:pt x="6" y="3"/>
                    <a:pt x="8" y="4"/>
                  </a:cubicBezTo>
                  <a:cubicBezTo>
                    <a:pt x="8" y="4"/>
                    <a:pt x="8" y="4"/>
                    <a:pt x="8" y="4"/>
                  </a:cubicBezTo>
                  <a:cubicBezTo>
                    <a:pt x="8" y="4"/>
                    <a:pt x="8" y="4"/>
                    <a:pt x="8" y="3"/>
                  </a:cubicBezTo>
                  <a:cubicBezTo>
                    <a:pt x="8" y="2"/>
                    <a:pt x="8" y="2"/>
                    <a:pt x="8" y="2"/>
                  </a:cubicBezTo>
                  <a:cubicBezTo>
                    <a:pt x="8" y="1"/>
                    <a:pt x="8" y="1"/>
                    <a:pt x="8" y="1"/>
                  </a:cubicBezTo>
                  <a:cubicBezTo>
                    <a:pt x="6" y="1"/>
                    <a:pt x="3" y="0"/>
                    <a:pt x="1" y="0"/>
                  </a:cubicBezTo>
                  <a:cubicBezTo>
                    <a:pt x="0" y="0"/>
                    <a:pt x="0" y="0"/>
                    <a:pt x="0" y="1"/>
                  </a:cubicBezTo>
                  <a:cubicBezTo>
                    <a:pt x="0" y="1"/>
                    <a:pt x="0" y="1"/>
                    <a:pt x="1"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3" name="Freeform 227"/>
            <p:cNvSpPr>
              <a:spLocks/>
            </p:cNvSpPr>
            <p:nvPr userDrawn="1"/>
          </p:nvSpPr>
          <p:spPr bwMode="auto">
            <a:xfrm>
              <a:off x="12238038" y="925513"/>
              <a:ext cx="33338" cy="19050"/>
            </a:xfrm>
            <a:custGeom>
              <a:avLst/>
              <a:gdLst>
                <a:gd name="T0" fmla="*/ 7 w 9"/>
                <a:gd name="T1" fmla="*/ 3 h 5"/>
                <a:gd name="T2" fmla="*/ 6 w 9"/>
                <a:gd name="T3" fmla="*/ 3 h 5"/>
                <a:gd name="T4" fmla="*/ 5 w 9"/>
                <a:gd name="T5" fmla="*/ 3 h 5"/>
                <a:gd name="T6" fmla="*/ 5 w 9"/>
                <a:gd name="T7" fmla="*/ 3 h 5"/>
                <a:gd name="T8" fmla="*/ 3 w 9"/>
                <a:gd name="T9" fmla="*/ 4 h 5"/>
                <a:gd name="T10" fmla="*/ 2 w 9"/>
                <a:gd name="T11" fmla="*/ 4 h 5"/>
                <a:gd name="T12" fmla="*/ 2 w 9"/>
                <a:gd name="T13" fmla="*/ 4 h 5"/>
                <a:gd name="T14" fmla="*/ 2 w 9"/>
                <a:gd name="T15" fmla="*/ 4 h 5"/>
                <a:gd name="T16" fmla="*/ 2 w 9"/>
                <a:gd name="T17" fmla="*/ 5 h 5"/>
                <a:gd name="T18" fmla="*/ 5 w 9"/>
                <a:gd name="T19" fmla="*/ 5 h 5"/>
                <a:gd name="T20" fmla="*/ 8 w 9"/>
                <a:gd name="T21" fmla="*/ 4 h 5"/>
                <a:gd name="T22" fmla="*/ 8 w 9"/>
                <a:gd name="T23" fmla="*/ 1 h 5"/>
                <a:gd name="T24" fmla="*/ 5 w 9"/>
                <a:gd name="T25" fmla="*/ 0 h 5"/>
                <a:gd name="T26" fmla="*/ 1 w 9"/>
                <a:gd name="T27" fmla="*/ 2 h 5"/>
                <a:gd name="T28" fmla="*/ 0 w 9"/>
                <a:gd name="T29" fmla="*/ 3 h 5"/>
                <a:gd name="T30" fmla="*/ 1 w 9"/>
                <a:gd name="T31" fmla="*/ 3 h 5"/>
                <a:gd name="T32" fmla="*/ 2 w 9"/>
                <a:gd name="T33" fmla="*/ 2 h 5"/>
                <a:gd name="T34" fmla="*/ 6 w 9"/>
                <a:gd name="T35" fmla="*/ 1 h 5"/>
                <a:gd name="T36" fmla="*/ 6 w 9"/>
                <a:gd name="T37" fmla="*/ 1 h 5"/>
                <a:gd name="T38" fmla="*/ 8 w 9"/>
                <a:gd name="T39" fmla="*/ 2 h 5"/>
                <a:gd name="T40" fmla="*/ 7 w 9"/>
                <a:gd name="T4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5">
                  <a:moveTo>
                    <a:pt x="7" y="3"/>
                  </a:moveTo>
                  <a:cubicBezTo>
                    <a:pt x="6" y="3"/>
                    <a:pt x="6" y="3"/>
                    <a:pt x="6" y="3"/>
                  </a:cubicBezTo>
                  <a:cubicBezTo>
                    <a:pt x="6" y="3"/>
                    <a:pt x="6" y="3"/>
                    <a:pt x="5" y="3"/>
                  </a:cubicBezTo>
                  <a:cubicBezTo>
                    <a:pt x="5" y="3"/>
                    <a:pt x="5" y="3"/>
                    <a:pt x="5" y="3"/>
                  </a:cubicBezTo>
                  <a:cubicBezTo>
                    <a:pt x="4" y="3"/>
                    <a:pt x="3" y="3"/>
                    <a:pt x="3" y="4"/>
                  </a:cubicBezTo>
                  <a:cubicBezTo>
                    <a:pt x="2" y="4"/>
                    <a:pt x="2" y="4"/>
                    <a:pt x="2" y="4"/>
                  </a:cubicBezTo>
                  <a:cubicBezTo>
                    <a:pt x="2" y="4"/>
                    <a:pt x="2" y="4"/>
                    <a:pt x="2" y="4"/>
                  </a:cubicBezTo>
                  <a:cubicBezTo>
                    <a:pt x="2" y="4"/>
                    <a:pt x="2" y="4"/>
                    <a:pt x="2" y="4"/>
                  </a:cubicBezTo>
                  <a:cubicBezTo>
                    <a:pt x="2" y="4"/>
                    <a:pt x="2" y="4"/>
                    <a:pt x="2" y="5"/>
                  </a:cubicBezTo>
                  <a:cubicBezTo>
                    <a:pt x="3" y="5"/>
                    <a:pt x="4" y="5"/>
                    <a:pt x="5" y="5"/>
                  </a:cubicBezTo>
                  <a:cubicBezTo>
                    <a:pt x="7" y="5"/>
                    <a:pt x="8" y="5"/>
                    <a:pt x="8" y="4"/>
                  </a:cubicBezTo>
                  <a:cubicBezTo>
                    <a:pt x="9" y="3"/>
                    <a:pt x="9" y="2"/>
                    <a:pt x="8" y="1"/>
                  </a:cubicBezTo>
                  <a:cubicBezTo>
                    <a:pt x="8" y="0"/>
                    <a:pt x="7" y="0"/>
                    <a:pt x="5" y="0"/>
                  </a:cubicBezTo>
                  <a:cubicBezTo>
                    <a:pt x="4" y="0"/>
                    <a:pt x="2" y="1"/>
                    <a:pt x="1" y="2"/>
                  </a:cubicBezTo>
                  <a:cubicBezTo>
                    <a:pt x="0" y="2"/>
                    <a:pt x="0" y="3"/>
                    <a:pt x="0" y="3"/>
                  </a:cubicBezTo>
                  <a:cubicBezTo>
                    <a:pt x="1" y="3"/>
                    <a:pt x="1" y="3"/>
                    <a:pt x="1" y="3"/>
                  </a:cubicBezTo>
                  <a:cubicBezTo>
                    <a:pt x="1" y="3"/>
                    <a:pt x="2" y="3"/>
                    <a:pt x="2" y="2"/>
                  </a:cubicBezTo>
                  <a:cubicBezTo>
                    <a:pt x="4" y="2"/>
                    <a:pt x="5" y="1"/>
                    <a:pt x="6" y="1"/>
                  </a:cubicBezTo>
                  <a:cubicBezTo>
                    <a:pt x="6" y="1"/>
                    <a:pt x="6" y="1"/>
                    <a:pt x="6" y="1"/>
                  </a:cubicBezTo>
                  <a:cubicBezTo>
                    <a:pt x="7" y="1"/>
                    <a:pt x="8" y="2"/>
                    <a:pt x="8" y="2"/>
                  </a:cubicBezTo>
                  <a:cubicBezTo>
                    <a:pt x="7" y="3"/>
                    <a:pt x="7" y="3"/>
                    <a:pt x="7"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4" name="Freeform 228"/>
            <p:cNvSpPr>
              <a:spLocks/>
            </p:cNvSpPr>
            <p:nvPr userDrawn="1"/>
          </p:nvSpPr>
          <p:spPr bwMode="auto">
            <a:xfrm>
              <a:off x="12158663" y="823913"/>
              <a:ext cx="33338" cy="26988"/>
            </a:xfrm>
            <a:custGeom>
              <a:avLst/>
              <a:gdLst>
                <a:gd name="T0" fmla="*/ 6 w 9"/>
                <a:gd name="T1" fmla="*/ 6 h 7"/>
                <a:gd name="T2" fmla="*/ 5 w 9"/>
                <a:gd name="T3" fmla="*/ 5 h 7"/>
                <a:gd name="T4" fmla="*/ 4 w 9"/>
                <a:gd name="T5" fmla="*/ 4 h 7"/>
                <a:gd name="T6" fmla="*/ 2 w 9"/>
                <a:gd name="T7" fmla="*/ 3 h 7"/>
                <a:gd name="T8" fmla="*/ 1 w 9"/>
                <a:gd name="T9" fmla="*/ 3 h 7"/>
                <a:gd name="T10" fmla="*/ 0 w 9"/>
                <a:gd name="T11" fmla="*/ 3 h 7"/>
                <a:gd name="T12" fmla="*/ 0 w 9"/>
                <a:gd name="T13" fmla="*/ 3 h 7"/>
                <a:gd name="T14" fmla="*/ 0 w 9"/>
                <a:gd name="T15" fmla="*/ 3 h 7"/>
                <a:gd name="T16" fmla="*/ 6 w 9"/>
                <a:gd name="T17" fmla="*/ 7 h 7"/>
                <a:gd name="T18" fmla="*/ 8 w 9"/>
                <a:gd name="T19" fmla="*/ 6 h 7"/>
                <a:gd name="T20" fmla="*/ 8 w 9"/>
                <a:gd name="T21" fmla="*/ 3 h 7"/>
                <a:gd name="T22" fmla="*/ 1 w 9"/>
                <a:gd name="T23" fmla="*/ 0 h 7"/>
                <a:gd name="T24" fmla="*/ 0 w 9"/>
                <a:gd name="T25" fmla="*/ 1 h 7"/>
                <a:gd name="T26" fmla="*/ 2 w 9"/>
                <a:gd name="T27" fmla="*/ 2 h 7"/>
                <a:gd name="T28" fmla="*/ 7 w 9"/>
                <a:gd name="T29" fmla="*/ 3 h 7"/>
                <a:gd name="T30" fmla="*/ 7 w 9"/>
                <a:gd name="T31" fmla="*/ 5 h 7"/>
                <a:gd name="T32" fmla="*/ 6 w 9"/>
                <a:gd name="T33"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7">
                  <a:moveTo>
                    <a:pt x="6" y="6"/>
                  </a:moveTo>
                  <a:cubicBezTo>
                    <a:pt x="6" y="6"/>
                    <a:pt x="5" y="5"/>
                    <a:pt x="5" y="5"/>
                  </a:cubicBezTo>
                  <a:cubicBezTo>
                    <a:pt x="5" y="4"/>
                    <a:pt x="5" y="4"/>
                    <a:pt x="4" y="4"/>
                  </a:cubicBezTo>
                  <a:cubicBezTo>
                    <a:pt x="3" y="3"/>
                    <a:pt x="2" y="3"/>
                    <a:pt x="2" y="3"/>
                  </a:cubicBezTo>
                  <a:cubicBezTo>
                    <a:pt x="1" y="3"/>
                    <a:pt x="1" y="3"/>
                    <a:pt x="1" y="3"/>
                  </a:cubicBezTo>
                  <a:cubicBezTo>
                    <a:pt x="0" y="3"/>
                    <a:pt x="0" y="3"/>
                    <a:pt x="0" y="3"/>
                  </a:cubicBezTo>
                  <a:cubicBezTo>
                    <a:pt x="0" y="3"/>
                    <a:pt x="0" y="3"/>
                    <a:pt x="0" y="3"/>
                  </a:cubicBezTo>
                  <a:cubicBezTo>
                    <a:pt x="0" y="3"/>
                    <a:pt x="0" y="3"/>
                    <a:pt x="0" y="3"/>
                  </a:cubicBezTo>
                  <a:cubicBezTo>
                    <a:pt x="3" y="7"/>
                    <a:pt x="5" y="7"/>
                    <a:pt x="6" y="7"/>
                  </a:cubicBezTo>
                  <a:cubicBezTo>
                    <a:pt x="7" y="7"/>
                    <a:pt x="8" y="7"/>
                    <a:pt x="8" y="6"/>
                  </a:cubicBezTo>
                  <a:cubicBezTo>
                    <a:pt x="9" y="5"/>
                    <a:pt x="9" y="4"/>
                    <a:pt x="8" y="3"/>
                  </a:cubicBezTo>
                  <a:cubicBezTo>
                    <a:pt x="7" y="1"/>
                    <a:pt x="4" y="0"/>
                    <a:pt x="1" y="0"/>
                  </a:cubicBezTo>
                  <a:cubicBezTo>
                    <a:pt x="1" y="0"/>
                    <a:pt x="0" y="0"/>
                    <a:pt x="0" y="1"/>
                  </a:cubicBezTo>
                  <a:cubicBezTo>
                    <a:pt x="0" y="1"/>
                    <a:pt x="1" y="2"/>
                    <a:pt x="2" y="2"/>
                  </a:cubicBezTo>
                  <a:cubicBezTo>
                    <a:pt x="4" y="2"/>
                    <a:pt x="6" y="2"/>
                    <a:pt x="7" y="3"/>
                  </a:cubicBezTo>
                  <a:cubicBezTo>
                    <a:pt x="8" y="4"/>
                    <a:pt x="7" y="5"/>
                    <a:pt x="7" y="5"/>
                  </a:cubicBezTo>
                  <a:cubicBezTo>
                    <a:pt x="7" y="5"/>
                    <a:pt x="7" y="6"/>
                    <a:pt x="6" y="6"/>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5" name="Freeform 229"/>
            <p:cNvSpPr>
              <a:spLocks/>
            </p:cNvSpPr>
            <p:nvPr userDrawn="1"/>
          </p:nvSpPr>
          <p:spPr bwMode="auto">
            <a:xfrm>
              <a:off x="12546013" y="895350"/>
              <a:ext cx="38100" cy="23813"/>
            </a:xfrm>
            <a:custGeom>
              <a:avLst/>
              <a:gdLst>
                <a:gd name="T0" fmla="*/ 2 w 10"/>
                <a:gd name="T1" fmla="*/ 2 h 6"/>
                <a:gd name="T2" fmla="*/ 4 w 10"/>
                <a:gd name="T3" fmla="*/ 1 h 6"/>
                <a:gd name="T4" fmla="*/ 7 w 10"/>
                <a:gd name="T5" fmla="*/ 2 h 6"/>
                <a:gd name="T6" fmla="*/ 8 w 10"/>
                <a:gd name="T7" fmla="*/ 2 h 6"/>
                <a:gd name="T8" fmla="*/ 10 w 10"/>
                <a:gd name="T9" fmla="*/ 2 h 6"/>
                <a:gd name="T10" fmla="*/ 9 w 10"/>
                <a:gd name="T11" fmla="*/ 1 h 6"/>
                <a:gd name="T12" fmla="*/ 4 w 10"/>
                <a:gd name="T13" fmla="*/ 0 h 6"/>
                <a:gd name="T14" fmla="*/ 1 w 10"/>
                <a:gd name="T15" fmla="*/ 1 h 6"/>
                <a:gd name="T16" fmla="*/ 0 w 10"/>
                <a:gd name="T17" fmla="*/ 3 h 6"/>
                <a:gd name="T18" fmla="*/ 3 w 10"/>
                <a:gd name="T19" fmla="*/ 6 h 6"/>
                <a:gd name="T20" fmla="*/ 9 w 10"/>
                <a:gd name="T21" fmla="*/ 4 h 6"/>
                <a:gd name="T22" fmla="*/ 9 w 10"/>
                <a:gd name="T23" fmla="*/ 4 h 6"/>
                <a:gd name="T24" fmla="*/ 9 w 10"/>
                <a:gd name="T25" fmla="*/ 4 h 6"/>
                <a:gd name="T26" fmla="*/ 8 w 10"/>
                <a:gd name="T27" fmla="*/ 4 h 6"/>
                <a:gd name="T28" fmla="*/ 4 w 10"/>
                <a:gd name="T29" fmla="*/ 3 h 6"/>
                <a:gd name="T30" fmla="*/ 3 w 10"/>
                <a:gd name="T31" fmla="*/ 4 h 6"/>
                <a:gd name="T32" fmla="*/ 2 w 10"/>
                <a:gd name="T33" fmla="*/ 4 h 6"/>
                <a:gd name="T34" fmla="*/ 1 w 10"/>
                <a:gd name="T35" fmla="*/ 3 h 6"/>
                <a:gd name="T36" fmla="*/ 2 w 10"/>
                <a:gd name="T3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a:moveTo>
                    <a:pt x="2" y="2"/>
                  </a:moveTo>
                  <a:cubicBezTo>
                    <a:pt x="3" y="2"/>
                    <a:pt x="3" y="1"/>
                    <a:pt x="4" y="1"/>
                  </a:cubicBezTo>
                  <a:cubicBezTo>
                    <a:pt x="5" y="1"/>
                    <a:pt x="6" y="2"/>
                    <a:pt x="7" y="2"/>
                  </a:cubicBezTo>
                  <a:cubicBezTo>
                    <a:pt x="8" y="2"/>
                    <a:pt x="8" y="2"/>
                    <a:pt x="8" y="2"/>
                  </a:cubicBezTo>
                  <a:cubicBezTo>
                    <a:pt x="9" y="2"/>
                    <a:pt x="10" y="2"/>
                    <a:pt x="10" y="2"/>
                  </a:cubicBezTo>
                  <a:cubicBezTo>
                    <a:pt x="10" y="2"/>
                    <a:pt x="10" y="1"/>
                    <a:pt x="9" y="1"/>
                  </a:cubicBezTo>
                  <a:cubicBezTo>
                    <a:pt x="7" y="0"/>
                    <a:pt x="6" y="0"/>
                    <a:pt x="4" y="0"/>
                  </a:cubicBezTo>
                  <a:cubicBezTo>
                    <a:pt x="3" y="0"/>
                    <a:pt x="2" y="0"/>
                    <a:pt x="1" y="1"/>
                  </a:cubicBezTo>
                  <a:cubicBezTo>
                    <a:pt x="0" y="2"/>
                    <a:pt x="0" y="2"/>
                    <a:pt x="0" y="3"/>
                  </a:cubicBezTo>
                  <a:cubicBezTo>
                    <a:pt x="0" y="5"/>
                    <a:pt x="1" y="6"/>
                    <a:pt x="3" y="6"/>
                  </a:cubicBezTo>
                  <a:cubicBezTo>
                    <a:pt x="5" y="6"/>
                    <a:pt x="7" y="6"/>
                    <a:pt x="9" y="4"/>
                  </a:cubicBezTo>
                  <a:cubicBezTo>
                    <a:pt x="9" y="4"/>
                    <a:pt x="9" y="4"/>
                    <a:pt x="9" y="4"/>
                  </a:cubicBezTo>
                  <a:cubicBezTo>
                    <a:pt x="9" y="4"/>
                    <a:pt x="9" y="4"/>
                    <a:pt x="9" y="4"/>
                  </a:cubicBezTo>
                  <a:cubicBezTo>
                    <a:pt x="8" y="4"/>
                    <a:pt x="8" y="4"/>
                    <a:pt x="8" y="4"/>
                  </a:cubicBezTo>
                  <a:cubicBezTo>
                    <a:pt x="7" y="3"/>
                    <a:pt x="6" y="3"/>
                    <a:pt x="4" y="3"/>
                  </a:cubicBezTo>
                  <a:cubicBezTo>
                    <a:pt x="4" y="3"/>
                    <a:pt x="3" y="3"/>
                    <a:pt x="3" y="4"/>
                  </a:cubicBezTo>
                  <a:cubicBezTo>
                    <a:pt x="3" y="4"/>
                    <a:pt x="3" y="4"/>
                    <a:pt x="2" y="4"/>
                  </a:cubicBezTo>
                  <a:cubicBezTo>
                    <a:pt x="2" y="4"/>
                    <a:pt x="1" y="4"/>
                    <a:pt x="1" y="3"/>
                  </a:cubicBezTo>
                  <a:cubicBezTo>
                    <a:pt x="1" y="3"/>
                    <a:pt x="1" y="2"/>
                    <a:pt x="2"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6" name="Freeform 230"/>
            <p:cNvSpPr>
              <a:spLocks/>
            </p:cNvSpPr>
            <p:nvPr userDrawn="1"/>
          </p:nvSpPr>
          <p:spPr bwMode="auto">
            <a:xfrm>
              <a:off x="12485688" y="903288"/>
              <a:ext cx="52388" cy="7938"/>
            </a:xfrm>
            <a:custGeom>
              <a:avLst/>
              <a:gdLst>
                <a:gd name="T0" fmla="*/ 13 w 14"/>
                <a:gd name="T1" fmla="*/ 0 h 2"/>
                <a:gd name="T2" fmla="*/ 12 w 14"/>
                <a:gd name="T3" fmla="*/ 0 h 2"/>
                <a:gd name="T4" fmla="*/ 6 w 14"/>
                <a:gd name="T5" fmla="*/ 1 h 2"/>
                <a:gd name="T6" fmla="*/ 1 w 14"/>
                <a:gd name="T7" fmla="*/ 0 h 2"/>
                <a:gd name="T8" fmla="*/ 0 w 14"/>
                <a:gd name="T9" fmla="*/ 1 h 2"/>
                <a:gd name="T10" fmla="*/ 2 w 14"/>
                <a:gd name="T11" fmla="*/ 2 h 2"/>
                <a:gd name="T12" fmla="*/ 7 w 14"/>
                <a:gd name="T13" fmla="*/ 2 h 2"/>
                <a:gd name="T14" fmla="*/ 13 w 14"/>
                <a:gd name="T15" fmla="*/ 1 h 2"/>
                <a:gd name="T16" fmla="*/ 14 w 14"/>
                <a:gd name="T17" fmla="*/ 0 h 2"/>
                <a:gd name="T18" fmla="*/ 13 w 1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
                  <a:moveTo>
                    <a:pt x="13" y="0"/>
                  </a:moveTo>
                  <a:cubicBezTo>
                    <a:pt x="13" y="0"/>
                    <a:pt x="12" y="0"/>
                    <a:pt x="12" y="0"/>
                  </a:cubicBezTo>
                  <a:cubicBezTo>
                    <a:pt x="10" y="0"/>
                    <a:pt x="8" y="1"/>
                    <a:pt x="6" y="1"/>
                  </a:cubicBezTo>
                  <a:cubicBezTo>
                    <a:pt x="4" y="1"/>
                    <a:pt x="3" y="1"/>
                    <a:pt x="1" y="0"/>
                  </a:cubicBezTo>
                  <a:cubicBezTo>
                    <a:pt x="1" y="1"/>
                    <a:pt x="0" y="1"/>
                    <a:pt x="0" y="1"/>
                  </a:cubicBezTo>
                  <a:cubicBezTo>
                    <a:pt x="0" y="1"/>
                    <a:pt x="1" y="2"/>
                    <a:pt x="2" y="2"/>
                  </a:cubicBezTo>
                  <a:cubicBezTo>
                    <a:pt x="4" y="2"/>
                    <a:pt x="5" y="2"/>
                    <a:pt x="7" y="2"/>
                  </a:cubicBezTo>
                  <a:cubicBezTo>
                    <a:pt x="10" y="2"/>
                    <a:pt x="12" y="2"/>
                    <a:pt x="13" y="1"/>
                  </a:cubicBezTo>
                  <a:cubicBezTo>
                    <a:pt x="14" y="1"/>
                    <a:pt x="14" y="1"/>
                    <a:pt x="14" y="0"/>
                  </a:cubicBezTo>
                  <a:cubicBezTo>
                    <a:pt x="14" y="0"/>
                    <a:pt x="13" y="0"/>
                    <a:pt x="13"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7" name="Freeform 231"/>
            <p:cNvSpPr>
              <a:spLocks/>
            </p:cNvSpPr>
            <p:nvPr userDrawn="1"/>
          </p:nvSpPr>
          <p:spPr bwMode="auto">
            <a:xfrm>
              <a:off x="12501563" y="914400"/>
              <a:ext cx="36513" cy="23813"/>
            </a:xfrm>
            <a:custGeom>
              <a:avLst/>
              <a:gdLst>
                <a:gd name="T0" fmla="*/ 9 w 10"/>
                <a:gd name="T1" fmla="*/ 0 h 6"/>
                <a:gd name="T2" fmla="*/ 9 w 10"/>
                <a:gd name="T3" fmla="*/ 0 h 6"/>
                <a:gd name="T4" fmla="*/ 0 w 10"/>
                <a:gd name="T5" fmla="*/ 3 h 6"/>
                <a:gd name="T6" fmla="*/ 3 w 10"/>
                <a:gd name="T7" fmla="*/ 6 h 6"/>
                <a:gd name="T8" fmla="*/ 3 w 10"/>
                <a:gd name="T9" fmla="*/ 6 h 6"/>
                <a:gd name="T10" fmla="*/ 4 w 10"/>
                <a:gd name="T11" fmla="*/ 6 h 6"/>
                <a:gd name="T12" fmla="*/ 4 w 10"/>
                <a:gd name="T13" fmla="*/ 5 h 6"/>
                <a:gd name="T14" fmla="*/ 3 w 10"/>
                <a:gd name="T15" fmla="*/ 4 h 6"/>
                <a:gd name="T16" fmla="*/ 3 w 10"/>
                <a:gd name="T17" fmla="*/ 4 h 6"/>
                <a:gd name="T18" fmla="*/ 4 w 10"/>
                <a:gd name="T19" fmla="*/ 3 h 6"/>
                <a:gd name="T20" fmla="*/ 10 w 10"/>
                <a:gd name="T21" fmla="*/ 1 h 6"/>
                <a:gd name="T22" fmla="*/ 10 w 10"/>
                <a:gd name="T23" fmla="*/ 0 h 6"/>
                <a:gd name="T24" fmla="*/ 9 w 10"/>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9" y="0"/>
                  </a:moveTo>
                  <a:cubicBezTo>
                    <a:pt x="9" y="0"/>
                    <a:pt x="9" y="0"/>
                    <a:pt x="9" y="0"/>
                  </a:cubicBezTo>
                  <a:cubicBezTo>
                    <a:pt x="3" y="1"/>
                    <a:pt x="0" y="2"/>
                    <a:pt x="0" y="3"/>
                  </a:cubicBezTo>
                  <a:cubicBezTo>
                    <a:pt x="0" y="4"/>
                    <a:pt x="1" y="5"/>
                    <a:pt x="3" y="6"/>
                  </a:cubicBezTo>
                  <a:cubicBezTo>
                    <a:pt x="3" y="6"/>
                    <a:pt x="3" y="6"/>
                    <a:pt x="3" y="6"/>
                  </a:cubicBezTo>
                  <a:cubicBezTo>
                    <a:pt x="4" y="6"/>
                    <a:pt x="4" y="6"/>
                    <a:pt x="4" y="6"/>
                  </a:cubicBezTo>
                  <a:cubicBezTo>
                    <a:pt x="4" y="6"/>
                    <a:pt x="4" y="5"/>
                    <a:pt x="4" y="5"/>
                  </a:cubicBezTo>
                  <a:cubicBezTo>
                    <a:pt x="3" y="4"/>
                    <a:pt x="3" y="4"/>
                    <a:pt x="3" y="4"/>
                  </a:cubicBezTo>
                  <a:cubicBezTo>
                    <a:pt x="3" y="4"/>
                    <a:pt x="3" y="4"/>
                    <a:pt x="3" y="4"/>
                  </a:cubicBezTo>
                  <a:cubicBezTo>
                    <a:pt x="3" y="3"/>
                    <a:pt x="3" y="3"/>
                    <a:pt x="4" y="3"/>
                  </a:cubicBezTo>
                  <a:cubicBezTo>
                    <a:pt x="10" y="1"/>
                    <a:pt x="10" y="1"/>
                    <a:pt x="10" y="1"/>
                  </a:cubicBezTo>
                  <a:cubicBezTo>
                    <a:pt x="10" y="1"/>
                    <a:pt x="10" y="1"/>
                    <a:pt x="10" y="0"/>
                  </a:cubicBezTo>
                  <a:cubicBezTo>
                    <a:pt x="10" y="0"/>
                    <a:pt x="10" y="0"/>
                    <a:pt x="9"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8" name="Freeform 232"/>
            <p:cNvSpPr>
              <a:spLocks/>
            </p:cNvSpPr>
            <p:nvPr userDrawn="1"/>
          </p:nvSpPr>
          <p:spPr bwMode="auto">
            <a:xfrm>
              <a:off x="12488863" y="944563"/>
              <a:ext cx="26988" cy="12700"/>
            </a:xfrm>
            <a:custGeom>
              <a:avLst/>
              <a:gdLst>
                <a:gd name="T0" fmla="*/ 1 w 7"/>
                <a:gd name="T1" fmla="*/ 3 h 3"/>
                <a:gd name="T2" fmla="*/ 1 w 7"/>
                <a:gd name="T3" fmla="*/ 3 h 3"/>
                <a:gd name="T4" fmla="*/ 6 w 7"/>
                <a:gd name="T5" fmla="*/ 2 h 3"/>
                <a:gd name="T6" fmla="*/ 7 w 7"/>
                <a:gd name="T7" fmla="*/ 1 h 3"/>
                <a:gd name="T8" fmla="*/ 6 w 7"/>
                <a:gd name="T9" fmla="*/ 0 h 3"/>
                <a:gd name="T10" fmla="*/ 0 w 7"/>
                <a:gd name="T11" fmla="*/ 1 h 3"/>
                <a:gd name="T12" fmla="*/ 0 w 7"/>
                <a:gd name="T13" fmla="*/ 2 h 3"/>
                <a:gd name="T14" fmla="*/ 1 w 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1" y="3"/>
                  </a:moveTo>
                  <a:cubicBezTo>
                    <a:pt x="1" y="3"/>
                    <a:pt x="1" y="3"/>
                    <a:pt x="1" y="3"/>
                  </a:cubicBezTo>
                  <a:cubicBezTo>
                    <a:pt x="6" y="2"/>
                    <a:pt x="6" y="2"/>
                    <a:pt x="6" y="2"/>
                  </a:cubicBezTo>
                  <a:cubicBezTo>
                    <a:pt x="7" y="2"/>
                    <a:pt x="7" y="1"/>
                    <a:pt x="7" y="1"/>
                  </a:cubicBezTo>
                  <a:cubicBezTo>
                    <a:pt x="6" y="0"/>
                    <a:pt x="6" y="0"/>
                    <a:pt x="6" y="0"/>
                  </a:cubicBezTo>
                  <a:cubicBezTo>
                    <a:pt x="0" y="1"/>
                    <a:pt x="0" y="1"/>
                    <a:pt x="0" y="1"/>
                  </a:cubicBezTo>
                  <a:cubicBezTo>
                    <a:pt x="0" y="1"/>
                    <a:pt x="0" y="2"/>
                    <a:pt x="0" y="2"/>
                  </a:cubicBezTo>
                  <a:cubicBezTo>
                    <a:pt x="0" y="3"/>
                    <a:pt x="0" y="3"/>
                    <a:pt x="1"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39" name="Freeform 233"/>
            <p:cNvSpPr>
              <a:spLocks/>
            </p:cNvSpPr>
            <p:nvPr userDrawn="1"/>
          </p:nvSpPr>
          <p:spPr bwMode="auto">
            <a:xfrm>
              <a:off x="12222163" y="892175"/>
              <a:ext cx="60325" cy="33338"/>
            </a:xfrm>
            <a:custGeom>
              <a:avLst/>
              <a:gdLst>
                <a:gd name="T0" fmla="*/ 13 w 16"/>
                <a:gd name="T1" fmla="*/ 9 h 9"/>
                <a:gd name="T2" fmla="*/ 14 w 16"/>
                <a:gd name="T3" fmla="*/ 9 h 9"/>
                <a:gd name="T4" fmla="*/ 15 w 16"/>
                <a:gd name="T5" fmla="*/ 9 h 9"/>
                <a:gd name="T6" fmla="*/ 16 w 16"/>
                <a:gd name="T7" fmla="*/ 6 h 9"/>
                <a:gd name="T8" fmla="*/ 1 w 16"/>
                <a:gd name="T9" fmla="*/ 0 h 9"/>
                <a:gd name="T10" fmla="*/ 0 w 16"/>
                <a:gd name="T11" fmla="*/ 0 h 9"/>
                <a:gd name="T12" fmla="*/ 1 w 16"/>
                <a:gd name="T13" fmla="*/ 1 h 9"/>
                <a:gd name="T14" fmla="*/ 13 w 16"/>
                <a:gd name="T15" fmla="*/ 5 h 9"/>
                <a:gd name="T16" fmla="*/ 14 w 16"/>
                <a:gd name="T17" fmla="*/ 7 h 9"/>
                <a:gd name="T18" fmla="*/ 14 w 16"/>
                <a:gd name="T19" fmla="*/ 8 h 9"/>
                <a:gd name="T20" fmla="*/ 13 w 16"/>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9">
                  <a:moveTo>
                    <a:pt x="13" y="9"/>
                  </a:moveTo>
                  <a:cubicBezTo>
                    <a:pt x="13" y="9"/>
                    <a:pt x="14" y="9"/>
                    <a:pt x="14" y="9"/>
                  </a:cubicBezTo>
                  <a:cubicBezTo>
                    <a:pt x="14" y="9"/>
                    <a:pt x="15" y="9"/>
                    <a:pt x="15" y="9"/>
                  </a:cubicBezTo>
                  <a:cubicBezTo>
                    <a:pt x="16" y="8"/>
                    <a:pt x="16" y="7"/>
                    <a:pt x="16" y="6"/>
                  </a:cubicBezTo>
                  <a:cubicBezTo>
                    <a:pt x="15" y="3"/>
                    <a:pt x="9" y="1"/>
                    <a:pt x="1" y="0"/>
                  </a:cubicBezTo>
                  <a:cubicBezTo>
                    <a:pt x="1" y="0"/>
                    <a:pt x="0" y="0"/>
                    <a:pt x="0" y="0"/>
                  </a:cubicBezTo>
                  <a:cubicBezTo>
                    <a:pt x="0" y="0"/>
                    <a:pt x="0" y="1"/>
                    <a:pt x="1" y="1"/>
                  </a:cubicBezTo>
                  <a:cubicBezTo>
                    <a:pt x="7" y="2"/>
                    <a:pt x="11" y="4"/>
                    <a:pt x="13" y="5"/>
                  </a:cubicBezTo>
                  <a:cubicBezTo>
                    <a:pt x="14" y="6"/>
                    <a:pt x="14" y="6"/>
                    <a:pt x="14" y="7"/>
                  </a:cubicBezTo>
                  <a:cubicBezTo>
                    <a:pt x="14" y="7"/>
                    <a:pt x="14" y="7"/>
                    <a:pt x="14" y="8"/>
                  </a:cubicBezTo>
                  <a:cubicBezTo>
                    <a:pt x="14" y="8"/>
                    <a:pt x="13" y="8"/>
                    <a:pt x="13" y="9"/>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40" name="Freeform 234"/>
            <p:cNvSpPr>
              <a:spLocks/>
            </p:cNvSpPr>
            <p:nvPr userDrawn="1"/>
          </p:nvSpPr>
          <p:spPr bwMode="auto">
            <a:xfrm>
              <a:off x="12195175" y="854075"/>
              <a:ext cx="34925" cy="30163"/>
            </a:xfrm>
            <a:custGeom>
              <a:avLst/>
              <a:gdLst>
                <a:gd name="T0" fmla="*/ 9 w 9"/>
                <a:gd name="T1" fmla="*/ 7 h 8"/>
                <a:gd name="T2" fmla="*/ 0 w 9"/>
                <a:gd name="T3" fmla="*/ 0 h 8"/>
                <a:gd name="T4" fmla="*/ 0 w 9"/>
                <a:gd name="T5" fmla="*/ 0 h 8"/>
                <a:gd name="T6" fmla="*/ 0 w 9"/>
                <a:gd name="T7" fmla="*/ 0 h 8"/>
                <a:gd name="T8" fmla="*/ 0 w 9"/>
                <a:gd name="T9" fmla="*/ 1 h 8"/>
                <a:gd name="T10" fmla="*/ 1 w 9"/>
                <a:gd name="T11" fmla="*/ 1 h 8"/>
                <a:gd name="T12" fmla="*/ 2 w 9"/>
                <a:gd name="T13" fmla="*/ 2 h 8"/>
                <a:gd name="T14" fmla="*/ 6 w 9"/>
                <a:gd name="T15" fmla="*/ 5 h 8"/>
                <a:gd name="T16" fmla="*/ 6 w 9"/>
                <a:gd name="T17" fmla="*/ 6 h 8"/>
                <a:gd name="T18" fmla="*/ 6 w 9"/>
                <a:gd name="T19" fmla="*/ 7 h 8"/>
                <a:gd name="T20" fmla="*/ 6 w 9"/>
                <a:gd name="T21" fmla="*/ 7 h 8"/>
                <a:gd name="T22" fmla="*/ 8 w 9"/>
                <a:gd name="T23" fmla="*/ 8 h 8"/>
                <a:gd name="T24" fmla="*/ 9 w 9"/>
                <a:gd name="T25"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8">
                  <a:moveTo>
                    <a:pt x="9" y="7"/>
                  </a:moveTo>
                  <a:cubicBezTo>
                    <a:pt x="9" y="6"/>
                    <a:pt x="7" y="3"/>
                    <a:pt x="0" y="0"/>
                  </a:cubicBezTo>
                  <a:cubicBezTo>
                    <a:pt x="0" y="0"/>
                    <a:pt x="0" y="0"/>
                    <a:pt x="0" y="0"/>
                  </a:cubicBezTo>
                  <a:cubicBezTo>
                    <a:pt x="0" y="0"/>
                    <a:pt x="0" y="0"/>
                    <a:pt x="0" y="0"/>
                  </a:cubicBezTo>
                  <a:cubicBezTo>
                    <a:pt x="0" y="0"/>
                    <a:pt x="0" y="0"/>
                    <a:pt x="0" y="1"/>
                  </a:cubicBezTo>
                  <a:cubicBezTo>
                    <a:pt x="0" y="1"/>
                    <a:pt x="1" y="1"/>
                    <a:pt x="1" y="1"/>
                  </a:cubicBezTo>
                  <a:cubicBezTo>
                    <a:pt x="1" y="2"/>
                    <a:pt x="2" y="2"/>
                    <a:pt x="2" y="2"/>
                  </a:cubicBezTo>
                  <a:cubicBezTo>
                    <a:pt x="3" y="3"/>
                    <a:pt x="5" y="4"/>
                    <a:pt x="6" y="5"/>
                  </a:cubicBezTo>
                  <a:cubicBezTo>
                    <a:pt x="6" y="5"/>
                    <a:pt x="6" y="6"/>
                    <a:pt x="6" y="6"/>
                  </a:cubicBezTo>
                  <a:cubicBezTo>
                    <a:pt x="6" y="6"/>
                    <a:pt x="6" y="6"/>
                    <a:pt x="6" y="7"/>
                  </a:cubicBezTo>
                  <a:cubicBezTo>
                    <a:pt x="6" y="7"/>
                    <a:pt x="6" y="7"/>
                    <a:pt x="6" y="7"/>
                  </a:cubicBezTo>
                  <a:cubicBezTo>
                    <a:pt x="7" y="7"/>
                    <a:pt x="7" y="8"/>
                    <a:pt x="8" y="8"/>
                  </a:cubicBezTo>
                  <a:cubicBezTo>
                    <a:pt x="8" y="8"/>
                    <a:pt x="9" y="7"/>
                    <a:pt x="9" y="7"/>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41" name="Freeform 235"/>
            <p:cNvSpPr>
              <a:spLocks/>
            </p:cNvSpPr>
            <p:nvPr userDrawn="1"/>
          </p:nvSpPr>
          <p:spPr bwMode="auto">
            <a:xfrm>
              <a:off x="12199938" y="842963"/>
              <a:ext cx="66675" cy="30163"/>
            </a:xfrm>
            <a:custGeom>
              <a:avLst/>
              <a:gdLst>
                <a:gd name="T0" fmla="*/ 17 w 18"/>
                <a:gd name="T1" fmla="*/ 6 h 8"/>
                <a:gd name="T2" fmla="*/ 16 w 18"/>
                <a:gd name="T3" fmla="*/ 6 h 8"/>
                <a:gd name="T4" fmla="*/ 15 w 18"/>
                <a:gd name="T5" fmla="*/ 7 h 8"/>
                <a:gd name="T6" fmla="*/ 14 w 18"/>
                <a:gd name="T7" fmla="*/ 6 h 8"/>
                <a:gd name="T8" fmla="*/ 1 w 18"/>
                <a:gd name="T9" fmla="*/ 0 h 8"/>
                <a:gd name="T10" fmla="*/ 0 w 18"/>
                <a:gd name="T11" fmla="*/ 0 h 8"/>
                <a:gd name="T12" fmla="*/ 0 w 18"/>
                <a:gd name="T13" fmla="*/ 0 h 8"/>
                <a:gd name="T14" fmla="*/ 0 w 18"/>
                <a:gd name="T15" fmla="*/ 0 h 8"/>
                <a:gd name="T16" fmla="*/ 9 w 18"/>
                <a:gd name="T17" fmla="*/ 6 h 8"/>
                <a:gd name="T18" fmla="*/ 12 w 18"/>
                <a:gd name="T19" fmla="*/ 7 h 8"/>
                <a:gd name="T20" fmla="*/ 16 w 18"/>
                <a:gd name="T21" fmla="*/ 8 h 8"/>
                <a:gd name="T22" fmla="*/ 16 w 18"/>
                <a:gd name="T23" fmla="*/ 8 h 8"/>
                <a:gd name="T24" fmla="*/ 18 w 18"/>
                <a:gd name="T25" fmla="*/ 7 h 8"/>
                <a:gd name="T26" fmla="*/ 17 w 18"/>
                <a:gd name="T27" fmla="*/ 6 h 8"/>
                <a:gd name="T28" fmla="*/ 17 w 18"/>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8">
                  <a:moveTo>
                    <a:pt x="17" y="6"/>
                  </a:moveTo>
                  <a:cubicBezTo>
                    <a:pt x="16" y="6"/>
                    <a:pt x="16" y="6"/>
                    <a:pt x="16" y="6"/>
                  </a:cubicBezTo>
                  <a:cubicBezTo>
                    <a:pt x="16" y="6"/>
                    <a:pt x="16" y="7"/>
                    <a:pt x="15" y="7"/>
                  </a:cubicBezTo>
                  <a:cubicBezTo>
                    <a:pt x="15" y="7"/>
                    <a:pt x="15" y="7"/>
                    <a:pt x="14" y="6"/>
                  </a:cubicBezTo>
                  <a:cubicBezTo>
                    <a:pt x="10" y="5"/>
                    <a:pt x="6" y="3"/>
                    <a:pt x="1" y="0"/>
                  </a:cubicBezTo>
                  <a:cubicBezTo>
                    <a:pt x="0" y="0"/>
                    <a:pt x="0" y="0"/>
                    <a:pt x="0" y="0"/>
                  </a:cubicBezTo>
                  <a:cubicBezTo>
                    <a:pt x="0" y="0"/>
                    <a:pt x="0" y="0"/>
                    <a:pt x="0" y="0"/>
                  </a:cubicBezTo>
                  <a:cubicBezTo>
                    <a:pt x="0" y="0"/>
                    <a:pt x="0" y="0"/>
                    <a:pt x="0" y="0"/>
                  </a:cubicBezTo>
                  <a:cubicBezTo>
                    <a:pt x="3" y="3"/>
                    <a:pt x="6" y="4"/>
                    <a:pt x="9" y="6"/>
                  </a:cubicBezTo>
                  <a:cubicBezTo>
                    <a:pt x="10" y="6"/>
                    <a:pt x="11" y="7"/>
                    <a:pt x="12" y="7"/>
                  </a:cubicBezTo>
                  <a:cubicBezTo>
                    <a:pt x="13" y="8"/>
                    <a:pt x="15" y="8"/>
                    <a:pt x="16" y="8"/>
                  </a:cubicBezTo>
                  <a:cubicBezTo>
                    <a:pt x="16" y="8"/>
                    <a:pt x="16" y="8"/>
                    <a:pt x="16" y="8"/>
                  </a:cubicBezTo>
                  <a:cubicBezTo>
                    <a:pt x="17" y="8"/>
                    <a:pt x="18" y="8"/>
                    <a:pt x="18" y="7"/>
                  </a:cubicBezTo>
                  <a:cubicBezTo>
                    <a:pt x="18" y="7"/>
                    <a:pt x="18" y="6"/>
                    <a:pt x="17" y="6"/>
                  </a:cubicBezTo>
                  <a:cubicBezTo>
                    <a:pt x="17" y="6"/>
                    <a:pt x="17" y="6"/>
                    <a:pt x="17" y="6"/>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42" name="Freeform 236"/>
            <p:cNvSpPr>
              <a:spLocks/>
            </p:cNvSpPr>
            <p:nvPr userDrawn="1"/>
          </p:nvSpPr>
          <p:spPr bwMode="auto">
            <a:xfrm>
              <a:off x="11996738" y="592138"/>
              <a:ext cx="63500" cy="49213"/>
            </a:xfrm>
            <a:custGeom>
              <a:avLst/>
              <a:gdLst>
                <a:gd name="T0" fmla="*/ 16 w 17"/>
                <a:gd name="T1" fmla="*/ 13 h 13"/>
                <a:gd name="T2" fmla="*/ 17 w 17"/>
                <a:gd name="T3" fmla="*/ 2 h 13"/>
                <a:gd name="T4" fmla="*/ 13 w 17"/>
                <a:gd name="T5" fmla="*/ 1 h 13"/>
                <a:gd name="T6" fmla="*/ 13 w 17"/>
                <a:gd name="T7" fmla="*/ 2 h 13"/>
                <a:gd name="T8" fmla="*/ 13 w 17"/>
                <a:gd name="T9" fmla="*/ 2 h 13"/>
                <a:gd name="T10" fmla="*/ 15 w 17"/>
                <a:gd name="T11" fmla="*/ 4 h 13"/>
                <a:gd name="T12" fmla="*/ 15 w 17"/>
                <a:gd name="T13" fmla="*/ 6 h 13"/>
                <a:gd name="T14" fmla="*/ 15 w 17"/>
                <a:gd name="T15" fmla="*/ 8 h 13"/>
                <a:gd name="T16" fmla="*/ 14 w 17"/>
                <a:gd name="T17" fmla="*/ 8 h 13"/>
                <a:gd name="T18" fmla="*/ 9 w 17"/>
                <a:gd name="T19" fmla="*/ 8 h 13"/>
                <a:gd name="T20" fmla="*/ 9 w 17"/>
                <a:gd name="T21" fmla="*/ 6 h 13"/>
                <a:gd name="T22" fmla="*/ 9 w 17"/>
                <a:gd name="T23" fmla="*/ 5 h 13"/>
                <a:gd name="T24" fmla="*/ 11 w 17"/>
                <a:gd name="T25" fmla="*/ 4 h 13"/>
                <a:gd name="T26" fmla="*/ 11 w 17"/>
                <a:gd name="T27" fmla="*/ 4 h 13"/>
                <a:gd name="T28" fmla="*/ 11 w 17"/>
                <a:gd name="T29" fmla="*/ 4 h 13"/>
                <a:gd name="T30" fmla="*/ 6 w 17"/>
                <a:gd name="T31" fmla="*/ 3 h 13"/>
                <a:gd name="T32" fmla="*/ 6 w 17"/>
                <a:gd name="T33" fmla="*/ 4 h 13"/>
                <a:gd name="T34" fmla="*/ 6 w 17"/>
                <a:gd name="T35" fmla="*/ 4 h 13"/>
                <a:gd name="T36" fmla="*/ 7 w 17"/>
                <a:gd name="T37" fmla="*/ 4 h 13"/>
                <a:gd name="T38" fmla="*/ 7 w 17"/>
                <a:gd name="T39" fmla="*/ 6 h 13"/>
                <a:gd name="T40" fmla="*/ 7 w 17"/>
                <a:gd name="T41" fmla="*/ 8 h 13"/>
                <a:gd name="T42" fmla="*/ 2 w 17"/>
                <a:gd name="T43" fmla="*/ 7 h 13"/>
                <a:gd name="T44" fmla="*/ 2 w 17"/>
                <a:gd name="T45" fmla="*/ 7 h 13"/>
                <a:gd name="T46" fmla="*/ 2 w 17"/>
                <a:gd name="T47" fmla="*/ 6 h 13"/>
                <a:gd name="T48" fmla="*/ 2 w 17"/>
                <a:gd name="T49" fmla="*/ 4 h 13"/>
                <a:gd name="T50" fmla="*/ 3 w 17"/>
                <a:gd name="T51" fmla="*/ 2 h 13"/>
                <a:gd name="T52" fmla="*/ 5 w 17"/>
                <a:gd name="T53" fmla="*/ 2 h 13"/>
                <a:gd name="T54" fmla="*/ 5 w 17"/>
                <a:gd name="T55" fmla="*/ 2 h 13"/>
                <a:gd name="T56" fmla="*/ 5 w 17"/>
                <a:gd name="T57" fmla="*/ 1 h 13"/>
                <a:gd name="T58" fmla="*/ 1 w 17"/>
                <a:gd name="T59" fmla="*/ 0 h 13"/>
                <a:gd name="T60" fmla="*/ 0 w 17"/>
                <a:gd name="T61" fmla="*/ 11 h 13"/>
                <a:gd name="T62" fmla="*/ 1 w 17"/>
                <a:gd name="T63" fmla="*/ 11 h 13"/>
                <a:gd name="T64" fmla="*/ 1 w 17"/>
                <a:gd name="T65" fmla="*/ 11 h 13"/>
                <a:gd name="T66" fmla="*/ 1 w 17"/>
                <a:gd name="T67" fmla="*/ 9 h 13"/>
                <a:gd name="T68" fmla="*/ 2 w 17"/>
                <a:gd name="T69" fmla="*/ 9 h 13"/>
                <a:gd name="T70" fmla="*/ 3 w 17"/>
                <a:gd name="T71" fmla="*/ 9 h 13"/>
                <a:gd name="T72" fmla="*/ 13 w 17"/>
                <a:gd name="T73" fmla="*/ 11 h 13"/>
                <a:gd name="T74" fmla="*/ 15 w 17"/>
                <a:gd name="T75" fmla="*/ 11 h 13"/>
                <a:gd name="T76" fmla="*/ 15 w 17"/>
                <a:gd name="T77" fmla="*/ 12 h 13"/>
                <a:gd name="T78" fmla="*/ 15 w 17"/>
                <a:gd name="T79" fmla="*/ 13 h 13"/>
                <a:gd name="T80" fmla="*/ 16 w 17"/>
                <a:gd name="T8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 h="13">
                  <a:moveTo>
                    <a:pt x="16" y="13"/>
                  </a:moveTo>
                  <a:cubicBezTo>
                    <a:pt x="17" y="2"/>
                    <a:pt x="17" y="2"/>
                    <a:pt x="17" y="2"/>
                  </a:cubicBezTo>
                  <a:cubicBezTo>
                    <a:pt x="13" y="1"/>
                    <a:pt x="13" y="1"/>
                    <a:pt x="13" y="1"/>
                  </a:cubicBezTo>
                  <a:cubicBezTo>
                    <a:pt x="13" y="2"/>
                    <a:pt x="13" y="2"/>
                    <a:pt x="13" y="2"/>
                  </a:cubicBezTo>
                  <a:cubicBezTo>
                    <a:pt x="13" y="2"/>
                    <a:pt x="13" y="2"/>
                    <a:pt x="13" y="2"/>
                  </a:cubicBezTo>
                  <a:cubicBezTo>
                    <a:pt x="14" y="2"/>
                    <a:pt x="15" y="3"/>
                    <a:pt x="15" y="4"/>
                  </a:cubicBezTo>
                  <a:cubicBezTo>
                    <a:pt x="15" y="4"/>
                    <a:pt x="15" y="5"/>
                    <a:pt x="15" y="6"/>
                  </a:cubicBezTo>
                  <a:cubicBezTo>
                    <a:pt x="15" y="8"/>
                    <a:pt x="15" y="8"/>
                    <a:pt x="15" y="8"/>
                  </a:cubicBezTo>
                  <a:cubicBezTo>
                    <a:pt x="15" y="8"/>
                    <a:pt x="14" y="8"/>
                    <a:pt x="14" y="8"/>
                  </a:cubicBezTo>
                  <a:cubicBezTo>
                    <a:pt x="9" y="8"/>
                    <a:pt x="9" y="8"/>
                    <a:pt x="9" y="8"/>
                  </a:cubicBezTo>
                  <a:cubicBezTo>
                    <a:pt x="9" y="6"/>
                    <a:pt x="9" y="6"/>
                    <a:pt x="9" y="6"/>
                  </a:cubicBezTo>
                  <a:cubicBezTo>
                    <a:pt x="9" y="5"/>
                    <a:pt x="9" y="5"/>
                    <a:pt x="9" y="5"/>
                  </a:cubicBezTo>
                  <a:cubicBezTo>
                    <a:pt x="9" y="5"/>
                    <a:pt x="10" y="4"/>
                    <a:pt x="11" y="4"/>
                  </a:cubicBezTo>
                  <a:cubicBezTo>
                    <a:pt x="11" y="4"/>
                    <a:pt x="11" y="4"/>
                    <a:pt x="11" y="4"/>
                  </a:cubicBezTo>
                  <a:cubicBezTo>
                    <a:pt x="11" y="4"/>
                    <a:pt x="11" y="4"/>
                    <a:pt x="11" y="4"/>
                  </a:cubicBezTo>
                  <a:cubicBezTo>
                    <a:pt x="6" y="3"/>
                    <a:pt x="6" y="3"/>
                    <a:pt x="6" y="3"/>
                  </a:cubicBezTo>
                  <a:cubicBezTo>
                    <a:pt x="6" y="4"/>
                    <a:pt x="6" y="4"/>
                    <a:pt x="6" y="4"/>
                  </a:cubicBezTo>
                  <a:cubicBezTo>
                    <a:pt x="6" y="4"/>
                    <a:pt x="6" y="4"/>
                    <a:pt x="6" y="4"/>
                  </a:cubicBezTo>
                  <a:cubicBezTo>
                    <a:pt x="7" y="4"/>
                    <a:pt x="7" y="4"/>
                    <a:pt x="7" y="4"/>
                  </a:cubicBezTo>
                  <a:cubicBezTo>
                    <a:pt x="7" y="5"/>
                    <a:pt x="8" y="5"/>
                    <a:pt x="7" y="6"/>
                  </a:cubicBezTo>
                  <a:cubicBezTo>
                    <a:pt x="7" y="8"/>
                    <a:pt x="7" y="8"/>
                    <a:pt x="7" y="8"/>
                  </a:cubicBezTo>
                  <a:cubicBezTo>
                    <a:pt x="2" y="7"/>
                    <a:pt x="2" y="7"/>
                    <a:pt x="2" y="7"/>
                  </a:cubicBezTo>
                  <a:cubicBezTo>
                    <a:pt x="2" y="7"/>
                    <a:pt x="2" y="7"/>
                    <a:pt x="2" y="7"/>
                  </a:cubicBezTo>
                  <a:cubicBezTo>
                    <a:pt x="2" y="7"/>
                    <a:pt x="2" y="7"/>
                    <a:pt x="2" y="6"/>
                  </a:cubicBezTo>
                  <a:cubicBezTo>
                    <a:pt x="2" y="4"/>
                    <a:pt x="2" y="4"/>
                    <a:pt x="2" y="4"/>
                  </a:cubicBezTo>
                  <a:cubicBezTo>
                    <a:pt x="2" y="3"/>
                    <a:pt x="3" y="2"/>
                    <a:pt x="3" y="2"/>
                  </a:cubicBezTo>
                  <a:cubicBezTo>
                    <a:pt x="3" y="2"/>
                    <a:pt x="3" y="2"/>
                    <a:pt x="5" y="2"/>
                  </a:cubicBezTo>
                  <a:cubicBezTo>
                    <a:pt x="5" y="2"/>
                    <a:pt x="5" y="2"/>
                    <a:pt x="5" y="2"/>
                  </a:cubicBezTo>
                  <a:cubicBezTo>
                    <a:pt x="5" y="1"/>
                    <a:pt x="5" y="1"/>
                    <a:pt x="5" y="1"/>
                  </a:cubicBezTo>
                  <a:cubicBezTo>
                    <a:pt x="1" y="0"/>
                    <a:pt x="1" y="0"/>
                    <a:pt x="1" y="0"/>
                  </a:cubicBezTo>
                  <a:cubicBezTo>
                    <a:pt x="0" y="11"/>
                    <a:pt x="0" y="11"/>
                    <a:pt x="0" y="11"/>
                  </a:cubicBezTo>
                  <a:cubicBezTo>
                    <a:pt x="1" y="11"/>
                    <a:pt x="1" y="11"/>
                    <a:pt x="1" y="11"/>
                  </a:cubicBezTo>
                  <a:cubicBezTo>
                    <a:pt x="1" y="11"/>
                    <a:pt x="1" y="11"/>
                    <a:pt x="1" y="11"/>
                  </a:cubicBezTo>
                  <a:cubicBezTo>
                    <a:pt x="1" y="10"/>
                    <a:pt x="1" y="9"/>
                    <a:pt x="1" y="9"/>
                  </a:cubicBezTo>
                  <a:cubicBezTo>
                    <a:pt x="1" y="9"/>
                    <a:pt x="2" y="9"/>
                    <a:pt x="2" y="9"/>
                  </a:cubicBezTo>
                  <a:cubicBezTo>
                    <a:pt x="2" y="9"/>
                    <a:pt x="3" y="9"/>
                    <a:pt x="3" y="9"/>
                  </a:cubicBezTo>
                  <a:cubicBezTo>
                    <a:pt x="13" y="11"/>
                    <a:pt x="13" y="11"/>
                    <a:pt x="13" y="11"/>
                  </a:cubicBezTo>
                  <a:cubicBezTo>
                    <a:pt x="14" y="11"/>
                    <a:pt x="14" y="11"/>
                    <a:pt x="15" y="11"/>
                  </a:cubicBezTo>
                  <a:cubicBezTo>
                    <a:pt x="15" y="11"/>
                    <a:pt x="15" y="12"/>
                    <a:pt x="15" y="12"/>
                  </a:cubicBezTo>
                  <a:cubicBezTo>
                    <a:pt x="15" y="13"/>
                    <a:pt x="15" y="13"/>
                    <a:pt x="15" y="13"/>
                  </a:cubicBezTo>
                  <a:lnTo>
                    <a:pt x="16" y="13"/>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43" name="Freeform 237"/>
            <p:cNvSpPr>
              <a:spLocks/>
            </p:cNvSpPr>
            <p:nvPr userDrawn="1"/>
          </p:nvSpPr>
          <p:spPr bwMode="auto">
            <a:xfrm>
              <a:off x="12003088" y="550863"/>
              <a:ext cx="65088" cy="41275"/>
            </a:xfrm>
            <a:custGeom>
              <a:avLst/>
              <a:gdLst>
                <a:gd name="T0" fmla="*/ 1 w 17"/>
                <a:gd name="T1" fmla="*/ 3 h 11"/>
                <a:gd name="T2" fmla="*/ 1 w 17"/>
                <a:gd name="T3" fmla="*/ 6 h 11"/>
                <a:gd name="T4" fmla="*/ 4 w 17"/>
                <a:gd name="T5" fmla="*/ 8 h 11"/>
                <a:gd name="T6" fmla="*/ 7 w 17"/>
                <a:gd name="T7" fmla="*/ 8 h 11"/>
                <a:gd name="T8" fmla="*/ 8 w 17"/>
                <a:gd name="T9" fmla="*/ 7 h 11"/>
                <a:gd name="T10" fmla="*/ 10 w 17"/>
                <a:gd name="T11" fmla="*/ 6 h 11"/>
                <a:gd name="T12" fmla="*/ 12 w 17"/>
                <a:gd name="T13" fmla="*/ 4 h 11"/>
                <a:gd name="T14" fmla="*/ 14 w 17"/>
                <a:gd name="T15" fmla="*/ 4 h 11"/>
                <a:gd name="T16" fmla="*/ 15 w 17"/>
                <a:gd name="T17" fmla="*/ 5 h 11"/>
                <a:gd name="T18" fmla="*/ 15 w 17"/>
                <a:gd name="T19" fmla="*/ 7 h 11"/>
                <a:gd name="T20" fmla="*/ 13 w 17"/>
                <a:gd name="T21" fmla="*/ 9 h 11"/>
                <a:gd name="T22" fmla="*/ 11 w 17"/>
                <a:gd name="T23" fmla="*/ 9 h 11"/>
                <a:gd name="T24" fmla="*/ 11 w 17"/>
                <a:gd name="T25" fmla="*/ 9 h 11"/>
                <a:gd name="T26" fmla="*/ 10 w 17"/>
                <a:gd name="T27" fmla="*/ 10 h 11"/>
                <a:gd name="T28" fmla="*/ 16 w 17"/>
                <a:gd name="T29" fmla="*/ 11 h 11"/>
                <a:gd name="T30" fmla="*/ 16 w 17"/>
                <a:gd name="T31" fmla="*/ 10 h 11"/>
                <a:gd name="T32" fmla="*/ 16 w 17"/>
                <a:gd name="T33" fmla="*/ 10 h 11"/>
                <a:gd name="T34" fmla="*/ 15 w 17"/>
                <a:gd name="T35" fmla="*/ 10 h 11"/>
                <a:gd name="T36" fmla="*/ 15 w 17"/>
                <a:gd name="T37" fmla="*/ 10 h 11"/>
                <a:gd name="T38" fmla="*/ 16 w 17"/>
                <a:gd name="T39" fmla="*/ 9 h 11"/>
                <a:gd name="T40" fmla="*/ 17 w 17"/>
                <a:gd name="T41" fmla="*/ 7 h 11"/>
                <a:gd name="T42" fmla="*/ 16 w 17"/>
                <a:gd name="T43" fmla="*/ 4 h 11"/>
                <a:gd name="T44" fmla="*/ 13 w 17"/>
                <a:gd name="T45" fmla="*/ 2 h 11"/>
                <a:gd name="T46" fmla="*/ 11 w 17"/>
                <a:gd name="T47" fmla="*/ 2 h 11"/>
                <a:gd name="T48" fmla="*/ 8 w 17"/>
                <a:gd name="T49" fmla="*/ 3 h 11"/>
                <a:gd name="T50" fmla="*/ 7 w 17"/>
                <a:gd name="T51" fmla="*/ 5 h 11"/>
                <a:gd name="T52" fmla="*/ 5 w 17"/>
                <a:gd name="T53" fmla="*/ 6 h 11"/>
                <a:gd name="T54" fmla="*/ 4 w 17"/>
                <a:gd name="T55" fmla="*/ 6 h 11"/>
                <a:gd name="T56" fmla="*/ 2 w 17"/>
                <a:gd name="T57" fmla="*/ 5 h 11"/>
                <a:gd name="T58" fmla="*/ 2 w 17"/>
                <a:gd name="T59" fmla="*/ 4 h 11"/>
                <a:gd name="T60" fmla="*/ 3 w 17"/>
                <a:gd name="T61" fmla="*/ 2 h 11"/>
                <a:gd name="T62" fmla="*/ 7 w 17"/>
                <a:gd name="T63" fmla="*/ 1 h 11"/>
                <a:gd name="T64" fmla="*/ 7 w 17"/>
                <a:gd name="T65" fmla="*/ 1 h 11"/>
                <a:gd name="T66" fmla="*/ 7 w 17"/>
                <a:gd name="T67" fmla="*/ 1 h 11"/>
                <a:gd name="T68" fmla="*/ 2 w 17"/>
                <a:gd name="T69" fmla="*/ 0 h 11"/>
                <a:gd name="T70" fmla="*/ 1 w 17"/>
                <a:gd name="T71" fmla="*/ 0 h 11"/>
                <a:gd name="T72" fmla="*/ 2 w 17"/>
                <a:gd name="T73" fmla="*/ 1 h 11"/>
                <a:gd name="T74" fmla="*/ 2 w 17"/>
                <a:gd name="T75" fmla="*/ 1 h 11"/>
                <a:gd name="T76" fmla="*/ 2 w 17"/>
                <a:gd name="T77" fmla="*/ 1 h 11"/>
                <a:gd name="T78" fmla="*/ 2 w 17"/>
                <a:gd name="T79" fmla="*/ 2 h 11"/>
                <a:gd name="T80" fmla="*/ 1 w 17"/>
                <a:gd name="T8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 h="11">
                  <a:moveTo>
                    <a:pt x="1" y="3"/>
                  </a:moveTo>
                  <a:cubicBezTo>
                    <a:pt x="0" y="4"/>
                    <a:pt x="1" y="5"/>
                    <a:pt x="1" y="6"/>
                  </a:cubicBezTo>
                  <a:cubicBezTo>
                    <a:pt x="2" y="7"/>
                    <a:pt x="3" y="8"/>
                    <a:pt x="4" y="8"/>
                  </a:cubicBezTo>
                  <a:cubicBezTo>
                    <a:pt x="5" y="8"/>
                    <a:pt x="6" y="8"/>
                    <a:pt x="7" y="8"/>
                  </a:cubicBezTo>
                  <a:cubicBezTo>
                    <a:pt x="7" y="8"/>
                    <a:pt x="8" y="7"/>
                    <a:pt x="8" y="7"/>
                  </a:cubicBezTo>
                  <a:cubicBezTo>
                    <a:pt x="10" y="6"/>
                    <a:pt x="10" y="6"/>
                    <a:pt x="10" y="6"/>
                  </a:cubicBezTo>
                  <a:cubicBezTo>
                    <a:pt x="11" y="5"/>
                    <a:pt x="11" y="5"/>
                    <a:pt x="12" y="4"/>
                  </a:cubicBezTo>
                  <a:cubicBezTo>
                    <a:pt x="12" y="4"/>
                    <a:pt x="13" y="4"/>
                    <a:pt x="14" y="4"/>
                  </a:cubicBezTo>
                  <a:cubicBezTo>
                    <a:pt x="14" y="4"/>
                    <a:pt x="15" y="5"/>
                    <a:pt x="15" y="5"/>
                  </a:cubicBezTo>
                  <a:cubicBezTo>
                    <a:pt x="16" y="6"/>
                    <a:pt x="16" y="6"/>
                    <a:pt x="15" y="7"/>
                  </a:cubicBezTo>
                  <a:cubicBezTo>
                    <a:pt x="15" y="8"/>
                    <a:pt x="15" y="8"/>
                    <a:pt x="13" y="9"/>
                  </a:cubicBezTo>
                  <a:cubicBezTo>
                    <a:pt x="13" y="9"/>
                    <a:pt x="12" y="9"/>
                    <a:pt x="11" y="9"/>
                  </a:cubicBezTo>
                  <a:cubicBezTo>
                    <a:pt x="11" y="9"/>
                    <a:pt x="11" y="9"/>
                    <a:pt x="11" y="9"/>
                  </a:cubicBezTo>
                  <a:cubicBezTo>
                    <a:pt x="10" y="10"/>
                    <a:pt x="10" y="10"/>
                    <a:pt x="10" y="10"/>
                  </a:cubicBezTo>
                  <a:cubicBezTo>
                    <a:pt x="16" y="11"/>
                    <a:pt x="16" y="11"/>
                    <a:pt x="16" y="11"/>
                  </a:cubicBezTo>
                  <a:cubicBezTo>
                    <a:pt x="16" y="10"/>
                    <a:pt x="16" y="10"/>
                    <a:pt x="16" y="10"/>
                  </a:cubicBezTo>
                  <a:cubicBezTo>
                    <a:pt x="16" y="10"/>
                    <a:pt x="16" y="10"/>
                    <a:pt x="16" y="10"/>
                  </a:cubicBezTo>
                  <a:cubicBezTo>
                    <a:pt x="15" y="10"/>
                    <a:pt x="15" y="10"/>
                    <a:pt x="15" y="10"/>
                  </a:cubicBezTo>
                  <a:cubicBezTo>
                    <a:pt x="15" y="10"/>
                    <a:pt x="15" y="10"/>
                    <a:pt x="15" y="10"/>
                  </a:cubicBezTo>
                  <a:cubicBezTo>
                    <a:pt x="15" y="10"/>
                    <a:pt x="15" y="9"/>
                    <a:pt x="16" y="9"/>
                  </a:cubicBezTo>
                  <a:cubicBezTo>
                    <a:pt x="16" y="8"/>
                    <a:pt x="17" y="8"/>
                    <a:pt x="17" y="7"/>
                  </a:cubicBezTo>
                  <a:cubicBezTo>
                    <a:pt x="17" y="6"/>
                    <a:pt x="17" y="5"/>
                    <a:pt x="16" y="4"/>
                  </a:cubicBezTo>
                  <a:cubicBezTo>
                    <a:pt x="16" y="3"/>
                    <a:pt x="15" y="2"/>
                    <a:pt x="13" y="2"/>
                  </a:cubicBezTo>
                  <a:cubicBezTo>
                    <a:pt x="13" y="2"/>
                    <a:pt x="12" y="2"/>
                    <a:pt x="11" y="2"/>
                  </a:cubicBezTo>
                  <a:cubicBezTo>
                    <a:pt x="10" y="2"/>
                    <a:pt x="9" y="3"/>
                    <a:pt x="8" y="3"/>
                  </a:cubicBezTo>
                  <a:cubicBezTo>
                    <a:pt x="7" y="5"/>
                    <a:pt x="7" y="5"/>
                    <a:pt x="7" y="5"/>
                  </a:cubicBezTo>
                  <a:cubicBezTo>
                    <a:pt x="6" y="5"/>
                    <a:pt x="5" y="6"/>
                    <a:pt x="5" y="6"/>
                  </a:cubicBezTo>
                  <a:cubicBezTo>
                    <a:pt x="5" y="6"/>
                    <a:pt x="4" y="6"/>
                    <a:pt x="4" y="6"/>
                  </a:cubicBezTo>
                  <a:cubicBezTo>
                    <a:pt x="3" y="6"/>
                    <a:pt x="3" y="5"/>
                    <a:pt x="2" y="5"/>
                  </a:cubicBezTo>
                  <a:cubicBezTo>
                    <a:pt x="2" y="4"/>
                    <a:pt x="2" y="4"/>
                    <a:pt x="2" y="4"/>
                  </a:cubicBezTo>
                  <a:cubicBezTo>
                    <a:pt x="2" y="3"/>
                    <a:pt x="3" y="3"/>
                    <a:pt x="3" y="2"/>
                  </a:cubicBezTo>
                  <a:cubicBezTo>
                    <a:pt x="4" y="2"/>
                    <a:pt x="5" y="1"/>
                    <a:pt x="7" y="1"/>
                  </a:cubicBezTo>
                  <a:cubicBezTo>
                    <a:pt x="7" y="1"/>
                    <a:pt x="7" y="1"/>
                    <a:pt x="7" y="1"/>
                  </a:cubicBezTo>
                  <a:cubicBezTo>
                    <a:pt x="7" y="1"/>
                    <a:pt x="7" y="1"/>
                    <a:pt x="7" y="1"/>
                  </a:cubicBezTo>
                  <a:cubicBezTo>
                    <a:pt x="2" y="0"/>
                    <a:pt x="2" y="0"/>
                    <a:pt x="2" y="0"/>
                  </a:cubicBezTo>
                  <a:cubicBezTo>
                    <a:pt x="1" y="0"/>
                    <a:pt x="1" y="0"/>
                    <a:pt x="1" y="0"/>
                  </a:cubicBezTo>
                  <a:cubicBezTo>
                    <a:pt x="2" y="1"/>
                    <a:pt x="2" y="1"/>
                    <a:pt x="2" y="1"/>
                  </a:cubicBezTo>
                  <a:cubicBezTo>
                    <a:pt x="2" y="1"/>
                    <a:pt x="2" y="1"/>
                    <a:pt x="2" y="1"/>
                  </a:cubicBezTo>
                  <a:cubicBezTo>
                    <a:pt x="2" y="1"/>
                    <a:pt x="2" y="1"/>
                    <a:pt x="2" y="1"/>
                  </a:cubicBezTo>
                  <a:cubicBezTo>
                    <a:pt x="2" y="1"/>
                    <a:pt x="2" y="1"/>
                    <a:pt x="2" y="2"/>
                  </a:cubicBezTo>
                  <a:cubicBezTo>
                    <a:pt x="1" y="2"/>
                    <a:pt x="1" y="3"/>
                    <a:pt x="1"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44" name="Freeform 238"/>
            <p:cNvSpPr>
              <a:spLocks/>
            </p:cNvSpPr>
            <p:nvPr userDrawn="1"/>
          </p:nvSpPr>
          <p:spPr bwMode="auto">
            <a:xfrm>
              <a:off x="12015788" y="496888"/>
              <a:ext cx="66675" cy="49213"/>
            </a:xfrm>
            <a:custGeom>
              <a:avLst/>
              <a:gdLst>
                <a:gd name="T0" fmla="*/ 15 w 18"/>
                <a:gd name="T1" fmla="*/ 13 h 13"/>
                <a:gd name="T2" fmla="*/ 16 w 18"/>
                <a:gd name="T3" fmla="*/ 13 h 13"/>
                <a:gd name="T4" fmla="*/ 18 w 18"/>
                <a:gd name="T5" fmla="*/ 8 h 13"/>
                <a:gd name="T6" fmla="*/ 17 w 18"/>
                <a:gd name="T7" fmla="*/ 8 h 13"/>
                <a:gd name="T8" fmla="*/ 17 w 18"/>
                <a:gd name="T9" fmla="*/ 8 h 13"/>
                <a:gd name="T10" fmla="*/ 16 w 18"/>
                <a:gd name="T11" fmla="*/ 9 h 13"/>
                <a:gd name="T12" fmla="*/ 15 w 18"/>
                <a:gd name="T13" fmla="*/ 9 h 13"/>
                <a:gd name="T14" fmla="*/ 4 w 18"/>
                <a:gd name="T15" fmla="*/ 5 h 13"/>
                <a:gd name="T16" fmla="*/ 4 w 18"/>
                <a:gd name="T17" fmla="*/ 4 h 13"/>
                <a:gd name="T18" fmla="*/ 5 w 18"/>
                <a:gd name="T19" fmla="*/ 2 h 13"/>
                <a:gd name="T20" fmla="*/ 8 w 18"/>
                <a:gd name="T21" fmla="*/ 2 h 13"/>
                <a:gd name="T22" fmla="*/ 8 w 18"/>
                <a:gd name="T23" fmla="*/ 2 h 13"/>
                <a:gd name="T24" fmla="*/ 8 w 18"/>
                <a:gd name="T25" fmla="*/ 1 h 13"/>
                <a:gd name="T26" fmla="*/ 4 w 18"/>
                <a:gd name="T27" fmla="*/ 0 h 13"/>
                <a:gd name="T28" fmla="*/ 0 w 18"/>
                <a:gd name="T29" fmla="*/ 10 h 13"/>
                <a:gd name="T30" fmla="*/ 4 w 18"/>
                <a:gd name="T31" fmla="*/ 12 h 13"/>
                <a:gd name="T32" fmla="*/ 4 w 18"/>
                <a:gd name="T33" fmla="*/ 11 h 13"/>
                <a:gd name="T34" fmla="*/ 4 w 18"/>
                <a:gd name="T35" fmla="*/ 11 h 13"/>
                <a:gd name="T36" fmla="*/ 2 w 18"/>
                <a:gd name="T37" fmla="*/ 9 h 13"/>
                <a:gd name="T38" fmla="*/ 3 w 18"/>
                <a:gd name="T39" fmla="*/ 7 h 13"/>
                <a:gd name="T40" fmla="*/ 3 w 18"/>
                <a:gd name="T41" fmla="*/ 7 h 13"/>
                <a:gd name="T42" fmla="*/ 13 w 18"/>
                <a:gd name="T43" fmla="*/ 11 h 13"/>
                <a:gd name="T44" fmla="*/ 15 w 18"/>
                <a:gd name="T45" fmla="*/ 12 h 13"/>
                <a:gd name="T46" fmla="*/ 15 w 18"/>
                <a:gd name="T4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13">
                  <a:moveTo>
                    <a:pt x="15" y="13"/>
                  </a:moveTo>
                  <a:cubicBezTo>
                    <a:pt x="16" y="13"/>
                    <a:pt x="16" y="13"/>
                    <a:pt x="16" y="13"/>
                  </a:cubicBezTo>
                  <a:cubicBezTo>
                    <a:pt x="18" y="8"/>
                    <a:pt x="18" y="8"/>
                    <a:pt x="18" y="8"/>
                  </a:cubicBezTo>
                  <a:cubicBezTo>
                    <a:pt x="17" y="8"/>
                    <a:pt x="17" y="8"/>
                    <a:pt x="17" y="8"/>
                  </a:cubicBezTo>
                  <a:cubicBezTo>
                    <a:pt x="17" y="8"/>
                    <a:pt x="17" y="8"/>
                    <a:pt x="17" y="8"/>
                  </a:cubicBezTo>
                  <a:cubicBezTo>
                    <a:pt x="17" y="9"/>
                    <a:pt x="16" y="9"/>
                    <a:pt x="16" y="9"/>
                  </a:cubicBezTo>
                  <a:cubicBezTo>
                    <a:pt x="16" y="9"/>
                    <a:pt x="15" y="9"/>
                    <a:pt x="15" y="9"/>
                  </a:cubicBezTo>
                  <a:cubicBezTo>
                    <a:pt x="4" y="5"/>
                    <a:pt x="4" y="5"/>
                    <a:pt x="4" y="5"/>
                  </a:cubicBezTo>
                  <a:cubicBezTo>
                    <a:pt x="4" y="4"/>
                    <a:pt x="4" y="4"/>
                    <a:pt x="4" y="4"/>
                  </a:cubicBezTo>
                  <a:cubicBezTo>
                    <a:pt x="4" y="3"/>
                    <a:pt x="5" y="2"/>
                    <a:pt x="5" y="2"/>
                  </a:cubicBezTo>
                  <a:cubicBezTo>
                    <a:pt x="6" y="2"/>
                    <a:pt x="6" y="2"/>
                    <a:pt x="8" y="2"/>
                  </a:cubicBezTo>
                  <a:cubicBezTo>
                    <a:pt x="8" y="2"/>
                    <a:pt x="8" y="2"/>
                    <a:pt x="8" y="2"/>
                  </a:cubicBezTo>
                  <a:cubicBezTo>
                    <a:pt x="8" y="1"/>
                    <a:pt x="8" y="1"/>
                    <a:pt x="8" y="1"/>
                  </a:cubicBezTo>
                  <a:cubicBezTo>
                    <a:pt x="4" y="0"/>
                    <a:pt x="4" y="0"/>
                    <a:pt x="4" y="0"/>
                  </a:cubicBezTo>
                  <a:cubicBezTo>
                    <a:pt x="0" y="10"/>
                    <a:pt x="0" y="10"/>
                    <a:pt x="0" y="10"/>
                  </a:cubicBezTo>
                  <a:cubicBezTo>
                    <a:pt x="4" y="12"/>
                    <a:pt x="4" y="12"/>
                    <a:pt x="4" y="12"/>
                  </a:cubicBezTo>
                  <a:cubicBezTo>
                    <a:pt x="4" y="11"/>
                    <a:pt x="4" y="11"/>
                    <a:pt x="4" y="11"/>
                  </a:cubicBezTo>
                  <a:cubicBezTo>
                    <a:pt x="4" y="11"/>
                    <a:pt x="4" y="11"/>
                    <a:pt x="4" y="11"/>
                  </a:cubicBezTo>
                  <a:cubicBezTo>
                    <a:pt x="3" y="10"/>
                    <a:pt x="3" y="10"/>
                    <a:pt x="2" y="9"/>
                  </a:cubicBezTo>
                  <a:cubicBezTo>
                    <a:pt x="2" y="9"/>
                    <a:pt x="2" y="8"/>
                    <a:pt x="3" y="7"/>
                  </a:cubicBezTo>
                  <a:cubicBezTo>
                    <a:pt x="3" y="7"/>
                    <a:pt x="3" y="7"/>
                    <a:pt x="3" y="7"/>
                  </a:cubicBezTo>
                  <a:cubicBezTo>
                    <a:pt x="13" y="11"/>
                    <a:pt x="13" y="11"/>
                    <a:pt x="13" y="11"/>
                  </a:cubicBezTo>
                  <a:cubicBezTo>
                    <a:pt x="15" y="11"/>
                    <a:pt x="15" y="11"/>
                    <a:pt x="15" y="12"/>
                  </a:cubicBezTo>
                  <a:cubicBezTo>
                    <a:pt x="15" y="12"/>
                    <a:pt x="15" y="12"/>
                    <a:pt x="15" y="1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45" name="Freeform 239"/>
            <p:cNvSpPr>
              <a:spLocks noEditPoints="1"/>
            </p:cNvSpPr>
            <p:nvPr userDrawn="1"/>
          </p:nvSpPr>
          <p:spPr bwMode="auto">
            <a:xfrm>
              <a:off x="12041188" y="469900"/>
              <a:ext cx="65088" cy="53975"/>
            </a:xfrm>
            <a:custGeom>
              <a:avLst/>
              <a:gdLst>
                <a:gd name="T0" fmla="*/ 13 w 17"/>
                <a:gd name="T1" fmla="*/ 4 h 14"/>
                <a:gd name="T2" fmla="*/ 14 w 17"/>
                <a:gd name="T3" fmla="*/ 4 h 14"/>
                <a:gd name="T4" fmla="*/ 14 w 17"/>
                <a:gd name="T5" fmla="*/ 5 h 14"/>
                <a:gd name="T6" fmla="*/ 15 w 17"/>
                <a:gd name="T7" fmla="*/ 5 h 14"/>
                <a:gd name="T8" fmla="*/ 14 w 17"/>
                <a:gd name="T9" fmla="*/ 6 h 14"/>
                <a:gd name="T10" fmla="*/ 14 w 17"/>
                <a:gd name="T11" fmla="*/ 6 h 14"/>
                <a:gd name="T12" fmla="*/ 15 w 17"/>
                <a:gd name="T13" fmla="*/ 6 h 14"/>
                <a:gd name="T14" fmla="*/ 17 w 17"/>
                <a:gd name="T15" fmla="*/ 2 h 14"/>
                <a:gd name="T16" fmla="*/ 17 w 17"/>
                <a:gd name="T17" fmla="*/ 2 h 14"/>
                <a:gd name="T18" fmla="*/ 17 w 17"/>
                <a:gd name="T19" fmla="*/ 2 h 14"/>
                <a:gd name="T20" fmla="*/ 16 w 17"/>
                <a:gd name="T21" fmla="*/ 2 h 14"/>
                <a:gd name="T22" fmla="*/ 14 w 17"/>
                <a:gd name="T23" fmla="*/ 2 h 14"/>
                <a:gd name="T24" fmla="*/ 0 w 17"/>
                <a:gd name="T25" fmla="*/ 0 h 14"/>
                <a:gd name="T26" fmla="*/ 0 w 17"/>
                <a:gd name="T27" fmla="*/ 1 h 14"/>
                <a:gd name="T28" fmla="*/ 8 w 17"/>
                <a:gd name="T29" fmla="*/ 9 h 14"/>
                <a:gd name="T30" fmla="*/ 10 w 17"/>
                <a:gd name="T31" fmla="*/ 12 h 14"/>
                <a:gd name="T32" fmla="*/ 10 w 17"/>
                <a:gd name="T33" fmla="*/ 13 h 14"/>
                <a:gd name="T34" fmla="*/ 10 w 17"/>
                <a:gd name="T35" fmla="*/ 13 h 14"/>
                <a:gd name="T36" fmla="*/ 11 w 17"/>
                <a:gd name="T37" fmla="*/ 14 h 14"/>
                <a:gd name="T38" fmla="*/ 13 w 17"/>
                <a:gd name="T39" fmla="*/ 10 h 14"/>
                <a:gd name="T40" fmla="*/ 12 w 17"/>
                <a:gd name="T41" fmla="*/ 10 h 14"/>
                <a:gd name="T42" fmla="*/ 12 w 17"/>
                <a:gd name="T43" fmla="*/ 10 h 14"/>
                <a:gd name="T44" fmla="*/ 12 w 17"/>
                <a:gd name="T45" fmla="*/ 10 h 14"/>
                <a:gd name="T46" fmla="*/ 11 w 17"/>
                <a:gd name="T47" fmla="*/ 10 h 14"/>
                <a:gd name="T48" fmla="*/ 10 w 17"/>
                <a:gd name="T49" fmla="*/ 10 h 14"/>
                <a:gd name="T50" fmla="*/ 8 w 17"/>
                <a:gd name="T51" fmla="*/ 8 h 14"/>
                <a:gd name="T52" fmla="*/ 11 w 17"/>
                <a:gd name="T53" fmla="*/ 4 h 14"/>
                <a:gd name="T54" fmla="*/ 13 w 17"/>
                <a:gd name="T55" fmla="*/ 4 h 14"/>
                <a:gd name="T56" fmla="*/ 7 w 17"/>
                <a:gd name="T57" fmla="*/ 7 h 14"/>
                <a:gd name="T58" fmla="*/ 3 w 17"/>
                <a:gd name="T59" fmla="*/ 3 h 14"/>
                <a:gd name="T60" fmla="*/ 9 w 17"/>
                <a:gd name="T61" fmla="*/ 4 h 14"/>
                <a:gd name="T62" fmla="*/ 7 w 17"/>
                <a:gd name="T63"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14">
                  <a:moveTo>
                    <a:pt x="13" y="4"/>
                  </a:moveTo>
                  <a:cubicBezTo>
                    <a:pt x="13" y="4"/>
                    <a:pt x="13" y="4"/>
                    <a:pt x="14" y="4"/>
                  </a:cubicBezTo>
                  <a:cubicBezTo>
                    <a:pt x="14" y="5"/>
                    <a:pt x="14" y="5"/>
                    <a:pt x="14" y="5"/>
                  </a:cubicBezTo>
                  <a:cubicBezTo>
                    <a:pt x="14" y="5"/>
                    <a:pt x="15" y="5"/>
                    <a:pt x="15" y="5"/>
                  </a:cubicBezTo>
                  <a:cubicBezTo>
                    <a:pt x="15" y="5"/>
                    <a:pt x="15" y="5"/>
                    <a:pt x="14" y="6"/>
                  </a:cubicBezTo>
                  <a:cubicBezTo>
                    <a:pt x="14" y="6"/>
                    <a:pt x="14" y="6"/>
                    <a:pt x="14" y="6"/>
                  </a:cubicBezTo>
                  <a:cubicBezTo>
                    <a:pt x="15" y="6"/>
                    <a:pt x="15" y="6"/>
                    <a:pt x="15" y="6"/>
                  </a:cubicBezTo>
                  <a:cubicBezTo>
                    <a:pt x="17" y="2"/>
                    <a:pt x="17" y="2"/>
                    <a:pt x="17" y="2"/>
                  </a:cubicBezTo>
                  <a:cubicBezTo>
                    <a:pt x="17" y="2"/>
                    <a:pt x="17" y="2"/>
                    <a:pt x="17" y="2"/>
                  </a:cubicBezTo>
                  <a:cubicBezTo>
                    <a:pt x="17" y="2"/>
                    <a:pt x="17" y="2"/>
                    <a:pt x="17" y="2"/>
                  </a:cubicBezTo>
                  <a:cubicBezTo>
                    <a:pt x="16" y="2"/>
                    <a:pt x="16" y="2"/>
                    <a:pt x="16" y="2"/>
                  </a:cubicBezTo>
                  <a:cubicBezTo>
                    <a:pt x="16" y="2"/>
                    <a:pt x="15" y="2"/>
                    <a:pt x="14" y="2"/>
                  </a:cubicBezTo>
                  <a:cubicBezTo>
                    <a:pt x="0" y="0"/>
                    <a:pt x="0" y="0"/>
                    <a:pt x="0" y="0"/>
                  </a:cubicBezTo>
                  <a:cubicBezTo>
                    <a:pt x="0" y="1"/>
                    <a:pt x="0" y="1"/>
                    <a:pt x="0" y="1"/>
                  </a:cubicBezTo>
                  <a:cubicBezTo>
                    <a:pt x="8" y="9"/>
                    <a:pt x="8" y="9"/>
                    <a:pt x="8" y="9"/>
                  </a:cubicBezTo>
                  <a:cubicBezTo>
                    <a:pt x="9" y="11"/>
                    <a:pt x="10" y="12"/>
                    <a:pt x="10" y="12"/>
                  </a:cubicBezTo>
                  <a:cubicBezTo>
                    <a:pt x="11" y="12"/>
                    <a:pt x="11" y="13"/>
                    <a:pt x="10" y="13"/>
                  </a:cubicBezTo>
                  <a:cubicBezTo>
                    <a:pt x="10" y="13"/>
                    <a:pt x="10" y="13"/>
                    <a:pt x="10" y="13"/>
                  </a:cubicBezTo>
                  <a:cubicBezTo>
                    <a:pt x="11" y="14"/>
                    <a:pt x="11" y="14"/>
                    <a:pt x="11" y="14"/>
                  </a:cubicBezTo>
                  <a:cubicBezTo>
                    <a:pt x="13" y="10"/>
                    <a:pt x="13" y="10"/>
                    <a:pt x="13" y="10"/>
                  </a:cubicBezTo>
                  <a:cubicBezTo>
                    <a:pt x="12" y="10"/>
                    <a:pt x="12" y="10"/>
                    <a:pt x="12" y="10"/>
                  </a:cubicBezTo>
                  <a:cubicBezTo>
                    <a:pt x="12" y="10"/>
                    <a:pt x="12" y="10"/>
                    <a:pt x="12" y="10"/>
                  </a:cubicBezTo>
                  <a:cubicBezTo>
                    <a:pt x="12" y="10"/>
                    <a:pt x="12" y="10"/>
                    <a:pt x="12" y="10"/>
                  </a:cubicBezTo>
                  <a:cubicBezTo>
                    <a:pt x="12" y="10"/>
                    <a:pt x="11" y="10"/>
                    <a:pt x="11" y="10"/>
                  </a:cubicBezTo>
                  <a:cubicBezTo>
                    <a:pt x="11" y="10"/>
                    <a:pt x="11" y="10"/>
                    <a:pt x="10" y="10"/>
                  </a:cubicBezTo>
                  <a:cubicBezTo>
                    <a:pt x="10" y="10"/>
                    <a:pt x="10" y="9"/>
                    <a:pt x="8" y="8"/>
                  </a:cubicBezTo>
                  <a:cubicBezTo>
                    <a:pt x="11" y="4"/>
                    <a:pt x="11" y="4"/>
                    <a:pt x="11" y="4"/>
                  </a:cubicBezTo>
                  <a:lnTo>
                    <a:pt x="13" y="4"/>
                  </a:lnTo>
                  <a:close/>
                  <a:moveTo>
                    <a:pt x="7" y="7"/>
                  </a:moveTo>
                  <a:cubicBezTo>
                    <a:pt x="3" y="3"/>
                    <a:pt x="3" y="3"/>
                    <a:pt x="3" y="3"/>
                  </a:cubicBezTo>
                  <a:cubicBezTo>
                    <a:pt x="9" y="4"/>
                    <a:pt x="9" y="4"/>
                    <a:pt x="9" y="4"/>
                  </a:cubicBezTo>
                  <a:lnTo>
                    <a:pt x="7" y="7"/>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46" name="Freeform 240"/>
            <p:cNvSpPr>
              <a:spLocks noEditPoints="1"/>
            </p:cNvSpPr>
            <p:nvPr userDrawn="1"/>
          </p:nvSpPr>
          <p:spPr bwMode="auto">
            <a:xfrm>
              <a:off x="12060238" y="409575"/>
              <a:ext cx="63500" cy="68263"/>
            </a:xfrm>
            <a:custGeom>
              <a:avLst/>
              <a:gdLst>
                <a:gd name="T0" fmla="*/ 0 w 17"/>
                <a:gd name="T1" fmla="*/ 9 h 18"/>
                <a:gd name="T2" fmla="*/ 2 w 17"/>
                <a:gd name="T3" fmla="*/ 8 h 18"/>
                <a:gd name="T4" fmla="*/ 3 w 17"/>
                <a:gd name="T5" fmla="*/ 9 h 18"/>
                <a:gd name="T6" fmla="*/ 11 w 17"/>
                <a:gd name="T7" fmla="*/ 15 h 18"/>
                <a:gd name="T8" fmla="*/ 12 w 17"/>
                <a:gd name="T9" fmla="*/ 16 h 18"/>
                <a:gd name="T10" fmla="*/ 12 w 17"/>
                <a:gd name="T11" fmla="*/ 17 h 18"/>
                <a:gd name="T12" fmla="*/ 12 w 17"/>
                <a:gd name="T13" fmla="*/ 17 h 18"/>
                <a:gd name="T14" fmla="*/ 12 w 17"/>
                <a:gd name="T15" fmla="*/ 18 h 18"/>
                <a:gd name="T16" fmla="*/ 16 w 17"/>
                <a:gd name="T17" fmla="*/ 13 h 18"/>
                <a:gd name="T18" fmla="*/ 17 w 17"/>
                <a:gd name="T19" fmla="*/ 10 h 18"/>
                <a:gd name="T20" fmla="*/ 17 w 17"/>
                <a:gd name="T21" fmla="*/ 8 h 18"/>
                <a:gd name="T22" fmla="*/ 16 w 17"/>
                <a:gd name="T23" fmla="*/ 5 h 18"/>
                <a:gd name="T24" fmla="*/ 14 w 17"/>
                <a:gd name="T25" fmla="*/ 3 h 18"/>
                <a:gd name="T26" fmla="*/ 6 w 17"/>
                <a:gd name="T27" fmla="*/ 1 h 18"/>
                <a:gd name="T28" fmla="*/ 3 w 17"/>
                <a:gd name="T29" fmla="*/ 4 h 18"/>
                <a:gd name="T30" fmla="*/ 0 w 17"/>
                <a:gd name="T31" fmla="*/ 8 h 18"/>
                <a:gd name="T32" fmla="*/ 0 w 17"/>
                <a:gd name="T33" fmla="*/ 9 h 18"/>
                <a:gd name="T34" fmla="*/ 4 w 17"/>
                <a:gd name="T35" fmla="*/ 5 h 18"/>
                <a:gd name="T36" fmla="*/ 7 w 17"/>
                <a:gd name="T37" fmla="*/ 3 h 18"/>
                <a:gd name="T38" fmla="*/ 8 w 17"/>
                <a:gd name="T39" fmla="*/ 3 h 18"/>
                <a:gd name="T40" fmla="*/ 12 w 17"/>
                <a:gd name="T41" fmla="*/ 5 h 18"/>
                <a:gd name="T42" fmla="*/ 15 w 17"/>
                <a:gd name="T43" fmla="*/ 10 h 18"/>
                <a:gd name="T44" fmla="*/ 14 w 17"/>
                <a:gd name="T45" fmla="*/ 13 h 18"/>
                <a:gd name="T46" fmla="*/ 14 w 17"/>
                <a:gd name="T47" fmla="*/ 14 h 18"/>
                <a:gd name="T48" fmla="*/ 13 w 17"/>
                <a:gd name="T49" fmla="*/ 13 h 18"/>
                <a:gd name="T50" fmla="*/ 4 w 17"/>
                <a:gd name="T51" fmla="*/ 6 h 18"/>
                <a:gd name="T52" fmla="*/ 3 w 17"/>
                <a:gd name="T53" fmla="*/ 6 h 18"/>
                <a:gd name="T54" fmla="*/ 4 w 17"/>
                <a:gd name="T55"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 h="18">
                  <a:moveTo>
                    <a:pt x="0" y="9"/>
                  </a:moveTo>
                  <a:cubicBezTo>
                    <a:pt x="1" y="8"/>
                    <a:pt x="1" y="8"/>
                    <a:pt x="2" y="8"/>
                  </a:cubicBezTo>
                  <a:cubicBezTo>
                    <a:pt x="2" y="8"/>
                    <a:pt x="2" y="8"/>
                    <a:pt x="3" y="9"/>
                  </a:cubicBezTo>
                  <a:cubicBezTo>
                    <a:pt x="11" y="15"/>
                    <a:pt x="11" y="15"/>
                    <a:pt x="11" y="15"/>
                  </a:cubicBezTo>
                  <a:cubicBezTo>
                    <a:pt x="12" y="15"/>
                    <a:pt x="12" y="16"/>
                    <a:pt x="12" y="16"/>
                  </a:cubicBezTo>
                  <a:cubicBezTo>
                    <a:pt x="12" y="16"/>
                    <a:pt x="12" y="16"/>
                    <a:pt x="12" y="17"/>
                  </a:cubicBezTo>
                  <a:cubicBezTo>
                    <a:pt x="12" y="17"/>
                    <a:pt x="12" y="17"/>
                    <a:pt x="12" y="17"/>
                  </a:cubicBezTo>
                  <a:cubicBezTo>
                    <a:pt x="12" y="18"/>
                    <a:pt x="12" y="18"/>
                    <a:pt x="12" y="18"/>
                  </a:cubicBezTo>
                  <a:cubicBezTo>
                    <a:pt x="16" y="13"/>
                    <a:pt x="16" y="13"/>
                    <a:pt x="16" y="13"/>
                  </a:cubicBezTo>
                  <a:cubicBezTo>
                    <a:pt x="16" y="12"/>
                    <a:pt x="17" y="11"/>
                    <a:pt x="17" y="10"/>
                  </a:cubicBezTo>
                  <a:cubicBezTo>
                    <a:pt x="17" y="10"/>
                    <a:pt x="17" y="9"/>
                    <a:pt x="17" y="8"/>
                  </a:cubicBezTo>
                  <a:cubicBezTo>
                    <a:pt x="17" y="7"/>
                    <a:pt x="17" y="6"/>
                    <a:pt x="16" y="5"/>
                  </a:cubicBezTo>
                  <a:cubicBezTo>
                    <a:pt x="15" y="4"/>
                    <a:pt x="15" y="3"/>
                    <a:pt x="14" y="3"/>
                  </a:cubicBezTo>
                  <a:cubicBezTo>
                    <a:pt x="11" y="1"/>
                    <a:pt x="9" y="0"/>
                    <a:pt x="6" y="1"/>
                  </a:cubicBezTo>
                  <a:cubicBezTo>
                    <a:pt x="5" y="2"/>
                    <a:pt x="4" y="3"/>
                    <a:pt x="3" y="4"/>
                  </a:cubicBezTo>
                  <a:cubicBezTo>
                    <a:pt x="0" y="8"/>
                    <a:pt x="0" y="8"/>
                    <a:pt x="0" y="8"/>
                  </a:cubicBezTo>
                  <a:cubicBezTo>
                    <a:pt x="0" y="9"/>
                    <a:pt x="0" y="9"/>
                    <a:pt x="0" y="9"/>
                  </a:cubicBezTo>
                  <a:close/>
                  <a:moveTo>
                    <a:pt x="4" y="5"/>
                  </a:moveTo>
                  <a:cubicBezTo>
                    <a:pt x="4" y="4"/>
                    <a:pt x="6" y="3"/>
                    <a:pt x="7" y="3"/>
                  </a:cubicBezTo>
                  <a:cubicBezTo>
                    <a:pt x="7" y="3"/>
                    <a:pt x="8" y="3"/>
                    <a:pt x="8" y="3"/>
                  </a:cubicBezTo>
                  <a:cubicBezTo>
                    <a:pt x="9" y="3"/>
                    <a:pt x="11" y="4"/>
                    <a:pt x="12" y="5"/>
                  </a:cubicBezTo>
                  <a:cubicBezTo>
                    <a:pt x="14" y="6"/>
                    <a:pt x="15" y="8"/>
                    <a:pt x="15" y="10"/>
                  </a:cubicBezTo>
                  <a:cubicBezTo>
                    <a:pt x="16" y="11"/>
                    <a:pt x="15" y="12"/>
                    <a:pt x="14" y="13"/>
                  </a:cubicBezTo>
                  <a:cubicBezTo>
                    <a:pt x="14" y="14"/>
                    <a:pt x="14" y="14"/>
                    <a:pt x="14" y="14"/>
                  </a:cubicBezTo>
                  <a:cubicBezTo>
                    <a:pt x="14" y="14"/>
                    <a:pt x="13" y="14"/>
                    <a:pt x="13" y="13"/>
                  </a:cubicBezTo>
                  <a:cubicBezTo>
                    <a:pt x="4" y="6"/>
                    <a:pt x="4" y="6"/>
                    <a:pt x="4" y="6"/>
                  </a:cubicBezTo>
                  <a:cubicBezTo>
                    <a:pt x="3" y="6"/>
                    <a:pt x="3" y="6"/>
                    <a:pt x="3" y="6"/>
                  </a:cubicBezTo>
                  <a:cubicBezTo>
                    <a:pt x="3" y="6"/>
                    <a:pt x="3" y="6"/>
                    <a:pt x="4"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47" name="Freeform 241"/>
            <p:cNvSpPr>
              <a:spLocks noEditPoints="1"/>
            </p:cNvSpPr>
            <p:nvPr userDrawn="1"/>
          </p:nvSpPr>
          <p:spPr bwMode="auto">
            <a:xfrm>
              <a:off x="12106275" y="368300"/>
              <a:ext cx="55563" cy="57150"/>
            </a:xfrm>
            <a:custGeom>
              <a:avLst/>
              <a:gdLst>
                <a:gd name="T0" fmla="*/ 6 w 15"/>
                <a:gd name="T1" fmla="*/ 0 h 15"/>
                <a:gd name="T2" fmla="*/ 1 w 15"/>
                <a:gd name="T3" fmla="*/ 2 h 15"/>
                <a:gd name="T4" fmla="*/ 0 w 15"/>
                <a:gd name="T5" fmla="*/ 7 h 15"/>
                <a:gd name="T6" fmla="*/ 3 w 15"/>
                <a:gd name="T7" fmla="*/ 12 h 15"/>
                <a:gd name="T8" fmla="*/ 8 w 15"/>
                <a:gd name="T9" fmla="*/ 15 h 15"/>
                <a:gd name="T10" fmla="*/ 9 w 15"/>
                <a:gd name="T11" fmla="*/ 15 h 15"/>
                <a:gd name="T12" fmla="*/ 13 w 15"/>
                <a:gd name="T13" fmla="*/ 13 h 15"/>
                <a:gd name="T14" fmla="*/ 15 w 15"/>
                <a:gd name="T15" fmla="*/ 9 h 15"/>
                <a:gd name="T16" fmla="*/ 12 w 15"/>
                <a:gd name="T17" fmla="*/ 3 h 15"/>
                <a:gd name="T18" fmla="*/ 6 w 15"/>
                <a:gd name="T19" fmla="*/ 0 h 15"/>
                <a:gd name="T20" fmla="*/ 12 w 15"/>
                <a:gd name="T21" fmla="*/ 13 h 15"/>
                <a:gd name="T22" fmla="*/ 9 w 15"/>
                <a:gd name="T23" fmla="*/ 13 h 15"/>
                <a:gd name="T24" fmla="*/ 5 w 15"/>
                <a:gd name="T25" fmla="*/ 10 h 15"/>
                <a:gd name="T26" fmla="*/ 2 w 15"/>
                <a:gd name="T27" fmla="*/ 6 h 15"/>
                <a:gd name="T28" fmla="*/ 2 w 15"/>
                <a:gd name="T29" fmla="*/ 3 h 15"/>
                <a:gd name="T30" fmla="*/ 4 w 15"/>
                <a:gd name="T31" fmla="*/ 2 h 15"/>
                <a:gd name="T32" fmla="*/ 5 w 15"/>
                <a:gd name="T33" fmla="*/ 2 h 15"/>
                <a:gd name="T34" fmla="*/ 10 w 15"/>
                <a:gd name="T35" fmla="*/ 5 h 15"/>
                <a:gd name="T36" fmla="*/ 13 w 15"/>
                <a:gd name="T37" fmla="*/ 10 h 15"/>
                <a:gd name="T38" fmla="*/ 12 w 15"/>
                <a:gd name="T3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5">
                  <a:moveTo>
                    <a:pt x="6" y="0"/>
                  </a:moveTo>
                  <a:cubicBezTo>
                    <a:pt x="4" y="0"/>
                    <a:pt x="3" y="1"/>
                    <a:pt x="1" y="2"/>
                  </a:cubicBezTo>
                  <a:cubicBezTo>
                    <a:pt x="0" y="3"/>
                    <a:pt x="0" y="5"/>
                    <a:pt x="0" y="7"/>
                  </a:cubicBezTo>
                  <a:cubicBezTo>
                    <a:pt x="0" y="9"/>
                    <a:pt x="1" y="10"/>
                    <a:pt x="3" y="12"/>
                  </a:cubicBezTo>
                  <a:cubicBezTo>
                    <a:pt x="5" y="14"/>
                    <a:pt x="6" y="15"/>
                    <a:pt x="8" y="15"/>
                  </a:cubicBezTo>
                  <a:cubicBezTo>
                    <a:pt x="9" y="15"/>
                    <a:pt x="9" y="15"/>
                    <a:pt x="9" y="15"/>
                  </a:cubicBezTo>
                  <a:cubicBezTo>
                    <a:pt x="11" y="15"/>
                    <a:pt x="12" y="15"/>
                    <a:pt x="13" y="13"/>
                  </a:cubicBezTo>
                  <a:cubicBezTo>
                    <a:pt x="14" y="12"/>
                    <a:pt x="15" y="11"/>
                    <a:pt x="15" y="9"/>
                  </a:cubicBezTo>
                  <a:cubicBezTo>
                    <a:pt x="15" y="7"/>
                    <a:pt x="14" y="5"/>
                    <a:pt x="12" y="3"/>
                  </a:cubicBezTo>
                  <a:cubicBezTo>
                    <a:pt x="10" y="1"/>
                    <a:pt x="8" y="1"/>
                    <a:pt x="6" y="0"/>
                  </a:cubicBezTo>
                  <a:close/>
                  <a:moveTo>
                    <a:pt x="12" y="13"/>
                  </a:moveTo>
                  <a:cubicBezTo>
                    <a:pt x="12" y="13"/>
                    <a:pt x="11" y="14"/>
                    <a:pt x="9" y="13"/>
                  </a:cubicBezTo>
                  <a:cubicBezTo>
                    <a:pt x="8" y="13"/>
                    <a:pt x="6" y="12"/>
                    <a:pt x="5" y="10"/>
                  </a:cubicBezTo>
                  <a:cubicBezTo>
                    <a:pt x="3" y="9"/>
                    <a:pt x="2" y="7"/>
                    <a:pt x="2" y="6"/>
                  </a:cubicBezTo>
                  <a:cubicBezTo>
                    <a:pt x="1" y="5"/>
                    <a:pt x="2" y="4"/>
                    <a:pt x="2" y="3"/>
                  </a:cubicBezTo>
                  <a:cubicBezTo>
                    <a:pt x="3" y="2"/>
                    <a:pt x="4" y="2"/>
                    <a:pt x="4" y="2"/>
                  </a:cubicBezTo>
                  <a:cubicBezTo>
                    <a:pt x="5" y="2"/>
                    <a:pt x="5" y="2"/>
                    <a:pt x="5" y="2"/>
                  </a:cubicBezTo>
                  <a:cubicBezTo>
                    <a:pt x="7" y="2"/>
                    <a:pt x="8" y="3"/>
                    <a:pt x="10" y="5"/>
                  </a:cubicBezTo>
                  <a:cubicBezTo>
                    <a:pt x="12" y="7"/>
                    <a:pt x="13" y="8"/>
                    <a:pt x="13" y="10"/>
                  </a:cubicBezTo>
                  <a:cubicBezTo>
                    <a:pt x="13" y="11"/>
                    <a:pt x="13" y="12"/>
                    <a:pt x="12" y="1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48" name="Freeform 242"/>
            <p:cNvSpPr>
              <a:spLocks/>
            </p:cNvSpPr>
            <p:nvPr userDrawn="1"/>
          </p:nvSpPr>
          <p:spPr bwMode="auto">
            <a:xfrm>
              <a:off x="12142788" y="333375"/>
              <a:ext cx="52388" cy="65088"/>
            </a:xfrm>
            <a:custGeom>
              <a:avLst/>
              <a:gdLst>
                <a:gd name="T0" fmla="*/ 4 w 14"/>
                <a:gd name="T1" fmla="*/ 9 h 17"/>
                <a:gd name="T2" fmla="*/ 5 w 14"/>
                <a:gd name="T3" fmla="*/ 9 h 17"/>
                <a:gd name="T4" fmla="*/ 7 w 14"/>
                <a:gd name="T5" fmla="*/ 9 h 17"/>
                <a:gd name="T6" fmla="*/ 10 w 14"/>
                <a:gd name="T7" fmla="*/ 9 h 17"/>
                <a:gd name="T8" fmla="*/ 11 w 14"/>
                <a:gd name="T9" fmla="*/ 10 h 17"/>
                <a:gd name="T10" fmla="*/ 12 w 14"/>
                <a:gd name="T11" fmla="*/ 12 h 17"/>
                <a:gd name="T12" fmla="*/ 11 w 14"/>
                <a:gd name="T13" fmla="*/ 14 h 17"/>
                <a:gd name="T14" fmla="*/ 8 w 14"/>
                <a:gd name="T15" fmla="*/ 14 h 17"/>
                <a:gd name="T16" fmla="*/ 6 w 14"/>
                <a:gd name="T17" fmla="*/ 13 h 17"/>
                <a:gd name="T18" fmla="*/ 6 w 14"/>
                <a:gd name="T19" fmla="*/ 13 h 17"/>
                <a:gd name="T20" fmla="*/ 5 w 14"/>
                <a:gd name="T21" fmla="*/ 13 h 17"/>
                <a:gd name="T22" fmla="*/ 9 w 14"/>
                <a:gd name="T23" fmla="*/ 17 h 17"/>
                <a:gd name="T24" fmla="*/ 9 w 14"/>
                <a:gd name="T25" fmla="*/ 16 h 17"/>
                <a:gd name="T26" fmla="*/ 9 w 14"/>
                <a:gd name="T27" fmla="*/ 16 h 17"/>
                <a:gd name="T28" fmla="*/ 9 w 14"/>
                <a:gd name="T29" fmla="*/ 16 h 17"/>
                <a:gd name="T30" fmla="*/ 9 w 14"/>
                <a:gd name="T31" fmla="*/ 16 h 17"/>
                <a:gd name="T32" fmla="*/ 10 w 14"/>
                <a:gd name="T33" fmla="*/ 15 h 17"/>
                <a:gd name="T34" fmla="*/ 12 w 14"/>
                <a:gd name="T35" fmla="*/ 14 h 17"/>
                <a:gd name="T36" fmla="*/ 14 w 14"/>
                <a:gd name="T37" fmla="*/ 12 h 17"/>
                <a:gd name="T38" fmla="*/ 12 w 14"/>
                <a:gd name="T39" fmla="*/ 8 h 17"/>
                <a:gd name="T40" fmla="*/ 10 w 14"/>
                <a:gd name="T41" fmla="*/ 7 h 17"/>
                <a:gd name="T42" fmla="*/ 8 w 14"/>
                <a:gd name="T43" fmla="*/ 7 h 17"/>
                <a:gd name="T44" fmla="*/ 5 w 14"/>
                <a:gd name="T45" fmla="*/ 7 h 17"/>
                <a:gd name="T46" fmla="*/ 3 w 14"/>
                <a:gd name="T47" fmla="*/ 6 h 17"/>
                <a:gd name="T48" fmla="*/ 2 w 14"/>
                <a:gd name="T49" fmla="*/ 5 h 17"/>
                <a:gd name="T50" fmla="*/ 2 w 14"/>
                <a:gd name="T51" fmla="*/ 4 h 17"/>
                <a:gd name="T52" fmla="*/ 2 w 14"/>
                <a:gd name="T53" fmla="*/ 3 h 17"/>
                <a:gd name="T54" fmla="*/ 4 w 14"/>
                <a:gd name="T55" fmla="*/ 2 h 17"/>
                <a:gd name="T56" fmla="*/ 7 w 14"/>
                <a:gd name="T57" fmla="*/ 4 h 17"/>
                <a:gd name="T58" fmla="*/ 7 w 14"/>
                <a:gd name="T59" fmla="*/ 4 h 17"/>
                <a:gd name="T60" fmla="*/ 8 w 14"/>
                <a:gd name="T61" fmla="*/ 4 h 17"/>
                <a:gd name="T62" fmla="*/ 4 w 14"/>
                <a:gd name="T63" fmla="*/ 0 h 17"/>
                <a:gd name="T64" fmla="*/ 4 w 14"/>
                <a:gd name="T65" fmla="*/ 0 h 17"/>
                <a:gd name="T66" fmla="*/ 4 w 14"/>
                <a:gd name="T67" fmla="*/ 0 h 17"/>
                <a:gd name="T68" fmla="*/ 4 w 14"/>
                <a:gd name="T69" fmla="*/ 1 h 17"/>
                <a:gd name="T70" fmla="*/ 4 w 14"/>
                <a:gd name="T71" fmla="*/ 1 h 17"/>
                <a:gd name="T72" fmla="*/ 3 w 14"/>
                <a:gd name="T73" fmla="*/ 1 h 17"/>
                <a:gd name="T74" fmla="*/ 1 w 14"/>
                <a:gd name="T75" fmla="*/ 2 h 17"/>
                <a:gd name="T76" fmla="*/ 0 w 14"/>
                <a:gd name="T77" fmla="*/ 5 h 17"/>
                <a:gd name="T78" fmla="*/ 1 w 14"/>
                <a:gd name="T79" fmla="*/ 8 h 17"/>
                <a:gd name="T80" fmla="*/ 4 w 14"/>
                <a:gd name="T8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17">
                  <a:moveTo>
                    <a:pt x="4" y="9"/>
                  </a:moveTo>
                  <a:cubicBezTo>
                    <a:pt x="4" y="9"/>
                    <a:pt x="5" y="9"/>
                    <a:pt x="5" y="9"/>
                  </a:cubicBezTo>
                  <a:cubicBezTo>
                    <a:pt x="7" y="9"/>
                    <a:pt x="7" y="9"/>
                    <a:pt x="7" y="9"/>
                  </a:cubicBezTo>
                  <a:cubicBezTo>
                    <a:pt x="8" y="9"/>
                    <a:pt x="9" y="9"/>
                    <a:pt x="10" y="9"/>
                  </a:cubicBezTo>
                  <a:cubicBezTo>
                    <a:pt x="10" y="10"/>
                    <a:pt x="11" y="10"/>
                    <a:pt x="11" y="10"/>
                  </a:cubicBezTo>
                  <a:cubicBezTo>
                    <a:pt x="12" y="11"/>
                    <a:pt x="12" y="12"/>
                    <a:pt x="12" y="12"/>
                  </a:cubicBezTo>
                  <a:cubicBezTo>
                    <a:pt x="12" y="13"/>
                    <a:pt x="12" y="13"/>
                    <a:pt x="11" y="14"/>
                  </a:cubicBezTo>
                  <a:cubicBezTo>
                    <a:pt x="10" y="14"/>
                    <a:pt x="9" y="14"/>
                    <a:pt x="8" y="14"/>
                  </a:cubicBezTo>
                  <a:cubicBezTo>
                    <a:pt x="7" y="14"/>
                    <a:pt x="7" y="13"/>
                    <a:pt x="6" y="13"/>
                  </a:cubicBezTo>
                  <a:cubicBezTo>
                    <a:pt x="6" y="13"/>
                    <a:pt x="6" y="13"/>
                    <a:pt x="6" y="13"/>
                  </a:cubicBezTo>
                  <a:cubicBezTo>
                    <a:pt x="5" y="13"/>
                    <a:pt x="5" y="13"/>
                    <a:pt x="5" y="13"/>
                  </a:cubicBezTo>
                  <a:cubicBezTo>
                    <a:pt x="9" y="17"/>
                    <a:pt x="9" y="17"/>
                    <a:pt x="9" y="17"/>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10" y="15"/>
                  </a:cubicBezTo>
                  <a:cubicBezTo>
                    <a:pt x="11" y="15"/>
                    <a:pt x="12" y="15"/>
                    <a:pt x="12" y="14"/>
                  </a:cubicBezTo>
                  <a:cubicBezTo>
                    <a:pt x="13" y="14"/>
                    <a:pt x="13" y="13"/>
                    <a:pt x="14" y="12"/>
                  </a:cubicBezTo>
                  <a:cubicBezTo>
                    <a:pt x="14" y="10"/>
                    <a:pt x="13" y="9"/>
                    <a:pt x="12" y="8"/>
                  </a:cubicBezTo>
                  <a:cubicBezTo>
                    <a:pt x="12" y="8"/>
                    <a:pt x="11" y="7"/>
                    <a:pt x="10" y="7"/>
                  </a:cubicBezTo>
                  <a:cubicBezTo>
                    <a:pt x="10" y="7"/>
                    <a:pt x="9" y="7"/>
                    <a:pt x="8" y="7"/>
                  </a:cubicBezTo>
                  <a:cubicBezTo>
                    <a:pt x="5" y="7"/>
                    <a:pt x="5" y="7"/>
                    <a:pt x="5" y="7"/>
                  </a:cubicBezTo>
                  <a:cubicBezTo>
                    <a:pt x="4" y="7"/>
                    <a:pt x="4" y="6"/>
                    <a:pt x="3" y="6"/>
                  </a:cubicBezTo>
                  <a:cubicBezTo>
                    <a:pt x="3" y="6"/>
                    <a:pt x="3" y="6"/>
                    <a:pt x="2" y="5"/>
                  </a:cubicBezTo>
                  <a:cubicBezTo>
                    <a:pt x="2" y="5"/>
                    <a:pt x="2" y="5"/>
                    <a:pt x="2" y="4"/>
                  </a:cubicBezTo>
                  <a:cubicBezTo>
                    <a:pt x="2" y="4"/>
                    <a:pt x="2" y="3"/>
                    <a:pt x="2" y="3"/>
                  </a:cubicBezTo>
                  <a:cubicBezTo>
                    <a:pt x="3" y="3"/>
                    <a:pt x="4" y="2"/>
                    <a:pt x="4" y="2"/>
                  </a:cubicBezTo>
                  <a:cubicBezTo>
                    <a:pt x="5" y="2"/>
                    <a:pt x="6" y="3"/>
                    <a:pt x="7" y="4"/>
                  </a:cubicBezTo>
                  <a:cubicBezTo>
                    <a:pt x="7" y="4"/>
                    <a:pt x="7" y="4"/>
                    <a:pt x="7" y="4"/>
                  </a:cubicBezTo>
                  <a:cubicBezTo>
                    <a:pt x="8" y="4"/>
                    <a:pt x="8" y="4"/>
                    <a:pt x="8" y="4"/>
                  </a:cubicBezTo>
                  <a:cubicBezTo>
                    <a:pt x="4" y="0"/>
                    <a:pt x="4" y="0"/>
                    <a:pt x="4" y="0"/>
                  </a:cubicBezTo>
                  <a:cubicBezTo>
                    <a:pt x="4" y="0"/>
                    <a:pt x="4" y="0"/>
                    <a:pt x="4" y="0"/>
                  </a:cubicBezTo>
                  <a:cubicBezTo>
                    <a:pt x="4" y="0"/>
                    <a:pt x="4" y="0"/>
                    <a:pt x="4" y="0"/>
                  </a:cubicBezTo>
                  <a:cubicBezTo>
                    <a:pt x="4" y="0"/>
                    <a:pt x="4" y="1"/>
                    <a:pt x="4" y="1"/>
                  </a:cubicBezTo>
                  <a:cubicBezTo>
                    <a:pt x="4" y="1"/>
                    <a:pt x="4" y="1"/>
                    <a:pt x="4" y="1"/>
                  </a:cubicBezTo>
                  <a:cubicBezTo>
                    <a:pt x="4" y="1"/>
                    <a:pt x="4" y="1"/>
                    <a:pt x="3" y="1"/>
                  </a:cubicBezTo>
                  <a:cubicBezTo>
                    <a:pt x="2" y="1"/>
                    <a:pt x="2" y="2"/>
                    <a:pt x="1" y="2"/>
                  </a:cubicBezTo>
                  <a:cubicBezTo>
                    <a:pt x="1" y="3"/>
                    <a:pt x="0" y="3"/>
                    <a:pt x="0" y="5"/>
                  </a:cubicBezTo>
                  <a:cubicBezTo>
                    <a:pt x="0" y="6"/>
                    <a:pt x="1" y="7"/>
                    <a:pt x="1" y="8"/>
                  </a:cubicBezTo>
                  <a:cubicBezTo>
                    <a:pt x="2" y="8"/>
                    <a:pt x="3" y="9"/>
                    <a:pt x="4" y="9"/>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49" name="Freeform 243"/>
            <p:cNvSpPr>
              <a:spLocks/>
            </p:cNvSpPr>
            <p:nvPr userDrawn="1"/>
          </p:nvSpPr>
          <p:spPr bwMode="auto">
            <a:xfrm>
              <a:off x="12203113" y="284163"/>
              <a:ext cx="60325" cy="68263"/>
            </a:xfrm>
            <a:custGeom>
              <a:avLst/>
              <a:gdLst>
                <a:gd name="T0" fmla="*/ 5 w 16"/>
                <a:gd name="T1" fmla="*/ 4 h 18"/>
                <a:gd name="T2" fmla="*/ 5 w 16"/>
                <a:gd name="T3" fmla="*/ 4 h 18"/>
                <a:gd name="T4" fmla="*/ 5 w 16"/>
                <a:gd name="T5" fmla="*/ 3 h 18"/>
                <a:gd name="T6" fmla="*/ 0 w 16"/>
                <a:gd name="T7" fmla="*/ 5 h 18"/>
                <a:gd name="T8" fmla="*/ 0 w 16"/>
                <a:gd name="T9" fmla="*/ 6 h 18"/>
                <a:gd name="T10" fmla="*/ 0 w 16"/>
                <a:gd name="T11" fmla="*/ 6 h 18"/>
                <a:gd name="T12" fmla="*/ 2 w 16"/>
                <a:gd name="T13" fmla="*/ 6 h 18"/>
                <a:gd name="T14" fmla="*/ 2 w 16"/>
                <a:gd name="T15" fmla="*/ 7 h 18"/>
                <a:gd name="T16" fmla="*/ 6 w 16"/>
                <a:gd name="T17" fmla="*/ 14 h 18"/>
                <a:gd name="T18" fmla="*/ 8 w 16"/>
                <a:gd name="T19" fmla="*/ 17 h 18"/>
                <a:gd name="T20" fmla="*/ 10 w 16"/>
                <a:gd name="T21" fmla="*/ 18 h 18"/>
                <a:gd name="T22" fmla="*/ 13 w 16"/>
                <a:gd name="T23" fmla="*/ 17 h 18"/>
                <a:gd name="T24" fmla="*/ 15 w 16"/>
                <a:gd name="T25" fmla="*/ 13 h 18"/>
                <a:gd name="T26" fmla="*/ 14 w 16"/>
                <a:gd name="T27" fmla="*/ 9 h 18"/>
                <a:gd name="T28" fmla="*/ 12 w 16"/>
                <a:gd name="T29" fmla="*/ 4 h 18"/>
                <a:gd name="T30" fmla="*/ 11 w 16"/>
                <a:gd name="T31" fmla="*/ 2 h 18"/>
                <a:gd name="T32" fmla="*/ 12 w 16"/>
                <a:gd name="T33" fmla="*/ 0 h 18"/>
                <a:gd name="T34" fmla="*/ 12 w 16"/>
                <a:gd name="T35" fmla="*/ 0 h 18"/>
                <a:gd name="T36" fmla="*/ 12 w 16"/>
                <a:gd name="T37" fmla="*/ 0 h 18"/>
                <a:gd name="T38" fmla="*/ 7 w 16"/>
                <a:gd name="T39" fmla="*/ 2 h 18"/>
                <a:gd name="T40" fmla="*/ 8 w 16"/>
                <a:gd name="T41" fmla="*/ 2 h 18"/>
                <a:gd name="T42" fmla="*/ 8 w 16"/>
                <a:gd name="T43" fmla="*/ 2 h 18"/>
                <a:gd name="T44" fmla="*/ 9 w 16"/>
                <a:gd name="T45" fmla="*/ 2 h 18"/>
                <a:gd name="T46" fmla="*/ 11 w 16"/>
                <a:gd name="T47" fmla="*/ 4 h 18"/>
                <a:gd name="T48" fmla="*/ 13 w 16"/>
                <a:gd name="T49" fmla="*/ 10 h 18"/>
                <a:gd name="T50" fmla="*/ 14 w 16"/>
                <a:gd name="T51" fmla="*/ 13 h 18"/>
                <a:gd name="T52" fmla="*/ 12 w 16"/>
                <a:gd name="T53" fmla="*/ 16 h 18"/>
                <a:gd name="T54" fmla="*/ 9 w 16"/>
                <a:gd name="T55" fmla="*/ 15 h 18"/>
                <a:gd name="T56" fmla="*/ 8 w 16"/>
                <a:gd name="T57" fmla="*/ 13 h 18"/>
                <a:gd name="T58" fmla="*/ 5 w 16"/>
                <a:gd name="T59" fmla="*/ 6 h 18"/>
                <a:gd name="T60" fmla="*/ 4 w 16"/>
                <a:gd name="T61" fmla="*/ 5 h 18"/>
                <a:gd name="T62" fmla="*/ 5 w 16"/>
                <a:gd name="T63"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18">
                  <a:moveTo>
                    <a:pt x="5" y="4"/>
                  </a:moveTo>
                  <a:cubicBezTo>
                    <a:pt x="5" y="4"/>
                    <a:pt x="5" y="4"/>
                    <a:pt x="5" y="4"/>
                  </a:cubicBezTo>
                  <a:cubicBezTo>
                    <a:pt x="5" y="3"/>
                    <a:pt x="5" y="3"/>
                    <a:pt x="5" y="3"/>
                  </a:cubicBezTo>
                  <a:cubicBezTo>
                    <a:pt x="0" y="5"/>
                    <a:pt x="0" y="5"/>
                    <a:pt x="0" y="5"/>
                  </a:cubicBezTo>
                  <a:cubicBezTo>
                    <a:pt x="0" y="6"/>
                    <a:pt x="0" y="6"/>
                    <a:pt x="0" y="6"/>
                  </a:cubicBezTo>
                  <a:cubicBezTo>
                    <a:pt x="0" y="6"/>
                    <a:pt x="0" y="6"/>
                    <a:pt x="0" y="6"/>
                  </a:cubicBezTo>
                  <a:cubicBezTo>
                    <a:pt x="1" y="6"/>
                    <a:pt x="1" y="6"/>
                    <a:pt x="2" y="6"/>
                  </a:cubicBezTo>
                  <a:cubicBezTo>
                    <a:pt x="2" y="6"/>
                    <a:pt x="2" y="6"/>
                    <a:pt x="2" y="7"/>
                  </a:cubicBezTo>
                  <a:cubicBezTo>
                    <a:pt x="6" y="14"/>
                    <a:pt x="6" y="14"/>
                    <a:pt x="6" y="14"/>
                  </a:cubicBezTo>
                  <a:cubicBezTo>
                    <a:pt x="6" y="15"/>
                    <a:pt x="7" y="16"/>
                    <a:pt x="8" y="17"/>
                  </a:cubicBezTo>
                  <a:cubicBezTo>
                    <a:pt x="9" y="17"/>
                    <a:pt x="9" y="18"/>
                    <a:pt x="10" y="18"/>
                  </a:cubicBezTo>
                  <a:cubicBezTo>
                    <a:pt x="11" y="18"/>
                    <a:pt x="12" y="17"/>
                    <a:pt x="13" y="17"/>
                  </a:cubicBezTo>
                  <a:cubicBezTo>
                    <a:pt x="15" y="16"/>
                    <a:pt x="16" y="15"/>
                    <a:pt x="15" y="13"/>
                  </a:cubicBezTo>
                  <a:cubicBezTo>
                    <a:pt x="15" y="12"/>
                    <a:pt x="15" y="11"/>
                    <a:pt x="14" y="9"/>
                  </a:cubicBezTo>
                  <a:cubicBezTo>
                    <a:pt x="12" y="4"/>
                    <a:pt x="12" y="4"/>
                    <a:pt x="12" y="4"/>
                  </a:cubicBezTo>
                  <a:cubicBezTo>
                    <a:pt x="11" y="2"/>
                    <a:pt x="11" y="2"/>
                    <a:pt x="11" y="2"/>
                  </a:cubicBezTo>
                  <a:cubicBezTo>
                    <a:pt x="11" y="1"/>
                    <a:pt x="11" y="1"/>
                    <a:pt x="12" y="0"/>
                  </a:cubicBezTo>
                  <a:cubicBezTo>
                    <a:pt x="12" y="0"/>
                    <a:pt x="12" y="0"/>
                    <a:pt x="12" y="0"/>
                  </a:cubicBezTo>
                  <a:cubicBezTo>
                    <a:pt x="12" y="0"/>
                    <a:pt x="12" y="0"/>
                    <a:pt x="12" y="0"/>
                  </a:cubicBezTo>
                  <a:cubicBezTo>
                    <a:pt x="7" y="2"/>
                    <a:pt x="7" y="2"/>
                    <a:pt x="7" y="2"/>
                  </a:cubicBezTo>
                  <a:cubicBezTo>
                    <a:pt x="8" y="2"/>
                    <a:pt x="8" y="2"/>
                    <a:pt x="8" y="2"/>
                  </a:cubicBezTo>
                  <a:cubicBezTo>
                    <a:pt x="8" y="2"/>
                    <a:pt x="8" y="2"/>
                    <a:pt x="8" y="2"/>
                  </a:cubicBezTo>
                  <a:cubicBezTo>
                    <a:pt x="9" y="2"/>
                    <a:pt x="9" y="2"/>
                    <a:pt x="9" y="2"/>
                  </a:cubicBezTo>
                  <a:cubicBezTo>
                    <a:pt x="10" y="2"/>
                    <a:pt x="10" y="3"/>
                    <a:pt x="11" y="4"/>
                  </a:cubicBezTo>
                  <a:cubicBezTo>
                    <a:pt x="13" y="10"/>
                    <a:pt x="13" y="10"/>
                    <a:pt x="13" y="10"/>
                  </a:cubicBezTo>
                  <a:cubicBezTo>
                    <a:pt x="14" y="11"/>
                    <a:pt x="14" y="12"/>
                    <a:pt x="14" y="13"/>
                  </a:cubicBezTo>
                  <a:cubicBezTo>
                    <a:pt x="14" y="14"/>
                    <a:pt x="14" y="15"/>
                    <a:pt x="12" y="16"/>
                  </a:cubicBezTo>
                  <a:cubicBezTo>
                    <a:pt x="11" y="16"/>
                    <a:pt x="10" y="16"/>
                    <a:pt x="9" y="15"/>
                  </a:cubicBezTo>
                  <a:cubicBezTo>
                    <a:pt x="9" y="15"/>
                    <a:pt x="8" y="14"/>
                    <a:pt x="8" y="13"/>
                  </a:cubicBezTo>
                  <a:cubicBezTo>
                    <a:pt x="5" y="6"/>
                    <a:pt x="5" y="6"/>
                    <a:pt x="5" y="6"/>
                  </a:cubicBezTo>
                  <a:cubicBezTo>
                    <a:pt x="4" y="5"/>
                    <a:pt x="4" y="5"/>
                    <a:pt x="4" y="5"/>
                  </a:cubicBezTo>
                  <a:cubicBezTo>
                    <a:pt x="4" y="5"/>
                    <a:pt x="4" y="4"/>
                    <a:pt x="5" y="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50" name="Freeform 244"/>
            <p:cNvSpPr>
              <a:spLocks/>
            </p:cNvSpPr>
            <p:nvPr userDrawn="1"/>
          </p:nvSpPr>
          <p:spPr bwMode="auto">
            <a:xfrm>
              <a:off x="12255500" y="265113"/>
              <a:ext cx="60325" cy="73025"/>
            </a:xfrm>
            <a:custGeom>
              <a:avLst/>
              <a:gdLst>
                <a:gd name="T0" fmla="*/ 0 w 16"/>
                <a:gd name="T1" fmla="*/ 5 h 19"/>
                <a:gd name="T2" fmla="*/ 1 w 16"/>
                <a:gd name="T3" fmla="*/ 4 h 19"/>
                <a:gd name="T4" fmla="*/ 2 w 16"/>
                <a:gd name="T5" fmla="*/ 5 h 19"/>
                <a:gd name="T6" fmla="*/ 2 w 16"/>
                <a:gd name="T7" fmla="*/ 5 h 19"/>
                <a:gd name="T8" fmla="*/ 5 w 16"/>
                <a:gd name="T9" fmla="*/ 15 h 19"/>
                <a:gd name="T10" fmla="*/ 6 w 16"/>
                <a:gd name="T11" fmla="*/ 17 h 19"/>
                <a:gd name="T12" fmla="*/ 5 w 16"/>
                <a:gd name="T13" fmla="*/ 18 h 19"/>
                <a:gd name="T14" fmla="*/ 4 w 16"/>
                <a:gd name="T15" fmla="*/ 18 h 19"/>
                <a:gd name="T16" fmla="*/ 5 w 16"/>
                <a:gd name="T17" fmla="*/ 19 h 19"/>
                <a:gd name="T18" fmla="*/ 9 w 16"/>
                <a:gd name="T19" fmla="*/ 17 h 19"/>
                <a:gd name="T20" fmla="*/ 9 w 16"/>
                <a:gd name="T21" fmla="*/ 17 h 19"/>
                <a:gd name="T22" fmla="*/ 9 w 16"/>
                <a:gd name="T23" fmla="*/ 17 h 19"/>
                <a:gd name="T24" fmla="*/ 8 w 16"/>
                <a:gd name="T25" fmla="*/ 17 h 19"/>
                <a:gd name="T26" fmla="*/ 6 w 16"/>
                <a:gd name="T27" fmla="*/ 14 h 19"/>
                <a:gd name="T28" fmla="*/ 4 w 16"/>
                <a:gd name="T29" fmla="*/ 6 h 19"/>
                <a:gd name="T30" fmla="*/ 15 w 16"/>
                <a:gd name="T31" fmla="*/ 16 h 19"/>
                <a:gd name="T32" fmla="*/ 16 w 16"/>
                <a:gd name="T33" fmla="*/ 16 h 19"/>
                <a:gd name="T34" fmla="*/ 12 w 16"/>
                <a:gd name="T35" fmla="*/ 4 h 19"/>
                <a:gd name="T36" fmla="*/ 12 w 16"/>
                <a:gd name="T37" fmla="*/ 2 h 19"/>
                <a:gd name="T38" fmla="*/ 13 w 16"/>
                <a:gd name="T39" fmla="*/ 1 h 19"/>
                <a:gd name="T40" fmla="*/ 13 w 16"/>
                <a:gd name="T41" fmla="*/ 1 h 19"/>
                <a:gd name="T42" fmla="*/ 13 w 16"/>
                <a:gd name="T43" fmla="*/ 0 h 19"/>
                <a:gd name="T44" fmla="*/ 8 w 16"/>
                <a:gd name="T45" fmla="*/ 1 h 19"/>
                <a:gd name="T46" fmla="*/ 8 w 16"/>
                <a:gd name="T47" fmla="*/ 2 h 19"/>
                <a:gd name="T48" fmla="*/ 9 w 16"/>
                <a:gd name="T49" fmla="*/ 2 h 19"/>
                <a:gd name="T50" fmla="*/ 10 w 16"/>
                <a:gd name="T51" fmla="*/ 2 h 19"/>
                <a:gd name="T52" fmla="*/ 11 w 16"/>
                <a:gd name="T53" fmla="*/ 4 h 19"/>
                <a:gd name="T54" fmla="*/ 13 w 16"/>
                <a:gd name="T55" fmla="*/ 11 h 19"/>
                <a:gd name="T56" fmla="*/ 3 w 16"/>
                <a:gd name="T57" fmla="*/ 3 h 19"/>
                <a:gd name="T58" fmla="*/ 0 w 16"/>
                <a:gd name="T59" fmla="*/ 4 h 19"/>
                <a:gd name="T60" fmla="*/ 0 w 16"/>
                <a:gd name="T61"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 h="19">
                  <a:moveTo>
                    <a:pt x="0" y="5"/>
                  </a:moveTo>
                  <a:cubicBezTo>
                    <a:pt x="1" y="4"/>
                    <a:pt x="1" y="4"/>
                    <a:pt x="1" y="4"/>
                  </a:cubicBezTo>
                  <a:cubicBezTo>
                    <a:pt x="1" y="4"/>
                    <a:pt x="2" y="5"/>
                    <a:pt x="2" y="5"/>
                  </a:cubicBezTo>
                  <a:cubicBezTo>
                    <a:pt x="2" y="5"/>
                    <a:pt x="2" y="5"/>
                    <a:pt x="2" y="5"/>
                  </a:cubicBezTo>
                  <a:cubicBezTo>
                    <a:pt x="5" y="15"/>
                    <a:pt x="5" y="15"/>
                    <a:pt x="5" y="15"/>
                  </a:cubicBezTo>
                  <a:cubicBezTo>
                    <a:pt x="6" y="16"/>
                    <a:pt x="6" y="17"/>
                    <a:pt x="6" y="17"/>
                  </a:cubicBezTo>
                  <a:cubicBezTo>
                    <a:pt x="6" y="17"/>
                    <a:pt x="5" y="18"/>
                    <a:pt x="5" y="18"/>
                  </a:cubicBezTo>
                  <a:cubicBezTo>
                    <a:pt x="4" y="18"/>
                    <a:pt x="4" y="18"/>
                    <a:pt x="4" y="18"/>
                  </a:cubicBezTo>
                  <a:cubicBezTo>
                    <a:pt x="5" y="19"/>
                    <a:pt x="5" y="19"/>
                    <a:pt x="5" y="19"/>
                  </a:cubicBezTo>
                  <a:cubicBezTo>
                    <a:pt x="9" y="17"/>
                    <a:pt x="9" y="17"/>
                    <a:pt x="9" y="17"/>
                  </a:cubicBezTo>
                  <a:cubicBezTo>
                    <a:pt x="9" y="17"/>
                    <a:pt x="9" y="17"/>
                    <a:pt x="9" y="17"/>
                  </a:cubicBezTo>
                  <a:cubicBezTo>
                    <a:pt x="9" y="17"/>
                    <a:pt x="9" y="17"/>
                    <a:pt x="9" y="17"/>
                  </a:cubicBezTo>
                  <a:cubicBezTo>
                    <a:pt x="8" y="17"/>
                    <a:pt x="8" y="17"/>
                    <a:pt x="8" y="17"/>
                  </a:cubicBezTo>
                  <a:cubicBezTo>
                    <a:pt x="7" y="16"/>
                    <a:pt x="7" y="16"/>
                    <a:pt x="6" y="14"/>
                  </a:cubicBezTo>
                  <a:cubicBezTo>
                    <a:pt x="4" y="6"/>
                    <a:pt x="4" y="6"/>
                    <a:pt x="4" y="6"/>
                  </a:cubicBezTo>
                  <a:cubicBezTo>
                    <a:pt x="15" y="16"/>
                    <a:pt x="15" y="16"/>
                    <a:pt x="15" y="16"/>
                  </a:cubicBezTo>
                  <a:cubicBezTo>
                    <a:pt x="16" y="16"/>
                    <a:pt x="16" y="16"/>
                    <a:pt x="16" y="16"/>
                  </a:cubicBezTo>
                  <a:cubicBezTo>
                    <a:pt x="12" y="4"/>
                    <a:pt x="12" y="4"/>
                    <a:pt x="12" y="4"/>
                  </a:cubicBezTo>
                  <a:cubicBezTo>
                    <a:pt x="12" y="2"/>
                    <a:pt x="12" y="2"/>
                    <a:pt x="12" y="2"/>
                  </a:cubicBezTo>
                  <a:cubicBezTo>
                    <a:pt x="12" y="1"/>
                    <a:pt x="12" y="1"/>
                    <a:pt x="13" y="1"/>
                  </a:cubicBezTo>
                  <a:cubicBezTo>
                    <a:pt x="13" y="1"/>
                    <a:pt x="13" y="1"/>
                    <a:pt x="13" y="1"/>
                  </a:cubicBezTo>
                  <a:cubicBezTo>
                    <a:pt x="13" y="0"/>
                    <a:pt x="13" y="0"/>
                    <a:pt x="13" y="0"/>
                  </a:cubicBezTo>
                  <a:cubicBezTo>
                    <a:pt x="8" y="1"/>
                    <a:pt x="8" y="1"/>
                    <a:pt x="8" y="1"/>
                  </a:cubicBezTo>
                  <a:cubicBezTo>
                    <a:pt x="8" y="2"/>
                    <a:pt x="8" y="2"/>
                    <a:pt x="8" y="2"/>
                  </a:cubicBezTo>
                  <a:cubicBezTo>
                    <a:pt x="9" y="2"/>
                    <a:pt x="9" y="2"/>
                    <a:pt x="9" y="2"/>
                  </a:cubicBezTo>
                  <a:cubicBezTo>
                    <a:pt x="9" y="2"/>
                    <a:pt x="10" y="2"/>
                    <a:pt x="10" y="2"/>
                  </a:cubicBezTo>
                  <a:cubicBezTo>
                    <a:pt x="10" y="2"/>
                    <a:pt x="10" y="3"/>
                    <a:pt x="11" y="4"/>
                  </a:cubicBezTo>
                  <a:cubicBezTo>
                    <a:pt x="13" y="11"/>
                    <a:pt x="13" y="11"/>
                    <a:pt x="13" y="11"/>
                  </a:cubicBezTo>
                  <a:cubicBezTo>
                    <a:pt x="3" y="3"/>
                    <a:pt x="3" y="3"/>
                    <a:pt x="3" y="3"/>
                  </a:cubicBezTo>
                  <a:cubicBezTo>
                    <a:pt x="0" y="4"/>
                    <a:pt x="0" y="4"/>
                    <a:pt x="0" y="4"/>
                  </a:cubicBezTo>
                  <a:cubicBezTo>
                    <a:pt x="0" y="5"/>
                    <a:pt x="0" y="5"/>
                    <a:pt x="0"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51" name="Freeform 245"/>
            <p:cNvSpPr>
              <a:spLocks/>
            </p:cNvSpPr>
            <p:nvPr userDrawn="1"/>
          </p:nvSpPr>
          <p:spPr bwMode="auto">
            <a:xfrm>
              <a:off x="12312650" y="257175"/>
              <a:ext cx="33338" cy="65088"/>
            </a:xfrm>
            <a:custGeom>
              <a:avLst/>
              <a:gdLst>
                <a:gd name="T0" fmla="*/ 0 w 9"/>
                <a:gd name="T1" fmla="*/ 2 h 17"/>
                <a:gd name="T2" fmla="*/ 1 w 9"/>
                <a:gd name="T3" fmla="*/ 2 h 17"/>
                <a:gd name="T4" fmla="*/ 2 w 9"/>
                <a:gd name="T5" fmla="*/ 4 h 17"/>
                <a:gd name="T6" fmla="*/ 4 w 9"/>
                <a:gd name="T7" fmla="*/ 14 h 17"/>
                <a:gd name="T8" fmla="*/ 4 w 9"/>
                <a:gd name="T9" fmla="*/ 15 h 17"/>
                <a:gd name="T10" fmla="*/ 3 w 9"/>
                <a:gd name="T11" fmla="*/ 16 h 17"/>
                <a:gd name="T12" fmla="*/ 3 w 9"/>
                <a:gd name="T13" fmla="*/ 16 h 17"/>
                <a:gd name="T14" fmla="*/ 3 w 9"/>
                <a:gd name="T15" fmla="*/ 17 h 17"/>
                <a:gd name="T16" fmla="*/ 9 w 9"/>
                <a:gd name="T17" fmla="*/ 16 h 17"/>
                <a:gd name="T18" fmla="*/ 8 w 9"/>
                <a:gd name="T19" fmla="*/ 15 h 17"/>
                <a:gd name="T20" fmla="*/ 8 w 9"/>
                <a:gd name="T21" fmla="*/ 15 h 17"/>
                <a:gd name="T22" fmla="*/ 8 w 9"/>
                <a:gd name="T23" fmla="*/ 15 h 17"/>
                <a:gd name="T24" fmla="*/ 7 w 9"/>
                <a:gd name="T25" fmla="*/ 15 h 17"/>
                <a:gd name="T26" fmla="*/ 6 w 9"/>
                <a:gd name="T27" fmla="*/ 13 h 17"/>
                <a:gd name="T28" fmla="*/ 4 w 9"/>
                <a:gd name="T29" fmla="*/ 3 h 17"/>
                <a:gd name="T30" fmla="*/ 4 w 9"/>
                <a:gd name="T31" fmla="*/ 2 h 17"/>
                <a:gd name="T32" fmla="*/ 5 w 9"/>
                <a:gd name="T33" fmla="*/ 1 h 17"/>
                <a:gd name="T34" fmla="*/ 6 w 9"/>
                <a:gd name="T35" fmla="*/ 1 h 17"/>
                <a:gd name="T36" fmla="*/ 5 w 9"/>
                <a:gd name="T37" fmla="*/ 0 h 17"/>
                <a:gd name="T38" fmla="*/ 0 w 9"/>
                <a:gd name="T39" fmla="*/ 1 h 17"/>
                <a:gd name="T40" fmla="*/ 0 w 9"/>
                <a:gd name="T41"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17">
                  <a:moveTo>
                    <a:pt x="0" y="2"/>
                  </a:moveTo>
                  <a:cubicBezTo>
                    <a:pt x="1" y="2"/>
                    <a:pt x="1" y="2"/>
                    <a:pt x="1" y="2"/>
                  </a:cubicBezTo>
                  <a:cubicBezTo>
                    <a:pt x="2" y="2"/>
                    <a:pt x="2" y="3"/>
                    <a:pt x="2" y="4"/>
                  </a:cubicBezTo>
                  <a:cubicBezTo>
                    <a:pt x="4" y="14"/>
                    <a:pt x="4" y="14"/>
                    <a:pt x="4" y="14"/>
                  </a:cubicBezTo>
                  <a:cubicBezTo>
                    <a:pt x="4" y="15"/>
                    <a:pt x="4" y="15"/>
                    <a:pt x="4" y="15"/>
                  </a:cubicBezTo>
                  <a:cubicBezTo>
                    <a:pt x="4" y="16"/>
                    <a:pt x="4" y="16"/>
                    <a:pt x="3" y="16"/>
                  </a:cubicBezTo>
                  <a:cubicBezTo>
                    <a:pt x="3" y="16"/>
                    <a:pt x="3" y="16"/>
                    <a:pt x="3" y="16"/>
                  </a:cubicBezTo>
                  <a:cubicBezTo>
                    <a:pt x="3" y="17"/>
                    <a:pt x="3" y="17"/>
                    <a:pt x="3" y="17"/>
                  </a:cubicBezTo>
                  <a:cubicBezTo>
                    <a:pt x="9" y="16"/>
                    <a:pt x="9" y="16"/>
                    <a:pt x="9" y="16"/>
                  </a:cubicBezTo>
                  <a:cubicBezTo>
                    <a:pt x="8" y="15"/>
                    <a:pt x="8" y="15"/>
                    <a:pt x="8" y="15"/>
                  </a:cubicBezTo>
                  <a:cubicBezTo>
                    <a:pt x="8" y="15"/>
                    <a:pt x="8" y="15"/>
                    <a:pt x="8" y="15"/>
                  </a:cubicBezTo>
                  <a:cubicBezTo>
                    <a:pt x="8" y="15"/>
                    <a:pt x="8" y="15"/>
                    <a:pt x="8" y="15"/>
                  </a:cubicBezTo>
                  <a:cubicBezTo>
                    <a:pt x="7" y="15"/>
                    <a:pt x="7" y="15"/>
                    <a:pt x="7" y="15"/>
                  </a:cubicBezTo>
                  <a:cubicBezTo>
                    <a:pt x="7" y="15"/>
                    <a:pt x="6" y="15"/>
                    <a:pt x="6" y="13"/>
                  </a:cubicBezTo>
                  <a:cubicBezTo>
                    <a:pt x="4" y="3"/>
                    <a:pt x="4" y="3"/>
                    <a:pt x="4" y="3"/>
                  </a:cubicBezTo>
                  <a:cubicBezTo>
                    <a:pt x="4" y="2"/>
                    <a:pt x="4" y="2"/>
                    <a:pt x="4" y="2"/>
                  </a:cubicBezTo>
                  <a:cubicBezTo>
                    <a:pt x="4" y="2"/>
                    <a:pt x="5" y="1"/>
                    <a:pt x="5" y="1"/>
                  </a:cubicBezTo>
                  <a:cubicBezTo>
                    <a:pt x="6" y="1"/>
                    <a:pt x="6" y="1"/>
                    <a:pt x="6" y="1"/>
                  </a:cubicBezTo>
                  <a:cubicBezTo>
                    <a:pt x="5" y="0"/>
                    <a:pt x="5" y="0"/>
                    <a:pt x="5" y="0"/>
                  </a:cubicBezTo>
                  <a:cubicBezTo>
                    <a:pt x="0" y="1"/>
                    <a:pt x="0" y="1"/>
                    <a:pt x="0" y="1"/>
                  </a:cubicBezTo>
                  <a:cubicBezTo>
                    <a:pt x="0" y="2"/>
                    <a:pt x="0" y="2"/>
                    <a:pt x="0"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52" name="Freeform 246"/>
            <p:cNvSpPr>
              <a:spLocks noEditPoints="1"/>
            </p:cNvSpPr>
            <p:nvPr userDrawn="1"/>
          </p:nvSpPr>
          <p:spPr bwMode="auto">
            <a:xfrm>
              <a:off x="12342813" y="254000"/>
              <a:ext cx="49213" cy="60325"/>
            </a:xfrm>
            <a:custGeom>
              <a:avLst/>
              <a:gdLst>
                <a:gd name="T0" fmla="*/ 1 w 13"/>
                <a:gd name="T1" fmla="*/ 16 h 16"/>
                <a:gd name="T2" fmla="*/ 1 w 13"/>
                <a:gd name="T3" fmla="*/ 16 h 16"/>
                <a:gd name="T4" fmla="*/ 1 w 13"/>
                <a:gd name="T5" fmla="*/ 16 h 16"/>
                <a:gd name="T6" fmla="*/ 6 w 13"/>
                <a:gd name="T7" fmla="*/ 16 h 16"/>
                <a:gd name="T8" fmla="*/ 10 w 13"/>
                <a:gd name="T9" fmla="*/ 15 h 16"/>
                <a:gd name="T10" fmla="*/ 11 w 13"/>
                <a:gd name="T11" fmla="*/ 14 h 16"/>
                <a:gd name="T12" fmla="*/ 13 w 13"/>
                <a:gd name="T13" fmla="*/ 11 h 16"/>
                <a:gd name="T14" fmla="*/ 13 w 13"/>
                <a:gd name="T15" fmla="*/ 8 h 16"/>
                <a:gd name="T16" fmla="*/ 9 w 13"/>
                <a:gd name="T17" fmla="*/ 1 h 16"/>
                <a:gd name="T18" fmla="*/ 5 w 13"/>
                <a:gd name="T19" fmla="*/ 0 h 16"/>
                <a:gd name="T20" fmla="*/ 0 w 13"/>
                <a:gd name="T21" fmla="*/ 1 h 16"/>
                <a:gd name="T22" fmla="*/ 0 w 13"/>
                <a:gd name="T23" fmla="*/ 2 h 16"/>
                <a:gd name="T24" fmla="*/ 0 w 13"/>
                <a:gd name="T25" fmla="*/ 2 h 16"/>
                <a:gd name="T26" fmla="*/ 1 w 13"/>
                <a:gd name="T27" fmla="*/ 2 h 16"/>
                <a:gd name="T28" fmla="*/ 1 w 13"/>
                <a:gd name="T29" fmla="*/ 3 h 16"/>
                <a:gd name="T30" fmla="*/ 2 w 13"/>
                <a:gd name="T31" fmla="*/ 14 h 16"/>
                <a:gd name="T32" fmla="*/ 2 w 13"/>
                <a:gd name="T33" fmla="*/ 15 h 16"/>
                <a:gd name="T34" fmla="*/ 1 w 13"/>
                <a:gd name="T35" fmla="*/ 16 h 16"/>
                <a:gd name="T36" fmla="*/ 4 w 13"/>
                <a:gd name="T37" fmla="*/ 2 h 16"/>
                <a:gd name="T38" fmla="*/ 4 w 13"/>
                <a:gd name="T39" fmla="*/ 2 h 16"/>
                <a:gd name="T40" fmla="*/ 5 w 13"/>
                <a:gd name="T41" fmla="*/ 2 h 16"/>
                <a:gd name="T42" fmla="*/ 8 w 13"/>
                <a:gd name="T43" fmla="*/ 3 h 16"/>
                <a:gd name="T44" fmla="*/ 11 w 13"/>
                <a:gd name="T45" fmla="*/ 8 h 16"/>
                <a:gd name="T46" fmla="*/ 9 w 13"/>
                <a:gd name="T47" fmla="*/ 13 h 16"/>
                <a:gd name="T48" fmla="*/ 6 w 13"/>
                <a:gd name="T49" fmla="*/ 15 h 16"/>
                <a:gd name="T50" fmla="*/ 5 w 13"/>
                <a:gd name="T51" fmla="*/ 15 h 16"/>
                <a:gd name="T52" fmla="*/ 5 w 13"/>
                <a:gd name="T53" fmla="*/ 15 h 16"/>
                <a:gd name="T54" fmla="*/ 5 w 13"/>
                <a:gd name="T55" fmla="*/ 14 h 16"/>
                <a:gd name="T56" fmla="*/ 4 w 13"/>
                <a:gd name="T57" fmla="*/ 2 h 16"/>
                <a:gd name="T58" fmla="*/ 4 w 13"/>
                <a:gd name="T5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 h="16">
                  <a:moveTo>
                    <a:pt x="1" y="16"/>
                  </a:moveTo>
                  <a:cubicBezTo>
                    <a:pt x="1" y="16"/>
                    <a:pt x="1" y="16"/>
                    <a:pt x="1" y="16"/>
                  </a:cubicBezTo>
                  <a:cubicBezTo>
                    <a:pt x="1" y="16"/>
                    <a:pt x="1" y="16"/>
                    <a:pt x="1" y="16"/>
                  </a:cubicBezTo>
                  <a:cubicBezTo>
                    <a:pt x="6" y="16"/>
                    <a:pt x="6" y="16"/>
                    <a:pt x="6" y="16"/>
                  </a:cubicBezTo>
                  <a:cubicBezTo>
                    <a:pt x="8" y="16"/>
                    <a:pt x="9" y="16"/>
                    <a:pt x="10" y="15"/>
                  </a:cubicBezTo>
                  <a:cubicBezTo>
                    <a:pt x="10" y="15"/>
                    <a:pt x="11" y="14"/>
                    <a:pt x="11" y="14"/>
                  </a:cubicBezTo>
                  <a:cubicBezTo>
                    <a:pt x="12" y="13"/>
                    <a:pt x="12" y="12"/>
                    <a:pt x="13" y="11"/>
                  </a:cubicBezTo>
                  <a:cubicBezTo>
                    <a:pt x="13" y="10"/>
                    <a:pt x="13" y="9"/>
                    <a:pt x="13" y="8"/>
                  </a:cubicBezTo>
                  <a:cubicBezTo>
                    <a:pt x="13" y="4"/>
                    <a:pt x="11" y="2"/>
                    <a:pt x="9" y="1"/>
                  </a:cubicBezTo>
                  <a:cubicBezTo>
                    <a:pt x="8" y="0"/>
                    <a:pt x="6" y="0"/>
                    <a:pt x="5" y="0"/>
                  </a:cubicBezTo>
                  <a:cubicBezTo>
                    <a:pt x="0" y="1"/>
                    <a:pt x="0" y="1"/>
                    <a:pt x="0" y="1"/>
                  </a:cubicBezTo>
                  <a:cubicBezTo>
                    <a:pt x="0" y="2"/>
                    <a:pt x="0" y="2"/>
                    <a:pt x="0" y="2"/>
                  </a:cubicBezTo>
                  <a:cubicBezTo>
                    <a:pt x="0" y="2"/>
                    <a:pt x="0" y="2"/>
                    <a:pt x="0" y="2"/>
                  </a:cubicBezTo>
                  <a:cubicBezTo>
                    <a:pt x="1" y="2"/>
                    <a:pt x="1" y="2"/>
                    <a:pt x="1" y="2"/>
                  </a:cubicBezTo>
                  <a:cubicBezTo>
                    <a:pt x="1" y="2"/>
                    <a:pt x="1" y="2"/>
                    <a:pt x="1" y="3"/>
                  </a:cubicBezTo>
                  <a:cubicBezTo>
                    <a:pt x="2" y="14"/>
                    <a:pt x="2" y="14"/>
                    <a:pt x="2" y="14"/>
                  </a:cubicBezTo>
                  <a:cubicBezTo>
                    <a:pt x="2" y="15"/>
                    <a:pt x="2" y="15"/>
                    <a:pt x="2" y="15"/>
                  </a:cubicBezTo>
                  <a:cubicBezTo>
                    <a:pt x="2" y="15"/>
                    <a:pt x="2" y="15"/>
                    <a:pt x="1" y="16"/>
                  </a:cubicBezTo>
                  <a:close/>
                  <a:moveTo>
                    <a:pt x="4" y="2"/>
                  </a:moveTo>
                  <a:cubicBezTo>
                    <a:pt x="4" y="2"/>
                    <a:pt x="4" y="2"/>
                    <a:pt x="4" y="2"/>
                  </a:cubicBezTo>
                  <a:cubicBezTo>
                    <a:pt x="5" y="2"/>
                    <a:pt x="5" y="2"/>
                    <a:pt x="5" y="2"/>
                  </a:cubicBezTo>
                  <a:cubicBezTo>
                    <a:pt x="6" y="2"/>
                    <a:pt x="7" y="2"/>
                    <a:pt x="8" y="3"/>
                  </a:cubicBezTo>
                  <a:cubicBezTo>
                    <a:pt x="10" y="4"/>
                    <a:pt x="10" y="5"/>
                    <a:pt x="11" y="8"/>
                  </a:cubicBezTo>
                  <a:cubicBezTo>
                    <a:pt x="11" y="10"/>
                    <a:pt x="10" y="12"/>
                    <a:pt x="9" y="13"/>
                  </a:cubicBezTo>
                  <a:cubicBezTo>
                    <a:pt x="8" y="14"/>
                    <a:pt x="7" y="15"/>
                    <a:pt x="6" y="15"/>
                  </a:cubicBezTo>
                  <a:cubicBezTo>
                    <a:pt x="5" y="15"/>
                    <a:pt x="5" y="15"/>
                    <a:pt x="5" y="15"/>
                  </a:cubicBezTo>
                  <a:cubicBezTo>
                    <a:pt x="5" y="15"/>
                    <a:pt x="5" y="15"/>
                    <a:pt x="5" y="15"/>
                  </a:cubicBezTo>
                  <a:cubicBezTo>
                    <a:pt x="5" y="15"/>
                    <a:pt x="5" y="15"/>
                    <a:pt x="5" y="14"/>
                  </a:cubicBezTo>
                  <a:cubicBezTo>
                    <a:pt x="4" y="2"/>
                    <a:pt x="4" y="2"/>
                    <a:pt x="4" y="2"/>
                  </a:cubicBezTo>
                  <a:cubicBezTo>
                    <a:pt x="4" y="2"/>
                    <a:pt x="4" y="2"/>
                    <a:pt x="4"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53" name="Freeform 247"/>
            <p:cNvSpPr>
              <a:spLocks noEditPoints="1"/>
            </p:cNvSpPr>
            <p:nvPr userDrawn="1"/>
          </p:nvSpPr>
          <p:spPr bwMode="auto">
            <a:xfrm>
              <a:off x="12398375" y="250825"/>
              <a:ext cx="49213" cy="63500"/>
            </a:xfrm>
            <a:custGeom>
              <a:avLst/>
              <a:gdLst>
                <a:gd name="T0" fmla="*/ 6 w 13"/>
                <a:gd name="T1" fmla="*/ 17 h 17"/>
                <a:gd name="T2" fmla="*/ 6 w 13"/>
                <a:gd name="T3" fmla="*/ 17 h 17"/>
                <a:gd name="T4" fmla="*/ 10 w 13"/>
                <a:gd name="T5" fmla="*/ 15 h 17"/>
                <a:gd name="T6" fmla="*/ 12 w 13"/>
                <a:gd name="T7" fmla="*/ 9 h 17"/>
                <a:gd name="T8" fmla="*/ 11 w 13"/>
                <a:gd name="T9" fmla="*/ 3 h 17"/>
                <a:gd name="T10" fmla="*/ 7 w 13"/>
                <a:gd name="T11" fmla="*/ 1 h 17"/>
                <a:gd name="T12" fmla="*/ 2 w 13"/>
                <a:gd name="T13" fmla="*/ 2 h 17"/>
                <a:gd name="T14" fmla="*/ 0 w 13"/>
                <a:gd name="T15" fmla="*/ 8 h 17"/>
                <a:gd name="T16" fmla="*/ 1 w 13"/>
                <a:gd name="T17" fmla="*/ 14 h 17"/>
                <a:gd name="T18" fmla="*/ 6 w 13"/>
                <a:gd name="T19" fmla="*/ 17 h 17"/>
                <a:gd name="T20" fmla="*/ 2 w 13"/>
                <a:gd name="T21" fmla="*/ 9 h 17"/>
                <a:gd name="T22" fmla="*/ 4 w 13"/>
                <a:gd name="T23" fmla="*/ 3 h 17"/>
                <a:gd name="T24" fmla="*/ 6 w 13"/>
                <a:gd name="T25" fmla="*/ 2 h 17"/>
                <a:gd name="T26" fmla="*/ 7 w 13"/>
                <a:gd name="T27" fmla="*/ 2 h 17"/>
                <a:gd name="T28" fmla="*/ 9 w 13"/>
                <a:gd name="T29" fmla="*/ 4 h 17"/>
                <a:gd name="T30" fmla="*/ 10 w 13"/>
                <a:gd name="T31" fmla="*/ 9 h 17"/>
                <a:gd name="T32" fmla="*/ 9 w 13"/>
                <a:gd name="T33" fmla="*/ 14 h 17"/>
                <a:gd name="T34" fmla="*/ 6 w 13"/>
                <a:gd name="T35" fmla="*/ 16 h 17"/>
                <a:gd name="T36" fmla="*/ 3 w 13"/>
                <a:gd name="T37" fmla="*/ 14 h 17"/>
                <a:gd name="T38" fmla="*/ 2 w 13"/>
                <a:gd name="T39"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17">
                  <a:moveTo>
                    <a:pt x="6" y="17"/>
                  </a:moveTo>
                  <a:cubicBezTo>
                    <a:pt x="6" y="17"/>
                    <a:pt x="6" y="17"/>
                    <a:pt x="6" y="17"/>
                  </a:cubicBezTo>
                  <a:cubicBezTo>
                    <a:pt x="8" y="17"/>
                    <a:pt x="9" y="16"/>
                    <a:pt x="10" y="15"/>
                  </a:cubicBezTo>
                  <a:cubicBezTo>
                    <a:pt x="12" y="14"/>
                    <a:pt x="12" y="12"/>
                    <a:pt x="12" y="9"/>
                  </a:cubicBezTo>
                  <a:cubicBezTo>
                    <a:pt x="13" y="7"/>
                    <a:pt x="12" y="5"/>
                    <a:pt x="11" y="3"/>
                  </a:cubicBezTo>
                  <a:cubicBezTo>
                    <a:pt x="10" y="1"/>
                    <a:pt x="8" y="1"/>
                    <a:pt x="7" y="1"/>
                  </a:cubicBezTo>
                  <a:cubicBezTo>
                    <a:pt x="5" y="0"/>
                    <a:pt x="3" y="1"/>
                    <a:pt x="2" y="2"/>
                  </a:cubicBezTo>
                  <a:cubicBezTo>
                    <a:pt x="1" y="4"/>
                    <a:pt x="0" y="6"/>
                    <a:pt x="0" y="8"/>
                  </a:cubicBezTo>
                  <a:cubicBezTo>
                    <a:pt x="0" y="11"/>
                    <a:pt x="0" y="13"/>
                    <a:pt x="1" y="14"/>
                  </a:cubicBezTo>
                  <a:cubicBezTo>
                    <a:pt x="3" y="16"/>
                    <a:pt x="4" y="17"/>
                    <a:pt x="6" y="17"/>
                  </a:cubicBezTo>
                  <a:close/>
                  <a:moveTo>
                    <a:pt x="2" y="9"/>
                  </a:moveTo>
                  <a:cubicBezTo>
                    <a:pt x="3" y="6"/>
                    <a:pt x="3" y="4"/>
                    <a:pt x="4" y="3"/>
                  </a:cubicBezTo>
                  <a:cubicBezTo>
                    <a:pt x="5" y="2"/>
                    <a:pt x="5" y="2"/>
                    <a:pt x="6" y="2"/>
                  </a:cubicBezTo>
                  <a:cubicBezTo>
                    <a:pt x="7" y="2"/>
                    <a:pt x="7" y="2"/>
                    <a:pt x="7" y="2"/>
                  </a:cubicBezTo>
                  <a:cubicBezTo>
                    <a:pt x="8" y="2"/>
                    <a:pt x="8" y="2"/>
                    <a:pt x="9" y="4"/>
                  </a:cubicBezTo>
                  <a:cubicBezTo>
                    <a:pt x="10" y="5"/>
                    <a:pt x="10" y="7"/>
                    <a:pt x="10" y="9"/>
                  </a:cubicBezTo>
                  <a:cubicBezTo>
                    <a:pt x="10" y="11"/>
                    <a:pt x="9" y="13"/>
                    <a:pt x="9" y="14"/>
                  </a:cubicBezTo>
                  <a:cubicBezTo>
                    <a:pt x="8" y="15"/>
                    <a:pt x="7" y="16"/>
                    <a:pt x="6" y="16"/>
                  </a:cubicBezTo>
                  <a:cubicBezTo>
                    <a:pt x="5" y="16"/>
                    <a:pt x="4" y="15"/>
                    <a:pt x="3" y="14"/>
                  </a:cubicBezTo>
                  <a:cubicBezTo>
                    <a:pt x="3" y="13"/>
                    <a:pt x="2" y="11"/>
                    <a:pt x="2" y="9"/>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54" name="Freeform 248"/>
            <p:cNvSpPr>
              <a:spLocks/>
            </p:cNvSpPr>
            <p:nvPr userDrawn="1"/>
          </p:nvSpPr>
          <p:spPr bwMode="auto">
            <a:xfrm>
              <a:off x="12452350" y="257175"/>
              <a:ext cx="36513" cy="61913"/>
            </a:xfrm>
            <a:custGeom>
              <a:avLst/>
              <a:gdLst>
                <a:gd name="T0" fmla="*/ 2 w 10"/>
                <a:gd name="T1" fmla="*/ 6 h 16"/>
                <a:gd name="T2" fmla="*/ 3 w 10"/>
                <a:gd name="T3" fmla="*/ 8 h 16"/>
                <a:gd name="T4" fmla="*/ 4 w 10"/>
                <a:gd name="T5" fmla="*/ 9 h 16"/>
                <a:gd name="T6" fmla="*/ 6 w 10"/>
                <a:gd name="T7" fmla="*/ 11 h 16"/>
                <a:gd name="T8" fmla="*/ 6 w 10"/>
                <a:gd name="T9" fmla="*/ 13 h 16"/>
                <a:gd name="T10" fmla="*/ 5 w 10"/>
                <a:gd name="T11" fmla="*/ 15 h 16"/>
                <a:gd name="T12" fmla="*/ 4 w 10"/>
                <a:gd name="T13" fmla="*/ 15 h 16"/>
                <a:gd name="T14" fmla="*/ 1 w 10"/>
                <a:gd name="T15" fmla="*/ 13 h 16"/>
                <a:gd name="T16" fmla="*/ 1 w 10"/>
                <a:gd name="T17" fmla="*/ 11 h 16"/>
                <a:gd name="T18" fmla="*/ 1 w 10"/>
                <a:gd name="T19" fmla="*/ 10 h 16"/>
                <a:gd name="T20" fmla="*/ 0 w 10"/>
                <a:gd name="T21" fmla="*/ 10 h 16"/>
                <a:gd name="T22" fmla="*/ 0 w 10"/>
                <a:gd name="T23" fmla="*/ 16 h 16"/>
                <a:gd name="T24" fmla="*/ 0 w 10"/>
                <a:gd name="T25" fmla="*/ 16 h 16"/>
                <a:gd name="T26" fmla="*/ 0 w 10"/>
                <a:gd name="T27" fmla="*/ 16 h 16"/>
                <a:gd name="T28" fmla="*/ 1 w 10"/>
                <a:gd name="T29" fmla="*/ 15 h 16"/>
                <a:gd name="T30" fmla="*/ 1 w 10"/>
                <a:gd name="T31" fmla="*/ 15 h 16"/>
                <a:gd name="T32" fmla="*/ 2 w 10"/>
                <a:gd name="T33" fmla="*/ 16 h 16"/>
                <a:gd name="T34" fmla="*/ 4 w 10"/>
                <a:gd name="T35" fmla="*/ 16 h 16"/>
                <a:gd name="T36" fmla="*/ 4 w 10"/>
                <a:gd name="T37" fmla="*/ 16 h 16"/>
                <a:gd name="T38" fmla="*/ 7 w 10"/>
                <a:gd name="T39" fmla="*/ 16 h 16"/>
                <a:gd name="T40" fmla="*/ 8 w 10"/>
                <a:gd name="T41" fmla="*/ 13 h 16"/>
                <a:gd name="T42" fmla="*/ 8 w 10"/>
                <a:gd name="T43" fmla="*/ 10 h 16"/>
                <a:gd name="T44" fmla="*/ 7 w 10"/>
                <a:gd name="T45" fmla="*/ 8 h 16"/>
                <a:gd name="T46" fmla="*/ 5 w 10"/>
                <a:gd name="T47" fmla="*/ 6 h 16"/>
                <a:gd name="T48" fmla="*/ 4 w 10"/>
                <a:gd name="T49" fmla="*/ 5 h 16"/>
                <a:gd name="T50" fmla="*/ 4 w 10"/>
                <a:gd name="T51" fmla="*/ 3 h 16"/>
                <a:gd name="T52" fmla="*/ 5 w 10"/>
                <a:gd name="T53" fmla="*/ 2 h 16"/>
                <a:gd name="T54" fmla="*/ 6 w 10"/>
                <a:gd name="T55" fmla="*/ 1 h 16"/>
                <a:gd name="T56" fmla="*/ 8 w 10"/>
                <a:gd name="T57" fmla="*/ 3 h 16"/>
                <a:gd name="T58" fmla="*/ 8 w 10"/>
                <a:gd name="T59" fmla="*/ 6 h 16"/>
                <a:gd name="T60" fmla="*/ 8 w 10"/>
                <a:gd name="T61" fmla="*/ 6 h 16"/>
                <a:gd name="T62" fmla="*/ 9 w 10"/>
                <a:gd name="T63" fmla="*/ 6 h 16"/>
                <a:gd name="T64" fmla="*/ 10 w 10"/>
                <a:gd name="T65" fmla="*/ 1 h 16"/>
                <a:gd name="T66" fmla="*/ 9 w 10"/>
                <a:gd name="T67" fmla="*/ 1 h 16"/>
                <a:gd name="T68" fmla="*/ 9 w 10"/>
                <a:gd name="T69" fmla="*/ 1 h 16"/>
                <a:gd name="T70" fmla="*/ 9 w 10"/>
                <a:gd name="T71" fmla="*/ 1 h 16"/>
                <a:gd name="T72" fmla="*/ 9 w 10"/>
                <a:gd name="T73" fmla="*/ 1 h 16"/>
                <a:gd name="T74" fmla="*/ 8 w 10"/>
                <a:gd name="T75" fmla="*/ 1 h 16"/>
                <a:gd name="T76" fmla="*/ 8 w 10"/>
                <a:gd name="T77" fmla="*/ 1 h 16"/>
                <a:gd name="T78" fmla="*/ 6 w 10"/>
                <a:gd name="T79" fmla="*/ 0 h 16"/>
                <a:gd name="T80" fmla="*/ 3 w 10"/>
                <a:gd name="T81" fmla="*/ 1 h 16"/>
                <a:gd name="T82" fmla="*/ 2 w 10"/>
                <a:gd name="T83" fmla="*/ 4 h 16"/>
                <a:gd name="T84" fmla="*/ 2 w 10"/>
                <a:gd name="T8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6">
                  <a:moveTo>
                    <a:pt x="2" y="6"/>
                  </a:moveTo>
                  <a:cubicBezTo>
                    <a:pt x="2" y="7"/>
                    <a:pt x="3" y="7"/>
                    <a:pt x="3" y="8"/>
                  </a:cubicBezTo>
                  <a:cubicBezTo>
                    <a:pt x="4" y="9"/>
                    <a:pt x="4" y="9"/>
                    <a:pt x="4" y="9"/>
                  </a:cubicBezTo>
                  <a:cubicBezTo>
                    <a:pt x="5" y="10"/>
                    <a:pt x="6" y="11"/>
                    <a:pt x="6" y="11"/>
                  </a:cubicBezTo>
                  <a:cubicBezTo>
                    <a:pt x="6" y="12"/>
                    <a:pt x="6" y="12"/>
                    <a:pt x="6" y="13"/>
                  </a:cubicBezTo>
                  <a:cubicBezTo>
                    <a:pt x="6" y="14"/>
                    <a:pt x="6" y="14"/>
                    <a:pt x="5" y="15"/>
                  </a:cubicBezTo>
                  <a:cubicBezTo>
                    <a:pt x="5" y="15"/>
                    <a:pt x="4" y="15"/>
                    <a:pt x="4" y="15"/>
                  </a:cubicBezTo>
                  <a:cubicBezTo>
                    <a:pt x="3" y="15"/>
                    <a:pt x="2" y="14"/>
                    <a:pt x="1" y="13"/>
                  </a:cubicBezTo>
                  <a:cubicBezTo>
                    <a:pt x="1" y="12"/>
                    <a:pt x="1" y="12"/>
                    <a:pt x="1" y="11"/>
                  </a:cubicBezTo>
                  <a:cubicBezTo>
                    <a:pt x="1" y="10"/>
                    <a:pt x="1" y="10"/>
                    <a:pt x="1" y="10"/>
                  </a:cubicBezTo>
                  <a:cubicBezTo>
                    <a:pt x="0" y="10"/>
                    <a:pt x="0" y="10"/>
                    <a:pt x="0" y="10"/>
                  </a:cubicBezTo>
                  <a:cubicBezTo>
                    <a:pt x="0" y="16"/>
                    <a:pt x="0" y="16"/>
                    <a:pt x="0" y="16"/>
                  </a:cubicBezTo>
                  <a:cubicBezTo>
                    <a:pt x="0" y="16"/>
                    <a:pt x="0" y="16"/>
                    <a:pt x="0" y="16"/>
                  </a:cubicBezTo>
                  <a:cubicBezTo>
                    <a:pt x="0" y="16"/>
                    <a:pt x="0" y="16"/>
                    <a:pt x="0" y="16"/>
                  </a:cubicBezTo>
                  <a:cubicBezTo>
                    <a:pt x="1" y="15"/>
                    <a:pt x="1" y="15"/>
                    <a:pt x="1" y="15"/>
                  </a:cubicBezTo>
                  <a:cubicBezTo>
                    <a:pt x="1" y="15"/>
                    <a:pt x="1" y="15"/>
                    <a:pt x="1" y="15"/>
                  </a:cubicBezTo>
                  <a:cubicBezTo>
                    <a:pt x="1" y="15"/>
                    <a:pt x="1" y="15"/>
                    <a:pt x="2" y="16"/>
                  </a:cubicBezTo>
                  <a:cubicBezTo>
                    <a:pt x="2" y="16"/>
                    <a:pt x="3" y="16"/>
                    <a:pt x="4" y="16"/>
                  </a:cubicBezTo>
                  <a:cubicBezTo>
                    <a:pt x="4" y="16"/>
                    <a:pt x="4" y="16"/>
                    <a:pt x="4" y="16"/>
                  </a:cubicBezTo>
                  <a:cubicBezTo>
                    <a:pt x="5" y="16"/>
                    <a:pt x="6" y="16"/>
                    <a:pt x="7" y="16"/>
                  </a:cubicBezTo>
                  <a:cubicBezTo>
                    <a:pt x="8" y="15"/>
                    <a:pt x="8" y="14"/>
                    <a:pt x="8" y="13"/>
                  </a:cubicBezTo>
                  <a:cubicBezTo>
                    <a:pt x="9" y="12"/>
                    <a:pt x="9" y="11"/>
                    <a:pt x="8" y="10"/>
                  </a:cubicBezTo>
                  <a:cubicBezTo>
                    <a:pt x="8" y="9"/>
                    <a:pt x="7" y="9"/>
                    <a:pt x="7" y="8"/>
                  </a:cubicBezTo>
                  <a:cubicBezTo>
                    <a:pt x="5" y="6"/>
                    <a:pt x="5" y="6"/>
                    <a:pt x="5" y="6"/>
                  </a:cubicBezTo>
                  <a:cubicBezTo>
                    <a:pt x="5" y="5"/>
                    <a:pt x="4" y="5"/>
                    <a:pt x="4" y="5"/>
                  </a:cubicBezTo>
                  <a:cubicBezTo>
                    <a:pt x="4" y="4"/>
                    <a:pt x="4" y="4"/>
                    <a:pt x="4" y="3"/>
                  </a:cubicBezTo>
                  <a:cubicBezTo>
                    <a:pt x="4" y="2"/>
                    <a:pt x="4" y="2"/>
                    <a:pt x="5" y="2"/>
                  </a:cubicBezTo>
                  <a:cubicBezTo>
                    <a:pt x="5" y="1"/>
                    <a:pt x="6" y="1"/>
                    <a:pt x="6" y="1"/>
                  </a:cubicBezTo>
                  <a:cubicBezTo>
                    <a:pt x="7" y="2"/>
                    <a:pt x="7" y="2"/>
                    <a:pt x="8" y="3"/>
                  </a:cubicBezTo>
                  <a:cubicBezTo>
                    <a:pt x="8" y="3"/>
                    <a:pt x="8" y="4"/>
                    <a:pt x="8" y="6"/>
                  </a:cubicBezTo>
                  <a:cubicBezTo>
                    <a:pt x="8" y="6"/>
                    <a:pt x="8" y="6"/>
                    <a:pt x="8" y="6"/>
                  </a:cubicBezTo>
                  <a:cubicBezTo>
                    <a:pt x="9" y="6"/>
                    <a:pt x="9" y="6"/>
                    <a:pt x="9" y="6"/>
                  </a:cubicBezTo>
                  <a:cubicBezTo>
                    <a:pt x="10" y="1"/>
                    <a:pt x="10" y="1"/>
                    <a:pt x="10" y="1"/>
                  </a:cubicBezTo>
                  <a:cubicBezTo>
                    <a:pt x="9" y="1"/>
                    <a:pt x="9" y="1"/>
                    <a:pt x="9" y="1"/>
                  </a:cubicBezTo>
                  <a:cubicBezTo>
                    <a:pt x="9" y="1"/>
                    <a:pt x="9" y="1"/>
                    <a:pt x="9" y="1"/>
                  </a:cubicBezTo>
                  <a:cubicBezTo>
                    <a:pt x="9" y="1"/>
                    <a:pt x="9" y="1"/>
                    <a:pt x="9" y="1"/>
                  </a:cubicBezTo>
                  <a:cubicBezTo>
                    <a:pt x="9" y="1"/>
                    <a:pt x="9" y="1"/>
                    <a:pt x="9" y="1"/>
                  </a:cubicBezTo>
                  <a:cubicBezTo>
                    <a:pt x="8" y="1"/>
                    <a:pt x="8" y="1"/>
                    <a:pt x="8" y="1"/>
                  </a:cubicBezTo>
                  <a:cubicBezTo>
                    <a:pt x="8" y="1"/>
                    <a:pt x="8" y="1"/>
                    <a:pt x="8" y="1"/>
                  </a:cubicBezTo>
                  <a:cubicBezTo>
                    <a:pt x="7" y="0"/>
                    <a:pt x="7" y="0"/>
                    <a:pt x="6" y="0"/>
                  </a:cubicBezTo>
                  <a:cubicBezTo>
                    <a:pt x="5" y="0"/>
                    <a:pt x="4" y="0"/>
                    <a:pt x="3" y="1"/>
                  </a:cubicBezTo>
                  <a:cubicBezTo>
                    <a:pt x="3" y="2"/>
                    <a:pt x="2" y="3"/>
                    <a:pt x="2" y="4"/>
                  </a:cubicBezTo>
                  <a:cubicBezTo>
                    <a:pt x="2" y="5"/>
                    <a:pt x="2" y="6"/>
                    <a:pt x="2" y="6"/>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55" name="Freeform 249"/>
            <p:cNvSpPr>
              <a:spLocks/>
            </p:cNvSpPr>
            <p:nvPr userDrawn="1"/>
          </p:nvSpPr>
          <p:spPr bwMode="auto">
            <a:xfrm>
              <a:off x="12515850" y="276225"/>
              <a:ext cx="79375" cy="80963"/>
            </a:xfrm>
            <a:custGeom>
              <a:avLst/>
              <a:gdLst>
                <a:gd name="T0" fmla="*/ 9 w 21"/>
                <a:gd name="T1" fmla="*/ 13 h 21"/>
                <a:gd name="T2" fmla="*/ 10 w 21"/>
                <a:gd name="T3" fmla="*/ 1 h 21"/>
                <a:gd name="T4" fmla="*/ 6 w 21"/>
                <a:gd name="T5" fmla="*/ 0 h 21"/>
                <a:gd name="T6" fmla="*/ 6 w 21"/>
                <a:gd name="T7" fmla="*/ 0 h 21"/>
                <a:gd name="T8" fmla="*/ 6 w 21"/>
                <a:gd name="T9" fmla="*/ 0 h 21"/>
                <a:gd name="T10" fmla="*/ 7 w 21"/>
                <a:gd name="T11" fmla="*/ 1 h 21"/>
                <a:gd name="T12" fmla="*/ 6 w 21"/>
                <a:gd name="T13" fmla="*/ 3 h 21"/>
                <a:gd name="T14" fmla="*/ 3 w 21"/>
                <a:gd name="T15" fmla="*/ 11 h 21"/>
                <a:gd name="T16" fmla="*/ 1 w 21"/>
                <a:gd name="T17" fmla="*/ 13 h 21"/>
                <a:gd name="T18" fmla="*/ 0 w 21"/>
                <a:gd name="T19" fmla="*/ 13 h 21"/>
                <a:gd name="T20" fmla="*/ 0 w 21"/>
                <a:gd name="T21" fmla="*/ 13 h 21"/>
                <a:gd name="T22" fmla="*/ 0 w 21"/>
                <a:gd name="T23" fmla="*/ 14 h 21"/>
                <a:gd name="T24" fmla="*/ 4 w 21"/>
                <a:gd name="T25" fmla="*/ 16 h 21"/>
                <a:gd name="T26" fmla="*/ 4 w 21"/>
                <a:gd name="T27" fmla="*/ 15 h 21"/>
                <a:gd name="T28" fmla="*/ 4 w 21"/>
                <a:gd name="T29" fmla="*/ 15 h 21"/>
                <a:gd name="T30" fmla="*/ 3 w 21"/>
                <a:gd name="T31" fmla="*/ 14 h 21"/>
                <a:gd name="T32" fmla="*/ 4 w 21"/>
                <a:gd name="T33" fmla="*/ 12 h 21"/>
                <a:gd name="T34" fmla="*/ 7 w 21"/>
                <a:gd name="T35" fmla="*/ 5 h 21"/>
                <a:gd name="T36" fmla="*/ 6 w 21"/>
                <a:gd name="T37" fmla="*/ 17 h 21"/>
                <a:gd name="T38" fmla="*/ 7 w 21"/>
                <a:gd name="T39" fmla="*/ 17 h 21"/>
                <a:gd name="T40" fmla="*/ 16 w 21"/>
                <a:gd name="T41" fmla="*/ 8 h 21"/>
                <a:gd name="T42" fmla="*/ 12 w 21"/>
                <a:gd name="T43" fmla="*/ 16 h 21"/>
                <a:gd name="T44" fmla="*/ 11 w 21"/>
                <a:gd name="T45" fmla="*/ 18 h 21"/>
                <a:gd name="T46" fmla="*/ 10 w 21"/>
                <a:gd name="T47" fmla="*/ 18 h 21"/>
                <a:gd name="T48" fmla="*/ 10 w 21"/>
                <a:gd name="T49" fmla="*/ 18 h 21"/>
                <a:gd name="T50" fmla="*/ 9 w 21"/>
                <a:gd name="T51" fmla="*/ 18 h 21"/>
                <a:gd name="T52" fmla="*/ 14 w 21"/>
                <a:gd name="T53" fmla="*/ 21 h 21"/>
                <a:gd name="T54" fmla="*/ 15 w 21"/>
                <a:gd name="T55" fmla="*/ 20 h 21"/>
                <a:gd name="T56" fmla="*/ 15 w 21"/>
                <a:gd name="T57" fmla="*/ 20 h 21"/>
                <a:gd name="T58" fmla="*/ 14 w 21"/>
                <a:gd name="T59" fmla="*/ 19 h 21"/>
                <a:gd name="T60" fmla="*/ 14 w 21"/>
                <a:gd name="T61" fmla="*/ 17 h 21"/>
                <a:gd name="T62" fmla="*/ 18 w 21"/>
                <a:gd name="T63" fmla="*/ 8 h 21"/>
                <a:gd name="T64" fmla="*/ 19 w 21"/>
                <a:gd name="T65" fmla="*/ 7 h 21"/>
                <a:gd name="T66" fmla="*/ 20 w 21"/>
                <a:gd name="T67" fmla="*/ 7 h 21"/>
                <a:gd name="T68" fmla="*/ 20 w 21"/>
                <a:gd name="T69" fmla="*/ 7 h 21"/>
                <a:gd name="T70" fmla="*/ 21 w 21"/>
                <a:gd name="T71" fmla="*/ 6 h 21"/>
                <a:gd name="T72" fmla="*/ 17 w 21"/>
                <a:gd name="T73" fmla="*/ 5 h 21"/>
                <a:gd name="T74" fmla="*/ 9 w 21"/>
                <a:gd name="T75"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21">
                  <a:moveTo>
                    <a:pt x="9" y="13"/>
                  </a:moveTo>
                  <a:cubicBezTo>
                    <a:pt x="10" y="1"/>
                    <a:pt x="10" y="1"/>
                    <a:pt x="10" y="1"/>
                  </a:cubicBezTo>
                  <a:cubicBezTo>
                    <a:pt x="6" y="0"/>
                    <a:pt x="6" y="0"/>
                    <a:pt x="6" y="0"/>
                  </a:cubicBezTo>
                  <a:cubicBezTo>
                    <a:pt x="6" y="0"/>
                    <a:pt x="6" y="0"/>
                    <a:pt x="6" y="0"/>
                  </a:cubicBezTo>
                  <a:cubicBezTo>
                    <a:pt x="6" y="0"/>
                    <a:pt x="6" y="0"/>
                    <a:pt x="6" y="0"/>
                  </a:cubicBezTo>
                  <a:cubicBezTo>
                    <a:pt x="6" y="1"/>
                    <a:pt x="7" y="1"/>
                    <a:pt x="7" y="1"/>
                  </a:cubicBezTo>
                  <a:cubicBezTo>
                    <a:pt x="7" y="2"/>
                    <a:pt x="7" y="2"/>
                    <a:pt x="6" y="3"/>
                  </a:cubicBezTo>
                  <a:cubicBezTo>
                    <a:pt x="3" y="11"/>
                    <a:pt x="3" y="11"/>
                    <a:pt x="3" y="11"/>
                  </a:cubicBezTo>
                  <a:cubicBezTo>
                    <a:pt x="2" y="13"/>
                    <a:pt x="2" y="13"/>
                    <a:pt x="1" y="13"/>
                  </a:cubicBezTo>
                  <a:cubicBezTo>
                    <a:pt x="1" y="14"/>
                    <a:pt x="1" y="14"/>
                    <a:pt x="0" y="13"/>
                  </a:cubicBezTo>
                  <a:cubicBezTo>
                    <a:pt x="0" y="13"/>
                    <a:pt x="0" y="13"/>
                    <a:pt x="0" y="13"/>
                  </a:cubicBezTo>
                  <a:cubicBezTo>
                    <a:pt x="0" y="14"/>
                    <a:pt x="0" y="14"/>
                    <a:pt x="0" y="14"/>
                  </a:cubicBezTo>
                  <a:cubicBezTo>
                    <a:pt x="4" y="16"/>
                    <a:pt x="4" y="16"/>
                    <a:pt x="4" y="16"/>
                  </a:cubicBezTo>
                  <a:cubicBezTo>
                    <a:pt x="4" y="15"/>
                    <a:pt x="4" y="15"/>
                    <a:pt x="4" y="15"/>
                  </a:cubicBezTo>
                  <a:cubicBezTo>
                    <a:pt x="4" y="15"/>
                    <a:pt x="4" y="15"/>
                    <a:pt x="4" y="15"/>
                  </a:cubicBezTo>
                  <a:cubicBezTo>
                    <a:pt x="3" y="15"/>
                    <a:pt x="3" y="14"/>
                    <a:pt x="3" y="14"/>
                  </a:cubicBezTo>
                  <a:cubicBezTo>
                    <a:pt x="3" y="14"/>
                    <a:pt x="3" y="13"/>
                    <a:pt x="4" y="12"/>
                  </a:cubicBezTo>
                  <a:cubicBezTo>
                    <a:pt x="7" y="5"/>
                    <a:pt x="7" y="5"/>
                    <a:pt x="7" y="5"/>
                  </a:cubicBezTo>
                  <a:cubicBezTo>
                    <a:pt x="6" y="17"/>
                    <a:pt x="6" y="17"/>
                    <a:pt x="6" y="17"/>
                  </a:cubicBezTo>
                  <a:cubicBezTo>
                    <a:pt x="7" y="17"/>
                    <a:pt x="7" y="17"/>
                    <a:pt x="7" y="17"/>
                  </a:cubicBezTo>
                  <a:cubicBezTo>
                    <a:pt x="16" y="8"/>
                    <a:pt x="16" y="8"/>
                    <a:pt x="16" y="8"/>
                  </a:cubicBezTo>
                  <a:cubicBezTo>
                    <a:pt x="12" y="16"/>
                    <a:pt x="12" y="16"/>
                    <a:pt x="12" y="16"/>
                  </a:cubicBezTo>
                  <a:cubicBezTo>
                    <a:pt x="11" y="17"/>
                    <a:pt x="11" y="18"/>
                    <a:pt x="11" y="18"/>
                  </a:cubicBezTo>
                  <a:cubicBezTo>
                    <a:pt x="11" y="18"/>
                    <a:pt x="10" y="18"/>
                    <a:pt x="10" y="18"/>
                  </a:cubicBezTo>
                  <a:cubicBezTo>
                    <a:pt x="10" y="18"/>
                    <a:pt x="10" y="18"/>
                    <a:pt x="10" y="18"/>
                  </a:cubicBezTo>
                  <a:cubicBezTo>
                    <a:pt x="9" y="18"/>
                    <a:pt x="9" y="18"/>
                    <a:pt x="9" y="18"/>
                  </a:cubicBezTo>
                  <a:cubicBezTo>
                    <a:pt x="14" y="21"/>
                    <a:pt x="14" y="21"/>
                    <a:pt x="14" y="21"/>
                  </a:cubicBezTo>
                  <a:cubicBezTo>
                    <a:pt x="15" y="20"/>
                    <a:pt x="15" y="20"/>
                    <a:pt x="15" y="20"/>
                  </a:cubicBezTo>
                  <a:cubicBezTo>
                    <a:pt x="15" y="20"/>
                    <a:pt x="15" y="20"/>
                    <a:pt x="15" y="20"/>
                  </a:cubicBezTo>
                  <a:cubicBezTo>
                    <a:pt x="14" y="19"/>
                    <a:pt x="14" y="19"/>
                    <a:pt x="14" y="19"/>
                  </a:cubicBezTo>
                  <a:cubicBezTo>
                    <a:pt x="14" y="19"/>
                    <a:pt x="14" y="18"/>
                    <a:pt x="14" y="17"/>
                  </a:cubicBezTo>
                  <a:cubicBezTo>
                    <a:pt x="18" y="8"/>
                    <a:pt x="18" y="8"/>
                    <a:pt x="18" y="8"/>
                  </a:cubicBezTo>
                  <a:cubicBezTo>
                    <a:pt x="19" y="7"/>
                    <a:pt x="19" y="7"/>
                    <a:pt x="19" y="7"/>
                  </a:cubicBezTo>
                  <a:cubicBezTo>
                    <a:pt x="19" y="7"/>
                    <a:pt x="20" y="7"/>
                    <a:pt x="20" y="7"/>
                  </a:cubicBezTo>
                  <a:cubicBezTo>
                    <a:pt x="20" y="7"/>
                    <a:pt x="20" y="7"/>
                    <a:pt x="20" y="7"/>
                  </a:cubicBezTo>
                  <a:cubicBezTo>
                    <a:pt x="21" y="6"/>
                    <a:pt x="21" y="6"/>
                    <a:pt x="21" y="6"/>
                  </a:cubicBezTo>
                  <a:cubicBezTo>
                    <a:pt x="17" y="5"/>
                    <a:pt x="17" y="5"/>
                    <a:pt x="17" y="5"/>
                  </a:cubicBezTo>
                  <a:lnTo>
                    <a:pt x="9" y="13"/>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56" name="Freeform 250"/>
            <p:cNvSpPr>
              <a:spLocks/>
            </p:cNvSpPr>
            <p:nvPr userDrawn="1"/>
          </p:nvSpPr>
          <p:spPr bwMode="auto">
            <a:xfrm>
              <a:off x="12568238" y="306388"/>
              <a:ext cx="68263" cy="69850"/>
            </a:xfrm>
            <a:custGeom>
              <a:avLst/>
              <a:gdLst>
                <a:gd name="T0" fmla="*/ 3 w 18"/>
                <a:gd name="T1" fmla="*/ 11 h 18"/>
                <a:gd name="T2" fmla="*/ 2 w 18"/>
                <a:gd name="T3" fmla="*/ 13 h 18"/>
                <a:gd name="T4" fmla="*/ 1 w 18"/>
                <a:gd name="T5" fmla="*/ 12 h 18"/>
                <a:gd name="T6" fmla="*/ 1 w 18"/>
                <a:gd name="T7" fmla="*/ 12 h 18"/>
                <a:gd name="T8" fmla="*/ 0 w 18"/>
                <a:gd name="T9" fmla="*/ 13 h 18"/>
                <a:gd name="T10" fmla="*/ 9 w 18"/>
                <a:gd name="T11" fmla="*/ 18 h 18"/>
                <a:gd name="T12" fmla="*/ 12 w 18"/>
                <a:gd name="T13" fmla="*/ 15 h 18"/>
                <a:gd name="T14" fmla="*/ 12 w 18"/>
                <a:gd name="T15" fmla="*/ 15 h 18"/>
                <a:gd name="T16" fmla="*/ 11 w 18"/>
                <a:gd name="T17" fmla="*/ 15 h 18"/>
                <a:gd name="T18" fmla="*/ 9 w 18"/>
                <a:gd name="T19" fmla="*/ 16 h 18"/>
                <a:gd name="T20" fmla="*/ 9 w 18"/>
                <a:gd name="T21" fmla="*/ 16 h 18"/>
                <a:gd name="T22" fmla="*/ 6 w 18"/>
                <a:gd name="T23" fmla="*/ 15 h 18"/>
                <a:gd name="T24" fmla="*/ 5 w 18"/>
                <a:gd name="T25" fmla="*/ 14 h 18"/>
                <a:gd name="T26" fmla="*/ 5 w 18"/>
                <a:gd name="T27" fmla="*/ 13 h 18"/>
                <a:gd name="T28" fmla="*/ 8 w 18"/>
                <a:gd name="T29" fmla="*/ 9 h 18"/>
                <a:gd name="T30" fmla="*/ 9 w 18"/>
                <a:gd name="T31" fmla="*/ 10 h 18"/>
                <a:gd name="T32" fmla="*/ 10 w 18"/>
                <a:gd name="T33" fmla="*/ 11 h 18"/>
                <a:gd name="T34" fmla="*/ 10 w 18"/>
                <a:gd name="T35" fmla="*/ 12 h 18"/>
                <a:gd name="T36" fmla="*/ 10 w 18"/>
                <a:gd name="T37" fmla="*/ 12 h 18"/>
                <a:gd name="T38" fmla="*/ 10 w 18"/>
                <a:gd name="T39" fmla="*/ 13 h 18"/>
                <a:gd name="T40" fmla="*/ 14 w 18"/>
                <a:gd name="T41" fmla="*/ 8 h 18"/>
                <a:gd name="T42" fmla="*/ 13 w 18"/>
                <a:gd name="T43" fmla="*/ 8 h 18"/>
                <a:gd name="T44" fmla="*/ 13 w 18"/>
                <a:gd name="T45" fmla="*/ 8 h 18"/>
                <a:gd name="T46" fmla="*/ 11 w 18"/>
                <a:gd name="T47" fmla="*/ 9 h 18"/>
                <a:gd name="T48" fmla="*/ 10 w 18"/>
                <a:gd name="T49" fmla="*/ 8 h 18"/>
                <a:gd name="T50" fmla="*/ 9 w 18"/>
                <a:gd name="T51" fmla="*/ 7 h 18"/>
                <a:gd name="T52" fmla="*/ 11 w 18"/>
                <a:gd name="T53" fmla="*/ 3 h 18"/>
                <a:gd name="T54" fmla="*/ 12 w 18"/>
                <a:gd name="T55" fmla="*/ 3 h 18"/>
                <a:gd name="T56" fmla="*/ 12 w 18"/>
                <a:gd name="T57" fmla="*/ 3 h 18"/>
                <a:gd name="T58" fmla="*/ 14 w 18"/>
                <a:gd name="T59" fmla="*/ 4 h 18"/>
                <a:gd name="T60" fmla="*/ 15 w 18"/>
                <a:gd name="T61" fmla="*/ 6 h 18"/>
                <a:gd name="T62" fmla="*/ 15 w 18"/>
                <a:gd name="T63" fmla="*/ 8 h 18"/>
                <a:gd name="T64" fmla="*/ 15 w 18"/>
                <a:gd name="T65" fmla="*/ 8 h 18"/>
                <a:gd name="T66" fmla="*/ 16 w 18"/>
                <a:gd name="T67" fmla="*/ 8 h 18"/>
                <a:gd name="T68" fmla="*/ 18 w 18"/>
                <a:gd name="T69" fmla="*/ 5 h 18"/>
                <a:gd name="T70" fmla="*/ 9 w 18"/>
                <a:gd name="T71" fmla="*/ 0 h 18"/>
                <a:gd name="T72" fmla="*/ 8 w 18"/>
                <a:gd name="T73" fmla="*/ 0 h 18"/>
                <a:gd name="T74" fmla="*/ 9 w 18"/>
                <a:gd name="T75" fmla="*/ 0 h 18"/>
                <a:gd name="T76" fmla="*/ 9 w 18"/>
                <a:gd name="T77" fmla="*/ 1 h 18"/>
                <a:gd name="T78" fmla="*/ 9 w 18"/>
                <a:gd name="T79" fmla="*/ 3 h 18"/>
                <a:gd name="T80" fmla="*/ 3 w 18"/>
                <a:gd name="T81"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 h="18">
                  <a:moveTo>
                    <a:pt x="3" y="11"/>
                  </a:moveTo>
                  <a:cubicBezTo>
                    <a:pt x="3" y="12"/>
                    <a:pt x="2" y="13"/>
                    <a:pt x="2" y="13"/>
                  </a:cubicBezTo>
                  <a:cubicBezTo>
                    <a:pt x="2" y="13"/>
                    <a:pt x="2" y="12"/>
                    <a:pt x="1" y="12"/>
                  </a:cubicBezTo>
                  <a:cubicBezTo>
                    <a:pt x="1" y="12"/>
                    <a:pt x="1" y="12"/>
                    <a:pt x="1" y="12"/>
                  </a:cubicBezTo>
                  <a:cubicBezTo>
                    <a:pt x="0" y="13"/>
                    <a:pt x="0" y="13"/>
                    <a:pt x="0" y="13"/>
                  </a:cubicBezTo>
                  <a:cubicBezTo>
                    <a:pt x="9" y="18"/>
                    <a:pt x="9" y="18"/>
                    <a:pt x="9" y="18"/>
                  </a:cubicBezTo>
                  <a:cubicBezTo>
                    <a:pt x="12" y="15"/>
                    <a:pt x="12" y="15"/>
                    <a:pt x="12" y="15"/>
                  </a:cubicBezTo>
                  <a:cubicBezTo>
                    <a:pt x="12" y="15"/>
                    <a:pt x="12" y="15"/>
                    <a:pt x="12" y="15"/>
                  </a:cubicBezTo>
                  <a:cubicBezTo>
                    <a:pt x="11" y="15"/>
                    <a:pt x="11" y="15"/>
                    <a:pt x="11" y="15"/>
                  </a:cubicBezTo>
                  <a:cubicBezTo>
                    <a:pt x="10" y="16"/>
                    <a:pt x="10" y="16"/>
                    <a:pt x="9" y="16"/>
                  </a:cubicBezTo>
                  <a:cubicBezTo>
                    <a:pt x="9" y="16"/>
                    <a:pt x="9" y="16"/>
                    <a:pt x="9" y="16"/>
                  </a:cubicBezTo>
                  <a:cubicBezTo>
                    <a:pt x="8" y="16"/>
                    <a:pt x="7" y="16"/>
                    <a:pt x="6" y="15"/>
                  </a:cubicBezTo>
                  <a:cubicBezTo>
                    <a:pt x="5" y="14"/>
                    <a:pt x="5" y="14"/>
                    <a:pt x="5" y="14"/>
                  </a:cubicBezTo>
                  <a:cubicBezTo>
                    <a:pt x="5" y="14"/>
                    <a:pt x="5" y="13"/>
                    <a:pt x="5" y="13"/>
                  </a:cubicBezTo>
                  <a:cubicBezTo>
                    <a:pt x="8" y="9"/>
                    <a:pt x="8" y="9"/>
                    <a:pt x="8" y="9"/>
                  </a:cubicBezTo>
                  <a:cubicBezTo>
                    <a:pt x="9" y="10"/>
                    <a:pt x="9" y="10"/>
                    <a:pt x="9" y="10"/>
                  </a:cubicBezTo>
                  <a:cubicBezTo>
                    <a:pt x="10" y="10"/>
                    <a:pt x="10" y="10"/>
                    <a:pt x="10" y="11"/>
                  </a:cubicBezTo>
                  <a:cubicBezTo>
                    <a:pt x="10" y="11"/>
                    <a:pt x="10" y="11"/>
                    <a:pt x="10" y="12"/>
                  </a:cubicBezTo>
                  <a:cubicBezTo>
                    <a:pt x="10" y="12"/>
                    <a:pt x="10" y="12"/>
                    <a:pt x="10" y="12"/>
                  </a:cubicBezTo>
                  <a:cubicBezTo>
                    <a:pt x="10" y="13"/>
                    <a:pt x="10" y="13"/>
                    <a:pt x="10" y="13"/>
                  </a:cubicBezTo>
                  <a:cubicBezTo>
                    <a:pt x="14" y="8"/>
                    <a:pt x="14" y="8"/>
                    <a:pt x="14" y="8"/>
                  </a:cubicBezTo>
                  <a:cubicBezTo>
                    <a:pt x="13" y="8"/>
                    <a:pt x="13" y="8"/>
                    <a:pt x="13" y="8"/>
                  </a:cubicBezTo>
                  <a:cubicBezTo>
                    <a:pt x="13" y="8"/>
                    <a:pt x="13" y="8"/>
                    <a:pt x="13" y="8"/>
                  </a:cubicBezTo>
                  <a:cubicBezTo>
                    <a:pt x="12" y="9"/>
                    <a:pt x="12" y="9"/>
                    <a:pt x="11" y="9"/>
                  </a:cubicBezTo>
                  <a:cubicBezTo>
                    <a:pt x="11" y="9"/>
                    <a:pt x="11" y="9"/>
                    <a:pt x="10" y="8"/>
                  </a:cubicBezTo>
                  <a:cubicBezTo>
                    <a:pt x="9" y="7"/>
                    <a:pt x="9" y="7"/>
                    <a:pt x="9" y="7"/>
                  </a:cubicBezTo>
                  <a:cubicBezTo>
                    <a:pt x="11" y="3"/>
                    <a:pt x="11" y="3"/>
                    <a:pt x="11" y="3"/>
                  </a:cubicBezTo>
                  <a:cubicBezTo>
                    <a:pt x="11" y="3"/>
                    <a:pt x="12" y="3"/>
                    <a:pt x="12" y="3"/>
                  </a:cubicBezTo>
                  <a:cubicBezTo>
                    <a:pt x="12" y="3"/>
                    <a:pt x="12" y="3"/>
                    <a:pt x="12" y="3"/>
                  </a:cubicBezTo>
                  <a:cubicBezTo>
                    <a:pt x="14" y="4"/>
                    <a:pt x="14" y="4"/>
                    <a:pt x="14" y="4"/>
                  </a:cubicBezTo>
                  <a:cubicBezTo>
                    <a:pt x="15" y="5"/>
                    <a:pt x="15" y="5"/>
                    <a:pt x="15" y="6"/>
                  </a:cubicBezTo>
                  <a:cubicBezTo>
                    <a:pt x="16" y="6"/>
                    <a:pt x="16" y="6"/>
                    <a:pt x="15" y="8"/>
                  </a:cubicBezTo>
                  <a:cubicBezTo>
                    <a:pt x="15" y="8"/>
                    <a:pt x="15" y="8"/>
                    <a:pt x="15" y="8"/>
                  </a:cubicBezTo>
                  <a:cubicBezTo>
                    <a:pt x="16" y="8"/>
                    <a:pt x="16" y="8"/>
                    <a:pt x="16" y="8"/>
                  </a:cubicBezTo>
                  <a:cubicBezTo>
                    <a:pt x="18" y="5"/>
                    <a:pt x="18" y="5"/>
                    <a:pt x="18" y="5"/>
                  </a:cubicBezTo>
                  <a:cubicBezTo>
                    <a:pt x="9" y="0"/>
                    <a:pt x="9" y="0"/>
                    <a:pt x="9" y="0"/>
                  </a:cubicBezTo>
                  <a:cubicBezTo>
                    <a:pt x="8" y="0"/>
                    <a:pt x="8" y="0"/>
                    <a:pt x="8" y="0"/>
                  </a:cubicBezTo>
                  <a:cubicBezTo>
                    <a:pt x="9" y="0"/>
                    <a:pt x="9" y="0"/>
                    <a:pt x="9" y="0"/>
                  </a:cubicBezTo>
                  <a:cubicBezTo>
                    <a:pt x="9" y="1"/>
                    <a:pt x="9" y="1"/>
                    <a:pt x="9" y="1"/>
                  </a:cubicBezTo>
                  <a:cubicBezTo>
                    <a:pt x="9" y="1"/>
                    <a:pt x="9" y="2"/>
                    <a:pt x="9" y="3"/>
                  </a:cubicBezTo>
                  <a:lnTo>
                    <a:pt x="3" y="11"/>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57" name="Freeform 251"/>
            <p:cNvSpPr>
              <a:spLocks/>
            </p:cNvSpPr>
            <p:nvPr userDrawn="1"/>
          </p:nvSpPr>
          <p:spPr bwMode="auto">
            <a:xfrm>
              <a:off x="12606338" y="333375"/>
              <a:ext cx="74613" cy="76200"/>
            </a:xfrm>
            <a:custGeom>
              <a:avLst/>
              <a:gdLst>
                <a:gd name="T0" fmla="*/ 9 w 20"/>
                <a:gd name="T1" fmla="*/ 9 h 20"/>
                <a:gd name="T2" fmla="*/ 4 w 20"/>
                <a:gd name="T3" fmla="*/ 11 h 20"/>
                <a:gd name="T4" fmla="*/ 2 w 20"/>
                <a:gd name="T5" fmla="*/ 12 h 20"/>
                <a:gd name="T6" fmla="*/ 1 w 20"/>
                <a:gd name="T7" fmla="*/ 11 h 20"/>
                <a:gd name="T8" fmla="*/ 1 w 20"/>
                <a:gd name="T9" fmla="*/ 11 h 20"/>
                <a:gd name="T10" fmla="*/ 0 w 20"/>
                <a:gd name="T11" fmla="*/ 12 h 20"/>
                <a:gd name="T12" fmla="*/ 4 w 20"/>
                <a:gd name="T13" fmla="*/ 15 h 20"/>
                <a:gd name="T14" fmla="*/ 4 w 20"/>
                <a:gd name="T15" fmla="*/ 14 h 20"/>
                <a:gd name="T16" fmla="*/ 4 w 20"/>
                <a:gd name="T17" fmla="*/ 14 h 20"/>
                <a:gd name="T18" fmla="*/ 4 w 20"/>
                <a:gd name="T19" fmla="*/ 13 h 20"/>
                <a:gd name="T20" fmla="*/ 4 w 20"/>
                <a:gd name="T21" fmla="*/ 13 h 20"/>
                <a:gd name="T22" fmla="*/ 4 w 20"/>
                <a:gd name="T23" fmla="*/ 12 h 20"/>
                <a:gd name="T24" fmla="*/ 5 w 20"/>
                <a:gd name="T25" fmla="*/ 12 h 20"/>
                <a:gd name="T26" fmla="*/ 9 w 20"/>
                <a:gd name="T27" fmla="*/ 11 h 20"/>
                <a:gd name="T28" fmla="*/ 8 w 20"/>
                <a:gd name="T29" fmla="*/ 15 h 20"/>
                <a:gd name="T30" fmla="*/ 8 w 20"/>
                <a:gd name="T31" fmla="*/ 16 h 20"/>
                <a:gd name="T32" fmla="*/ 7 w 20"/>
                <a:gd name="T33" fmla="*/ 17 h 20"/>
                <a:gd name="T34" fmla="*/ 6 w 20"/>
                <a:gd name="T35" fmla="*/ 16 h 20"/>
                <a:gd name="T36" fmla="*/ 6 w 20"/>
                <a:gd name="T37" fmla="*/ 16 h 20"/>
                <a:gd name="T38" fmla="*/ 6 w 20"/>
                <a:gd name="T39" fmla="*/ 17 h 20"/>
                <a:gd name="T40" fmla="*/ 10 w 20"/>
                <a:gd name="T41" fmla="*/ 20 h 20"/>
                <a:gd name="T42" fmla="*/ 11 w 20"/>
                <a:gd name="T43" fmla="*/ 20 h 20"/>
                <a:gd name="T44" fmla="*/ 11 w 20"/>
                <a:gd name="T45" fmla="*/ 20 h 20"/>
                <a:gd name="T46" fmla="*/ 10 w 20"/>
                <a:gd name="T47" fmla="*/ 19 h 20"/>
                <a:gd name="T48" fmla="*/ 10 w 20"/>
                <a:gd name="T49" fmla="*/ 17 h 20"/>
                <a:gd name="T50" fmla="*/ 12 w 20"/>
                <a:gd name="T51" fmla="*/ 10 h 20"/>
                <a:gd name="T52" fmla="*/ 16 w 20"/>
                <a:gd name="T53" fmla="*/ 9 h 20"/>
                <a:gd name="T54" fmla="*/ 19 w 20"/>
                <a:gd name="T55" fmla="*/ 8 h 20"/>
                <a:gd name="T56" fmla="*/ 20 w 20"/>
                <a:gd name="T57" fmla="*/ 9 h 20"/>
                <a:gd name="T58" fmla="*/ 20 w 20"/>
                <a:gd name="T59" fmla="*/ 9 h 20"/>
                <a:gd name="T60" fmla="*/ 20 w 20"/>
                <a:gd name="T61" fmla="*/ 8 h 20"/>
                <a:gd name="T62" fmla="*/ 17 w 20"/>
                <a:gd name="T63" fmla="*/ 5 h 20"/>
                <a:gd name="T64" fmla="*/ 16 w 20"/>
                <a:gd name="T65" fmla="*/ 6 h 20"/>
                <a:gd name="T66" fmla="*/ 16 w 20"/>
                <a:gd name="T67" fmla="*/ 6 h 20"/>
                <a:gd name="T68" fmla="*/ 17 w 20"/>
                <a:gd name="T69" fmla="*/ 6 h 20"/>
                <a:gd name="T70" fmla="*/ 17 w 20"/>
                <a:gd name="T71" fmla="*/ 7 h 20"/>
                <a:gd name="T72" fmla="*/ 16 w 20"/>
                <a:gd name="T73" fmla="*/ 7 h 20"/>
                <a:gd name="T74" fmla="*/ 15 w 20"/>
                <a:gd name="T75" fmla="*/ 8 h 20"/>
                <a:gd name="T76" fmla="*/ 12 w 20"/>
                <a:gd name="T77" fmla="*/ 9 h 20"/>
                <a:gd name="T78" fmla="*/ 13 w 20"/>
                <a:gd name="T79" fmla="*/ 5 h 20"/>
                <a:gd name="T80" fmla="*/ 13 w 20"/>
                <a:gd name="T81" fmla="*/ 5 h 20"/>
                <a:gd name="T82" fmla="*/ 13 w 20"/>
                <a:gd name="T83" fmla="*/ 4 h 20"/>
                <a:gd name="T84" fmla="*/ 13 w 20"/>
                <a:gd name="T85" fmla="*/ 4 h 20"/>
                <a:gd name="T86" fmla="*/ 14 w 20"/>
                <a:gd name="T87" fmla="*/ 4 h 20"/>
                <a:gd name="T88" fmla="*/ 14 w 20"/>
                <a:gd name="T89" fmla="*/ 4 h 20"/>
                <a:gd name="T90" fmla="*/ 15 w 20"/>
                <a:gd name="T91" fmla="*/ 4 h 20"/>
                <a:gd name="T92" fmla="*/ 10 w 20"/>
                <a:gd name="T93" fmla="*/ 0 h 20"/>
                <a:gd name="T94" fmla="*/ 10 w 20"/>
                <a:gd name="T95" fmla="*/ 1 h 20"/>
                <a:gd name="T96" fmla="*/ 10 w 20"/>
                <a:gd name="T97" fmla="*/ 1 h 20"/>
                <a:gd name="T98" fmla="*/ 11 w 20"/>
                <a:gd name="T99" fmla="*/ 2 h 20"/>
                <a:gd name="T100" fmla="*/ 10 w 20"/>
                <a:gd name="T101" fmla="*/ 5 h 20"/>
                <a:gd name="T102" fmla="*/ 9 w 20"/>
                <a:gd name="T103"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 h="20">
                  <a:moveTo>
                    <a:pt x="9" y="9"/>
                  </a:moveTo>
                  <a:cubicBezTo>
                    <a:pt x="4" y="11"/>
                    <a:pt x="4" y="11"/>
                    <a:pt x="4" y="11"/>
                  </a:cubicBezTo>
                  <a:cubicBezTo>
                    <a:pt x="3" y="11"/>
                    <a:pt x="2" y="12"/>
                    <a:pt x="2" y="12"/>
                  </a:cubicBezTo>
                  <a:cubicBezTo>
                    <a:pt x="2" y="12"/>
                    <a:pt x="1" y="12"/>
                    <a:pt x="1" y="11"/>
                  </a:cubicBezTo>
                  <a:cubicBezTo>
                    <a:pt x="1" y="11"/>
                    <a:pt x="1" y="11"/>
                    <a:pt x="1" y="11"/>
                  </a:cubicBezTo>
                  <a:cubicBezTo>
                    <a:pt x="0" y="12"/>
                    <a:pt x="0" y="12"/>
                    <a:pt x="0" y="12"/>
                  </a:cubicBezTo>
                  <a:cubicBezTo>
                    <a:pt x="4" y="15"/>
                    <a:pt x="4" y="15"/>
                    <a:pt x="4" y="15"/>
                  </a:cubicBezTo>
                  <a:cubicBezTo>
                    <a:pt x="4" y="14"/>
                    <a:pt x="4" y="14"/>
                    <a:pt x="4" y="14"/>
                  </a:cubicBezTo>
                  <a:cubicBezTo>
                    <a:pt x="4" y="14"/>
                    <a:pt x="4" y="14"/>
                    <a:pt x="4" y="14"/>
                  </a:cubicBezTo>
                  <a:cubicBezTo>
                    <a:pt x="4" y="14"/>
                    <a:pt x="4" y="14"/>
                    <a:pt x="4" y="13"/>
                  </a:cubicBezTo>
                  <a:cubicBezTo>
                    <a:pt x="3" y="13"/>
                    <a:pt x="3" y="13"/>
                    <a:pt x="4" y="13"/>
                  </a:cubicBezTo>
                  <a:cubicBezTo>
                    <a:pt x="4" y="13"/>
                    <a:pt x="4" y="13"/>
                    <a:pt x="4" y="12"/>
                  </a:cubicBezTo>
                  <a:cubicBezTo>
                    <a:pt x="5" y="12"/>
                    <a:pt x="5" y="12"/>
                    <a:pt x="5" y="12"/>
                  </a:cubicBezTo>
                  <a:cubicBezTo>
                    <a:pt x="9" y="11"/>
                    <a:pt x="9" y="11"/>
                    <a:pt x="9" y="11"/>
                  </a:cubicBezTo>
                  <a:cubicBezTo>
                    <a:pt x="9" y="13"/>
                    <a:pt x="8" y="15"/>
                    <a:pt x="8" y="15"/>
                  </a:cubicBezTo>
                  <a:cubicBezTo>
                    <a:pt x="8" y="16"/>
                    <a:pt x="8" y="16"/>
                    <a:pt x="8" y="16"/>
                  </a:cubicBezTo>
                  <a:cubicBezTo>
                    <a:pt x="7" y="17"/>
                    <a:pt x="7" y="17"/>
                    <a:pt x="7" y="17"/>
                  </a:cubicBezTo>
                  <a:cubicBezTo>
                    <a:pt x="7" y="17"/>
                    <a:pt x="7" y="16"/>
                    <a:pt x="6" y="16"/>
                  </a:cubicBezTo>
                  <a:cubicBezTo>
                    <a:pt x="6" y="16"/>
                    <a:pt x="6" y="16"/>
                    <a:pt x="6" y="16"/>
                  </a:cubicBezTo>
                  <a:cubicBezTo>
                    <a:pt x="6" y="17"/>
                    <a:pt x="6" y="17"/>
                    <a:pt x="6" y="17"/>
                  </a:cubicBezTo>
                  <a:cubicBezTo>
                    <a:pt x="10" y="20"/>
                    <a:pt x="10" y="20"/>
                    <a:pt x="10" y="20"/>
                  </a:cubicBezTo>
                  <a:cubicBezTo>
                    <a:pt x="11" y="20"/>
                    <a:pt x="11" y="20"/>
                    <a:pt x="11" y="20"/>
                  </a:cubicBezTo>
                  <a:cubicBezTo>
                    <a:pt x="11" y="20"/>
                    <a:pt x="11" y="20"/>
                    <a:pt x="11" y="20"/>
                  </a:cubicBezTo>
                  <a:cubicBezTo>
                    <a:pt x="10" y="19"/>
                    <a:pt x="10" y="19"/>
                    <a:pt x="10" y="19"/>
                  </a:cubicBezTo>
                  <a:cubicBezTo>
                    <a:pt x="10" y="18"/>
                    <a:pt x="10" y="18"/>
                    <a:pt x="10" y="17"/>
                  </a:cubicBezTo>
                  <a:cubicBezTo>
                    <a:pt x="12" y="10"/>
                    <a:pt x="12" y="10"/>
                    <a:pt x="12" y="10"/>
                  </a:cubicBezTo>
                  <a:cubicBezTo>
                    <a:pt x="16" y="9"/>
                    <a:pt x="16" y="9"/>
                    <a:pt x="16" y="9"/>
                  </a:cubicBezTo>
                  <a:cubicBezTo>
                    <a:pt x="17" y="8"/>
                    <a:pt x="18" y="8"/>
                    <a:pt x="19" y="8"/>
                  </a:cubicBezTo>
                  <a:cubicBezTo>
                    <a:pt x="19" y="8"/>
                    <a:pt x="19" y="8"/>
                    <a:pt x="20" y="9"/>
                  </a:cubicBezTo>
                  <a:cubicBezTo>
                    <a:pt x="20" y="9"/>
                    <a:pt x="20" y="9"/>
                    <a:pt x="20" y="9"/>
                  </a:cubicBezTo>
                  <a:cubicBezTo>
                    <a:pt x="20" y="8"/>
                    <a:pt x="20" y="8"/>
                    <a:pt x="20" y="8"/>
                  </a:cubicBezTo>
                  <a:cubicBezTo>
                    <a:pt x="17" y="5"/>
                    <a:pt x="17" y="5"/>
                    <a:pt x="17" y="5"/>
                  </a:cubicBezTo>
                  <a:cubicBezTo>
                    <a:pt x="16" y="6"/>
                    <a:pt x="16" y="6"/>
                    <a:pt x="16" y="6"/>
                  </a:cubicBezTo>
                  <a:cubicBezTo>
                    <a:pt x="16" y="6"/>
                    <a:pt x="16" y="6"/>
                    <a:pt x="16" y="6"/>
                  </a:cubicBezTo>
                  <a:cubicBezTo>
                    <a:pt x="17" y="6"/>
                    <a:pt x="17" y="6"/>
                    <a:pt x="17" y="6"/>
                  </a:cubicBezTo>
                  <a:cubicBezTo>
                    <a:pt x="17" y="7"/>
                    <a:pt x="17" y="7"/>
                    <a:pt x="17" y="7"/>
                  </a:cubicBezTo>
                  <a:cubicBezTo>
                    <a:pt x="16" y="7"/>
                    <a:pt x="16" y="7"/>
                    <a:pt x="16" y="7"/>
                  </a:cubicBezTo>
                  <a:cubicBezTo>
                    <a:pt x="16" y="7"/>
                    <a:pt x="16" y="8"/>
                    <a:pt x="15" y="8"/>
                  </a:cubicBezTo>
                  <a:cubicBezTo>
                    <a:pt x="12" y="9"/>
                    <a:pt x="12" y="9"/>
                    <a:pt x="12" y="9"/>
                  </a:cubicBezTo>
                  <a:cubicBezTo>
                    <a:pt x="13" y="5"/>
                    <a:pt x="13" y="5"/>
                    <a:pt x="13" y="5"/>
                  </a:cubicBezTo>
                  <a:cubicBezTo>
                    <a:pt x="13" y="5"/>
                    <a:pt x="13" y="5"/>
                    <a:pt x="13" y="5"/>
                  </a:cubicBezTo>
                  <a:cubicBezTo>
                    <a:pt x="13" y="4"/>
                    <a:pt x="13" y="4"/>
                    <a:pt x="13" y="4"/>
                  </a:cubicBezTo>
                  <a:cubicBezTo>
                    <a:pt x="13" y="4"/>
                    <a:pt x="13" y="4"/>
                    <a:pt x="13" y="4"/>
                  </a:cubicBezTo>
                  <a:cubicBezTo>
                    <a:pt x="14" y="4"/>
                    <a:pt x="14" y="4"/>
                    <a:pt x="14" y="4"/>
                  </a:cubicBezTo>
                  <a:cubicBezTo>
                    <a:pt x="14" y="4"/>
                    <a:pt x="14" y="4"/>
                    <a:pt x="14" y="4"/>
                  </a:cubicBezTo>
                  <a:cubicBezTo>
                    <a:pt x="15" y="4"/>
                    <a:pt x="15" y="4"/>
                    <a:pt x="15" y="4"/>
                  </a:cubicBezTo>
                  <a:cubicBezTo>
                    <a:pt x="10" y="0"/>
                    <a:pt x="10" y="0"/>
                    <a:pt x="10" y="0"/>
                  </a:cubicBezTo>
                  <a:cubicBezTo>
                    <a:pt x="10" y="1"/>
                    <a:pt x="10" y="1"/>
                    <a:pt x="10" y="1"/>
                  </a:cubicBezTo>
                  <a:cubicBezTo>
                    <a:pt x="10" y="1"/>
                    <a:pt x="10" y="1"/>
                    <a:pt x="10" y="1"/>
                  </a:cubicBezTo>
                  <a:cubicBezTo>
                    <a:pt x="10" y="1"/>
                    <a:pt x="11" y="1"/>
                    <a:pt x="11" y="2"/>
                  </a:cubicBezTo>
                  <a:cubicBezTo>
                    <a:pt x="11" y="2"/>
                    <a:pt x="10" y="4"/>
                    <a:pt x="10" y="5"/>
                  </a:cubicBezTo>
                  <a:lnTo>
                    <a:pt x="9" y="9"/>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58" name="Freeform 252"/>
            <p:cNvSpPr>
              <a:spLocks/>
            </p:cNvSpPr>
            <p:nvPr userDrawn="1"/>
          </p:nvSpPr>
          <p:spPr bwMode="auto">
            <a:xfrm>
              <a:off x="12644438" y="371475"/>
              <a:ext cx="60325" cy="57150"/>
            </a:xfrm>
            <a:custGeom>
              <a:avLst/>
              <a:gdLst>
                <a:gd name="T0" fmla="*/ 11 w 16"/>
                <a:gd name="T1" fmla="*/ 0 h 15"/>
                <a:gd name="T2" fmla="*/ 11 w 16"/>
                <a:gd name="T3" fmla="*/ 1 h 15"/>
                <a:gd name="T4" fmla="*/ 12 w 16"/>
                <a:gd name="T5" fmla="*/ 2 h 15"/>
                <a:gd name="T6" fmla="*/ 11 w 16"/>
                <a:gd name="T7" fmla="*/ 3 h 15"/>
                <a:gd name="T8" fmla="*/ 4 w 16"/>
                <a:gd name="T9" fmla="*/ 10 h 15"/>
                <a:gd name="T10" fmla="*/ 2 w 16"/>
                <a:gd name="T11" fmla="*/ 11 h 15"/>
                <a:gd name="T12" fmla="*/ 1 w 16"/>
                <a:gd name="T13" fmla="*/ 10 h 15"/>
                <a:gd name="T14" fmla="*/ 1 w 16"/>
                <a:gd name="T15" fmla="*/ 10 h 15"/>
                <a:gd name="T16" fmla="*/ 0 w 16"/>
                <a:gd name="T17" fmla="*/ 11 h 15"/>
                <a:gd name="T18" fmla="*/ 5 w 16"/>
                <a:gd name="T19" fmla="*/ 15 h 15"/>
                <a:gd name="T20" fmla="*/ 5 w 16"/>
                <a:gd name="T21" fmla="*/ 14 h 15"/>
                <a:gd name="T22" fmla="*/ 5 w 16"/>
                <a:gd name="T23" fmla="*/ 14 h 15"/>
                <a:gd name="T24" fmla="*/ 4 w 16"/>
                <a:gd name="T25" fmla="*/ 13 h 15"/>
                <a:gd name="T26" fmla="*/ 5 w 16"/>
                <a:gd name="T27" fmla="*/ 12 h 15"/>
                <a:gd name="T28" fmla="*/ 13 w 16"/>
                <a:gd name="T29" fmla="*/ 5 h 15"/>
                <a:gd name="T30" fmla="*/ 14 w 16"/>
                <a:gd name="T31" fmla="*/ 4 h 15"/>
                <a:gd name="T32" fmla="*/ 15 w 16"/>
                <a:gd name="T33" fmla="*/ 5 h 15"/>
                <a:gd name="T34" fmla="*/ 15 w 16"/>
                <a:gd name="T35" fmla="*/ 5 h 15"/>
                <a:gd name="T36" fmla="*/ 16 w 16"/>
                <a:gd name="T37" fmla="*/ 4 h 15"/>
                <a:gd name="T38" fmla="*/ 12 w 16"/>
                <a:gd name="T39" fmla="*/ 0 h 15"/>
                <a:gd name="T40" fmla="*/ 11 w 1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15">
                  <a:moveTo>
                    <a:pt x="11" y="0"/>
                  </a:moveTo>
                  <a:cubicBezTo>
                    <a:pt x="11" y="1"/>
                    <a:pt x="11" y="1"/>
                    <a:pt x="11" y="1"/>
                  </a:cubicBezTo>
                  <a:cubicBezTo>
                    <a:pt x="12" y="1"/>
                    <a:pt x="12" y="2"/>
                    <a:pt x="12" y="2"/>
                  </a:cubicBezTo>
                  <a:cubicBezTo>
                    <a:pt x="12" y="2"/>
                    <a:pt x="12" y="2"/>
                    <a:pt x="11" y="3"/>
                  </a:cubicBezTo>
                  <a:cubicBezTo>
                    <a:pt x="4" y="10"/>
                    <a:pt x="4" y="10"/>
                    <a:pt x="4" y="10"/>
                  </a:cubicBezTo>
                  <a:cubicBezTo>
                    <a:pt x="3" y="11"/>
                    <a:pt x="3" y="11"/>
                    <a:pt x="2" y="11"/>
                  </a:cubicBezTo>
                  <a:cubicBezTo>
                    <a:pt x="2" y="11"/>
                    <a:pt x="2" y="11"/>
                    <a:pt x="1" y="10"/>
                  </a:cubicBezTo>
                  <a:cubicBezTo>
                    <a:pt x="1" y="10"/>
                    <a:pt x="1" y="10"/>
                    <a:pt x="1" y="10"/>
                  </a:cubicBezTo>
                  <a:cubicBezTo>
                    <a:pt x="0" y="11"/>
                    <a:pt x="0" y="11"/>
                    <a:pt x="0" y="11"/>
                  </a:cubicBezTo>
                  <a:cubicBezTo>
                    <a:pt x="5" y="15"/>
                    <a:pt x="5" y="15"/>
                    <a:pt x="5" y="15"/>
                  </a:cubicBezTo>
                  <a:cubicBezTo>
                    <a:pt x="5" y="14"/>
                    <a:pt x="5" y="14"/>
                    <a:pt x="5" y="14"/>
                  </a:cubicBezTo>
                  <a:cubicBezTo>
                    <a:pt x="5" y="14"/>
                    <a:pt x="5" y="14"/>
                    <a:pt x="5" y="14"/>
                  </a:cubicBezTo>
                  <a:cubicBezTo>
                    <a:pt x="4" y="14"/>
                    <a:pt x="4" y="13"/>
                    <a:pt x="4" y="13"/>
                  </a:cubicBezTo>
                  <a:cubicBezTo>
                    <a:pt x="4" y="13"/>
                    <a:pt x="4" y="13"/>
                    <a:pt x="5" y="12"/>
                  </a:cubicBezTo>
                  <a:cubicBezTo>
                    <a:pt x="13" y="5"/>
                    <a:pt x="13" y="5"/>
                    <a:pt x="13" y="5"/>
                  </a:cubicBezTo>
                  <a:cubicBezTo>
                    <a:pt x="13" y="4"/>
                    <a:pt x="14" y="4"/>
                    <a:pt x="14" y="4"/>
                  </a:cubicBezTo>
                  <a:cubicBezTo>
                    <a:pt x="14" y="4"/>
                    <a:pt x="15" y="4"/>
                    <a:pt x="15" y="5"/>
                  </a:cubicBezTo>
                  <a:cubicBezTo>
                    <a:pt x="15" y="5"/>
                    <a:pt x="15" y="5"/>
                    <a:pt x="15" y="5"/>
                  </a:cubicBezTo>
                  <a:cubicBezTo>
                    <a:pt x="16" y="4"/>
                    <a:pt x="16" y="4"/>
                    <a:pt x="16" y="4"/>
                  </a:cubicBezTo>
                  <a:cubicBezTo>
                    <a:pt x="12" y="0"/>
                    <a:pt x="12" y="0"/>
                    <a:pt x="12" y="0"/>
                  </a:cubicBezTo>
                  <a:lnTo>
                    <a:pt x="11" y="0"/>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59" name="Freeform 253"/>
            <p:cNvSpPr>
              <a:spLocks/>
            </p:cNvSpPr>
            <p:nvPr userDrawn="1"/>
          </p:nvSpPr>
          <p:spPr bwMode="auto">
            <a:xfrm>
              <a:off x="12669838" y="401638"/>
              <a:ext cx="68263" cy="57150"/>
            </a:xfrm>
            <a:custGeom>
              <a:avLst/>
              <a:gdLst>
                <a:gd name="T0" fmla="*/ 1 w 18"/>
                <a:gd name="T1" fmla="*/ 7 h 15"/>
                <a:gd name="T2" fmla="*/ 2 w 18"/>
                <a:gd name="T3" fmla="*/ 13 h 15"/>
                <a:gd name="T4" fmla="*/ 5 w 18"/>
                <a:gd name="T5" fmla="*/ 15 h 15"/>
                <a:gd name="T6" fmla="*/ 7 w 18"/>
                <a:gd name="T7" fmla="*/ 15 h 15"/>
                <a:gd name="T8" fmla="*/ 7 w 18"/>
                <a:gd name="T9" fmla="*/ 15 h 15"/>
                <a:gd name="T10" fmla="*/ 7 w 18"/>
                <a:gd name="T11" fmla="*/ 15 h 15"/>
                <a:gd name="T12" fmla="*/ 8 w 18"/>
                <a:gd name="T13" fmla="*/ 14 h 15"/>
                <a:gd name="T14" fmla="*/ 7 w 18"/>
                <a:gd name="T15" fmla="*/ 14 h 15"/>
                <a:gd name="T16" fmla="*/ 5 w 18"/>
                <a:gd name="T17" fmla="*/ 14 h 15"/>
                <a:gd name="T18" fmla="*/ 3 w 18"/>
                <a:gd name="T19" fmla="*/ 12 h 15"/>
                <a:gd name="T20" fmla="*/ 3 w 18"/>
                <a:gd name="T21" fmla="*/ 9 h 15"/>
                <a:gd name="T22" fmla="*/ 6 w 18"/>
                <a:gd name="T23" fmla="*/ 5 h 15"/>
                <a:gd name="T24" fmla="*/ 10 w 18"/>
                <a:gd name="T25" fmla="*/ 2 h 15"/>
                <a:gd name="T26" fmla="*/ 14 w 18"/>
                <a:gd name="T27" fmla="*/ 4 h 15"/>
                <a:gd name="T28" fmla="*/ 14 w 18"/>
                <a:gd name="T29" fmla="*/ 7 h 15"/>
                <a:gd name="T30" fmla="*/ 13 w 18"/>
                <a:gd name="T31" fmla="*/ 9 h 15"/>
                <a:gd name="T32" fmla="*/ 13 w 18"/>
                <a:gd name="T33" fmla="*/ 9 h 15"/>
                <a:gd name="T34" fmla="*/ 13 w 18"/>
                <a:gd name="T35" fmla="*/ 10 h 15"/>
                <a:gd name="T36" fmla="*/ 18 w 18"/>
                <a:gd name="T37" fmla="*/ 6 h 15"/>
                <a:gd name="T38" fmla="*/ 17 w 18"/>
                <a:gd name="T39" fmla="*/ 6 h 15"/>
                <a:gd name="T40" fmla="*/ 17 w 18"/>
                <a:gd name="T41" fmla="*/ 6 h 15"/>
                <a:gd name="T42" fmla="*/ 16 w 18"/>
                <a:gd name="T43" fmla="*/ 6 h 15"/>
                <a:gd name="T44" fmla="*/ 16 w 18"/>
                <a:gd name="T45" fmla="*/ 6 h 15"/>
                <a:gd name="T46" fmla="*/ 16 w 18"/>
                <a:gd name="T47" fmla="*/ 5 h 15"/>
                <a:gd name="T48" fmla="*/ 15 w 18"/>
                <a:gd name="T49" fmla="*/ 3 h 15"/>
                <a:gd name="T50" fmla="*/ 10 w 18"/>
                <a:gd name="T51" fmla="*/ 0 h 15"/>
                <a:gd name="T52" fmla="*/ 10 w 18"/>
                <a:gd name="T53" fmla="*/ 0 h 15"/>
                <a:gd name="T54" fmla="*/ 4 w 18"/>
                <a:gd name="T55" fmla="*/ 3 h 15"/>
                <a:gd name="T56" fmla="*/ 1 w 18"/>
                <a:gd name="T5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5">
                  <a:moveTo>
                    <a:pt x="1" y="7"/>
                  </a:moveTo>
                  <a:cubicBezTo>
                    <a:pt x="0" y="9"/>
                    <a:pt x="0" y="11"/>
                    <a:pt x="2" y="13"/>
                  </a:cubicBezTo>
                  <a:cubicBezTo>
                    <a:pt x="3" y="14"/>
                    <a:pt x="4" y="14"/>
                    <a:pt x="5" y="15"/>
                  </a:cubicBezTo>
                  <a:cubicBezTo>
                    <a:pt x="5" y="15"/>
                    <a:pt x="6" y="15"/>
                    <a:pt x="7" y="15"/>
                  </a:cubicBezTo>
                  <a:cubicBezTo>
                    <a:pt x="7" y="15"/>
                    <a:pt x="7" y="15"/>
                    <a:pt x="7" y="15"/>
                  </a:cubicBezTo>
                  <a:cubicBezTo>
                    <a:pt x="7" y="15"/>
                    <a:pt x="7" y="15"/>
                    <a:pt x="7" y="15"/>
                  </a:cubicBezTo>
                  <a:cubicBezTo>
                    <a:pt x="8" y="14"/>
                    <a:pt x="8" y="14"/>
                    <a:pt x="8" y="14"/>
                  </a:cubicBezTo>
                  <a:cubicBezTo>
                    <a:pt x="7" y="14"/>
                    <a:pt x="7" y="14"/>
                    <a:pt x="7" y="14"/>
                  </a:cubicBezTo>
                  <a:cubicBezTo>
                    <a:pt x="7" y="14"/>
                    <a:pt x="6" y="14"/>
                    <a:pt x="5" y="14"/>
                  </a:cubicBezTo>
                  <a:cubicBezTo>
                    <a:pt x="4" y="13"/>
                    <a:pt x="4" y="13"/>
                    <a:pt x="3" y="12"/>
                  </a:cubicBezTo>
                  <a:cubicBezTo>
                    <a:pt x="2" y="11"/>
                    <a:pt x="2" y="10"/>
                    <a:pt x="3" y="9"/>
                  </a:cubicBezTo>
                  <a:cubicBezTo>
                    <a:pt x="3" y="7"/>
                    <a:pt x="4" y="6"/>
                    <a:pt x="6" y="5"/>
                  </a:cubicBezTo>
                  <a:cubicBezTo>
                    <a:pt x="7" y="3"/>
                    <a:pt x="9" y="3"/>
                    <a:pt x="10" y="2"/>
                  </a:cubicBezTo>
                  <a:cubicBezTo>
                    <a:pt x="12" y="2"/>
                    <a:pt x="13" y="3"/>
                    <a:pt x="14" y="4"/>
                  </a:cubicBezTo>
                  <a:cubicBezTo>
                    <a:pt x="15" y="5"/>
                    <a:pt x="15" y="6"/>
                    <a:pt x="14" y="7"/>
                  </a:cubicBezTo>
                  <a:cubicBezTo>
                    <a:pt x="14" y="8"/>
                    <a:pt x="14" y="8"/>
                    <a:pt x="13" y="9"/>
                  </a:cubicBezTo>
                  <a:cubicBezTo>
                    <a:pt x="13" y="9"/>
                    <a:pt x="13" y="9"/>
                    <a:pt x="13" y="9"/>
                  </a:cubicBezTo>
                  <a:cubicBezTo>
                    <a:pt x="13" y="10"/>
                    <a:pt x="13" y="10"/>
                    <a:pt x="13" y="10"/>
                  </a:cubicBezTo>
                  <a:cubicBezTo>
                    <a:pt x="18" y="6"/>
                    <a:pt x="18" y="6"/>
                    <a:pt x="18" y="6"/>
                  </a:cubicBezTo>
                  <a:cubicBezTo>
                    <a:pt x="17" y="6"/>
                    <a:pt x="17" y="6"/>
                    <a:pt x="17" y="6"/>
                  </a:cubicBezTo>
                  <a:cubicBezTo>
                    <a:pt x="17" y="6"/>
                    <a:pt x="17" y="6"/>
                    <a:pt x="17" y="6"/>
                  </a:cubicBezTo>
                  <a:cubicBezTo>
                    <a:pt x="17" y="6"/>
                    <a:pt x="17" y="6"/>
                    <a:pt x="16" y="6"/>
                  </a:cubicBezTo>
                  <a:cubicBezTo>
                    <a:pt x="16" y="6"/>
                    <a:pt x="16" y="6"/>
                    <a:pt x="16" y="6"/>
                  </a:cubicBezTo>
                  <a:cubicBezTo>
                    <a:pt x="16" y="6"/>
                    <a:pt x="16" y="6"/>
                    <a:pt x="16" y="5"/>
                  </a:cubicBezTo>
                  <a:cubicBezTo>
                    <a:pt x="15" y="4"/>
                    <a:pt x="15" y="3"/>
                    <a:pt x="15" y="3"/>
                  </a:cubicBezTo>
                  <a:cubicBezTo>
                    <a:pt x="14" y="1"/>
                    <a:pt x="12" y="0"/>
                    <a:pt x="10" y="0"/>
                  </a:cubicBezTo>
                  <a:cubicBezTo>
                    <a:pt x="10" y="0"/>
                    <a:pt x="10" y="0"/>
                    <a:pt x="10" y="0"/>
                  </a:cubicBezTo>
                  <a:cubicBezTo>
                    <a:pt x="8" y="0"/>
                    <a:pt x="6" y="1"/>
                    <a:pt x="4" y="3"/>
                  </a:cubicBezTo>
                  <a:cubicBezTo>
                    <a:pt x="2" y="4"/>
                    <a:pt x="1" y="6"/>
                    <a:pt x="1" y="7"/>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60" name="Freeform 254"/>
            <p:cNvSpPr>
              <a:spLocks noEditPoints="1"/>
            </p:cNvSpPr>
            <p:nvPr userDrawn="1"/>
          </p:nvSpPr>
          <p:spPr bwMode="auto">
            <a:xfrm>
              <a:off x="12688888" y="455613"/>
              <a:ext cx="68263" cy="52388"/>
            </a:xfrm>
            <a:custGeom>
              <a:avLst/>
              <a:gdLst>
                <a:gd name="T0" fmla="*/ 2 w 18"/>
                <a:gd name="T1" fmla="*/ 3 h 14"/>
                <a:gd name="T2" fmla="*/ 1 w 18"/>
                <a:gd name="T3" fmla="*/ 2 h 14"/>
                <a:gd name="T4" fmla="*/ 1 w 18"/>
                <a:gd name="T5" fmla="*/ 2 h 14"/>
                <a:gd name="T6" fmla="*/ 0 w 18"/>
                <a:gd name="T7" fmla="*/ 3 h 14"/>
                <a:gd name="T8" fmla="*/ 2 w 18"/>
                <a:gd name="T9" fmla="*/ 6 h 14"/>
                <a:gd name="T10" fmla="*/ 3 w 18"/>
                <a:gd name="T11" fmla="*/ 6 h 14"/>
                <a:gd name="T12" fmla="*/ 3 w 18"/>
                <a:gd name="T13" fmla="*/ 6 h 14"/>
                <a:gd name="T14" fmla="*/ 3 w 18"/>
                <a:gd name="T15" fmla="*/ 5 h 14"/>
                <a:gd name="T16" fmla="*/ 3 w 18"/>
                <a:gd name="T17" fmla="*/ 4 h 14"/>
                <a:gd name="T18" fmla="*/ 4 w 18"/>
                <a:gd name="T19" fmla="*/ 4 h 14"/>
                <a:gd name="T20" fmla="*/ 7 w 18"/>
                <a:gd name="T21" fmla="*/ 3 h 14"/>
                <a:gd name="T22" fmla="*/ 9 w 18"/>
                <a:gd name="T23" fmla="*/ 7 h 14"/>
                <a:gd name="T24" fmla="*/ 7 w 18"/>
                <a:gd name="T25" fmla="*/ 9 h 14"/>
                <a:gd name="T26" fmla="*/ 7 w 18"/>
                <a:gd name="T27" fmla="*/ 10 h 14"/>
                <a:gd name="T28" fmla="*/ 6 w 18"/>
                <a:gd name="T29" fmla="*/ 10 h 14"/>
                <a:gd name="T30" fmla="*/ 6 w 18"/>
                <a:gd name="T31" fmla="*/ 10 h 14"/>
                <a:gd name="T32" fmla="*/ 5 w 18"/>
                <a:gd name="T33" fmla="*/ 9 h 14"/>
                <a:gd name="T34" fmla="*/ 5 w 18"/>
                <a:gd name="T35" fmla="*/ 9 h 14"/>
                <a:gd name="T36" fmla="*/ 4 w 18"/>
                <a:gd name="T37" fmla="*/ 10 h 14"/>
                <a:gd name="T38" fmla="*/ 7 w 18"/>
                <a:gd name="T39" fmla="*/ 14 h 14"/>
                <a:gd name="T40" fmla="*/ 8 w 18"/>
                <a:gd name="T41" fmla="*/ 14 h 14"/>
                <a:gd name="T42" fmla="*/ 8 w 18"/>
                <a:gd name="T43" fmla="*/ 13 h 14"/>
                <a:gd name="T44" fmla="*/ 7 w 18"/>
                <a:gd name="T45" fmla="*/ 13 h 14"/>
                <a:gd name="T46" fmla="*/ 8 w 18"/>
                <a:gd name="T47" fmla="*/ 11 h 14"/>
                <a:gd name="T48" fmla="*/ 18 w 18"/>
                <a:gd name="T49" fmla="*/ 0 h 14"/>
                <a:gd name="T50" fmla="*/ 17 w 18"/>
                <a:gd name="T51" fmla="*/ 0 h 14"/>
                <a:gd name="T52" fmla="*/ 5 w 18"/>
                <a:gd name="T53" fmla="*/ 2 h 14"/>
                <a:gd name="T54" fmla="*/ 2 w 18"/>
                <a:gd name="T55" fmla="*/ 3 h 14"/>
                <a:gd name="T56" fmla="*/ 14 w 18"/>
                <a:gd name="T57" fmla="*/ 2 h 14"/>
                <a:gd name="T58" fmla="*/ 10 w 18"/>
                <a:gd name="T59" fmla="*/ 6 h 14"/>
                <a:gd name="T60" fmla="*/ 8 w 18"/>
                <a:gd name="T61" fmla="*/ 3 h 14"/>
                <a:gd name="T62" fmla="*/ 14 w 18"/>
                <a:gd name="T6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 h="14">
                  <a:moveTo>
                    <a:pt x="2" y="3"/>
                  </a:moveTo>
                  <a:cubicBezTo>
                    <a:pt x="2" y="3"/>
                    <a:pt x="1" y="3"/>
                    <a:pt x="1" y="2"/>
                  </a:cubicBezTo>
                  <a:cubicBezTo>
                    <a:pt x="1" y="2"/>
                    <a:pt x="1" y="2"/>
                    <a:pt x="1" y="2"/>
                  </a:cubicBezTo>
                  <a:cubicBezTo>
                    <a:pt x="0" y="3"/>
                    <a:pt x="0" y="3"/>
                    <a:pt x="0" y="3"/>
                  </a:cubicBezTo>
                  <a:cubicBezTo>
                    <a:pt x="2" y="6"/>
                    <a:pt x="2" y="6"/>
                    <a:pt x="2" y="6"/>
                  </a:cubicBezTo>
                  <a:cubicBezTo>
                    <a:pt x="3" y="6"/>
                    <a:pt x="3" y="6"/>
                    <a:pt x="3" y="6"/>
                  </a:cubicBezTo>
                  <a:cubicBezTo>
                    <a:pt x="3" y="6"/>
                    <a:pt x="3" y="6"/>
                    <a:pt x="3" y="6"/>
                  </a:cubicBezTo>
                  <a:cubicBezTo>
                    <a:pt x="3" y="5"/>
                    <a:pt x="3" y="5"/>
                    <a:pt x="3" y="5"/>
                  </a:cubicBezTo>
                  <a:cubicBezTo>
                    <a:pt x="3" y="5"/>
                    <a:pt x="3" y="4"/>
                    <a:pt x="3" y="4"/>
                  </a:cubicBezTo>
                  <a:cubicBezTo>
                    <a:pt x="3" y="4"/>
                    <a:pt x="4" y="4"/>
                    <a:pt x="4" y="4"/>
                  </a:cubicBezTo>
                  <a:cubicBezTo>
                    <a:pt x="4" y="4"/>
                    <a:pt x="5" y="4"/>
                    <a:pt x="7" y="3"/>
                  </a:cubicBezTo>
                  <a:cubicBezTo>
                    <a:pt x="9" y="7"/>
                    <a:pt x="9" y="7"/>
                    <a:pt x="9" y="7"/>
                  </a:cubicBezTo>
                  <a:cubicBezTo>
                    <a:pt x="7" y="9"/>
                    <a:pt x="7" y="9"/>
                    <a:pt x="7" y="9"/>
                  </a:cubicBezTo>
                  <a:cubicBezTo>
                    <a:pt x="7" y="9"/>
                    <a:pt x="7" y="9"/>
                    <a:pt x="7" y="10"/>
                  </a:cubicBezTo>
                  <a:cubicBezTo>
                    <a:pt x="6" y="10"/>
                    <a:pt x="6" y="10"/>
                    <a:pt x="6" y="10"/>
                  </a:cubicBezTo>
                  <a:cubicBezTo>
                    <a:pt x="6" y="10"/>
                    <a:pt x="6" y="10"/>
                    <a:pt x="6" y="10"/>
                  </a:cubicBezTo>
                  <a:cubicBezTo>
                    <a:pt x="6" y="10"/>
                    <a:pt x="6" y="10"/>
                    <a:pt x="5" y="9"/>
                  </a:cubicBezTo>
                  <a:cubicBezTo>
                    <a:pt x="5" y="9"/>
                    <a:pt x="5" y="9"/>
                    <a:pt x="5" y="9"/>
                  </a:cubicBezTo>
                  <a:cubicBezTo>
                    <a:pt x="4" y="10"/>
                    <a:pt x="4" y="10"/>
                    <a:pt x="4" y="10"/>
                  </a:cubicBezTo>
                  <a:cubicBezTo>
                    <a:pt x="7" y="14"/>
                    <a:pt x="7" y="14"/>
                    <a:pt x="7" y="14"/>
                  </a:cubicBezTo>
                  <a:cubicBezTo>
                    <a:pt x="8" y="14"/>
                    <a:pt x="8" y="14"/>
                    <a:pt x="8" y="14"/>
                  </a:cubicBezTo>
                  <a:cubicBezTo>
                    <a:pt x="8" y="13"/>
                    <a:pt x="8" y="13"/>
                    <a:pt x="8" y="13"/>
                  </a:cubicBezTo>
                  <a:cubicBezTo>
                    <a:pt x="7" y="13"/>
                    <a:pt x="7" y="13"/>
                    <a:pt x="7" y="13"/>
                  </a:cubicBezTo>
                  <a:cubicBezTo>
                    <a:pt x="8" y="12"/>
                    <a:pt x="8" y="12"/>
                    <a:pt x="8" y="11"/>
                  </a:cubicBezTo>
                  <a:cubicBezTo>
                    <a:pt x="18" y="0"/>
                    <a:pt x="18" y="0"/>
                    <a:pt x="18" y="0"/>
                  </a:cubicBezTo>
                  <a:cubicBezTo>
                    <a:pt x="17" y="0"/>
                    <a:pt x="17" y="0"/>
                    <a:pt x="17" y="0"/>
                  </a:cubicBezTo>
                  <a:cubicBezTo>
                    <a:pt x="5" y="2"/>
                    <a:pt x="5" y="2"/>
                    <a:pt x="5" y="2"/>
                  </a:cubicBezTo>
                  <a:cubicBezTo>
                    <a:pt x="4" y="3"/>
                    <a:pt x="3" y="3"/>
                    <a:pt x="2" y="3"/>
                  </a:cubicBezTo>
                  <a:close/>
                  <a:moveTo>
                    <a:pt x="14" y="2"/>
                  </a:moveTo>
                  <a:cubicBezTo>
                    <a:pt x="10" y="6"/>
                    <a:pt x="10" y="6"/>
                    <a:pt x="10" y="6"/>
                  </a:cubicBezTo>
                  <a:cubicBezTo>
                    <a:pt x="8" y="3"/>
                    <a:pt x="8" y="3"/>
                    <a:pt x="8" y="3"/>
                  </a:cubicBezTo>
                  <a:lnTo>
                    <a:pt x="14" y="2"/>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61" name="Freeform 255"/>
            <p:cNvSpPr>
              <a:spLocks/>
            </p:cNvSpPr>
            <p:nvPr userDrawn="1"/>
          </p:nvSpPr>
          <p:spPr bwMode="auto">
            <a:xfrm>
              <a:off x="12715875" y="485775"/>
              <a:ext cx="74613" cy="65088"/>
            </a:xfrm>
            <a:custGeom>
              <a:avLst/>
              <a:gdLst>
                <a:gd name="T0" fmla="*/ 13 w 20"/>
                <a:gd name="T1" fmla="*/ 3 h 17"/>
                <a:gd name="T2" fmla="*/ 4 w 20"/>
                <a:gd name="T3" fmla="*/ 6 h 17"/>
                <a:gd name="T4" fmla="*/ 2 w 20"/>
                <a:gd name="T5" fmla="*/ 7 h 17"/>
                <a:gd name="T6" fmla="*/ 1 w 20"/>
                <a:gd name="T7" fmla="*/ 6 h 17"/>
                <a:gd name="T8" fmla="*/ 1 w 20"/>
                <a:gd name="T9" fmla="*/ 6 h 17"/>
                <a:gd name="T10" fmla="*/ 0 w 20"/>
                <a:gd name="T11" fmla="*/ 6 h 17"/>
                <a:gd name="T12" fmla="*/ 2 w 20"/>
                <a:gd name="T13" fmla="*/ 11 h 17"/>
                <a:gd name="T14" fmla="*/ 3 w 20"/>
                <a:gd name="T15" fmla="*/ 10 h 17"/>
                <a:gd name="T16" fmla="*/ 2 w 20"/>
                <a:gd name="T17" fmla="*/ 10 h 17"/>
                <a:gd name="T18" fmla="*/ 2 w 20"/>
                <a:gd name="T19" fmla="*/ 9 h 17"/>
                <a:gd name="T20" fmla="*/ 4 w 20"/>
                <a:gd name="T21" fmla="*/ 8 h 17"/>
                <a:gd name="T22" fmla="*/ 12 w 20"/>
                <a:gd name="T23" fmla="*/ 4 h 17"/>
                <a:gd name="T24" fmla="*/ 4 w 20"/>
                <a:gd name="T25" fmla="*/ 16 h 17"/>
                <a:gd name="T26" fmla="*/ 4 w 20"/>
                <a:gd name="T27" fmla="*/ 16 h 17"/>
                <a:gd name="T28" fmla="*/ 4 w 20"/>
                <a:gd name="T29" fmla="*/ 17 h 17"/>
                <a:gd name="T30" fmla="*/ 16 w 20"/>
                <a:gd name="T31" fmla="*/ 12 h 17"/>
                <a:gd name="T32" fmla="*/ 18 w 20"/>
                <a:gd name="T33" fmla="*/ 12 h 17"/>
                <a:gd name="T34" fmla="*/ 19 w 20"/>
                <a:gd name="T35" fmla="*/ 13 h 17"/>
                <a:gd name="T36" fmla="*/ 19 w 20"/>
                <a:gd name="T37" fmla="*/ 13 h 17"/>
                <a:gd name="T38" fmla="*/ 20 w 20"/>
                <a:gd name="T39" fmla="*/ 13 h 17"/>
                <a:gd name="T40" fmla="*/ 18 w 20"/>
                <a:gd name="T41" fmla="*/ 8 h 17"/>
                <a:gd name="T42" fmla="*/ 17 w 20"/>
                <a:gd name="T43" fmla="*/ 8 h 17"/>
                <a:gd name="T44" fmla="*/ 17 w 20"/>
                <a:gd name="T45" fmla="*/ 9 h 17"/>
                <a:gd name="T46" fmla="*/ 17 w 20"/>
                <a:gd name="T47" fmla="*/ 10 h 17"/>
                <a:gd name="T48" fmla="*/ 15 w 20"/>
                <a:gd name="T49" fmla="*/ 11 h 17"/>
                <a:gd name="T50" fmla="*/ 9 w 20"/>
                <a:gd name="T51" fmla="*/ 14 h 17"/>
                <a:gd name="T52" fmla="*/ 16 w 20"/>
                <a:gd name="T53" fmla="*/ 3 h 17"/>
                <a:gd name="T54" fmla="*/ 15 w 20"/>
                <a:gd name="T55" fmla="*/ 0 h 17"/>
                <a:gd name="T56" fmla="*/ 14 w 20"/>
                <a:gd name="T57" fmla="*/ 1 h 17"/>
                <a:gd name="T58" fmla="*/ 14 w 20"/>
                <a:gd name="T59" fmla="*/ 1 h 17"/>
                <a:gd name="T60" fmla="*/ 14 w 20"/>
                <a:gd name="T61" fmla="*/ 2 h 17"/>
                <a:gd name="T62" fmla="*/ 14 w 20"/>
                <a:gd name="T63" fmla="*/ 2 h 17"/>
                <a:gd name="T64" fmla="*/ 13 w 20"/>
                <a:gd name="T65"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 h="17">
                  <a:moveTo>
                    <a:pt x="13" y="3"/>
                  </a:moveTo>
                  <a:cubicBezTo>
                    <a:pt x="4" y="6"/>
                    <a:pt x="4" y="6"/>
                    <a:pt x="4" y="6"/>
                  </a:cubicBezTo>
                  <a:cubicBezTo>
                    <a:pt x="3" y="7"/>
                    <a:pt x="2" y="7"/>
                    <a:pt x="2" y="7"/>
                  </a:cubicBezTo>
                  <a:cubicBezTo>
                    <a:pt x="2" y="7"/>
                    <a:pt x="1" y="7"/>
                    <a:pt x="1" y="6"/>
                  </a:cubicBezTo>
                  <a:cubicBezTo>
                    <a:pt x="1" y="6"/>
                    <a:pt x="1" y="6"/>
                    <a:pt x="1" y="6"/>
                  </a:cubicBezTo>
                  <a:cubicBezTo>
                    <a:pt x="0" y="6"/>
                    <a:pt x="0" y="6"/>
                    <a:pt x="0" y="6"/>
                  </a:cubicBezTo>
                  <a:cubicBezTo>
                    <a:pt x="2" y="11"/>
                    <a:pt x="2" y="11"/>
                    <a:pt x="2" y="11"/>
                  </a:cubicBezTo>
                  <a:cubicBezTo>
                    <a:pt x="3" y="10"/>
                    <a:pt x="3" y="10"/>
                    <a:pt x="3" y="10"/>
                  </a:cubicBezTo>
                  <a:cubicBezTo>
                    <a:pt x="2" y="10"/>
                    <a:pt x="2" y="10"/>
                    <a:pt x="2" y="10"/>
                  </a:cubicBezTo>
                  <a:cubicBezTo>
                    <a:pt x="2" y="9"/>
                    <a:pt x="2" y="9"/>
                    <a:pt x="2" y="9"/>
                  </a:cubicBezTo>
                  <a:cubicBezTo>
                    <a:pt x="3" y="9"/>
                    <a:pt x="3" y="8"/>
                    <a:pt x="4" y="8"/>
                  </a:cubicBezTo>
                  <a:cubicBezTo>
                    <a:pt x="12" y="4"/>
                    <a:pt x="12" y="4"/>
                    <a:pt x="12" y="4"/>
                  </a:cubicBezTo>
                  <a:cubicBezTo>
                    <a:pt x="4" y="16"/>
                    <a:pt x="4" y="16"/>
                    <a:pt x="4" y="16"/>
                  </a:cubicBezTo>
                  <a:cubicBezTo>
                    <a:pt x="4" y="16"/>
                    <a:pt x="4" y="16"/>
                    <a:pt x="4" y="16"/>
                  </a:cubicBezTo>
                  <a:cubicBezTo>
                    <a:pt x="4" y="17"/>
                    <a:pt x="4" y="17"/>
                    <a:pt x="4" y="17"/>
                  </a:cubicBezTo>
                  <a:cubicBezTo>
                    <a:pt x="16" y="12"/>
                    <a:pt x="16" y="12"/>
                    <a:pt x="16" y="12"/>
                  </a:cubicBezTo>
                  <a:cubicBezTo>
                    <a:pt x="17" y="12"/>
                    <a:pt x="17" y="12"/>
                    <a:pt x="18" y="12"/>
                  </a:cubicBezTo>
                  <a:cubicBezTo>
                    <a:pt x="18" y="12"/>
                    <a:pt x="18" y="12"/>
                    <a:pt x="19" y="13"/>
                  </a:cubicBezTo>
                  <a:cubicBezTo>
                    <a:pt x="19" y="13"/>
                    <a:pt x="19" y="13"/>
                    <a:pt x="19" y="13"/>
                  </a:cubicBezTo>
                  <a:cubicBezTo>
                    <a:pt x="20" y="13"/>
                    <a:pt x="20" y="13"/>
                    <a:pt x="20" y="13"/>
                  </a:cubicBezTo>
                  <a:cubicBezTo>
                    <a:pt x="18" y="8"/>
                    <a:pt x="18" y="8"/>
                    <a:pt x="18" y="8"/>
                  </a:cubicBezTo>
                  <a:cubicBezTo>
                    <a:pt x="17" y="8"/>
                    <a:pt x="17" y="8"/>
                    <a:pt x="17" y="8"/>
                  </a:cubicBezTo>
                  <a:cubicBezTo>
                    <a:pt x="17" y="9"/>
                    <a:pt x="17" y="9"/>
                    <a:pt x="17" y="9"/>
                  </a:cubicBezTo>
                  <a:cubicBezTo>
                    <a:pt x="17" y="9"/>
                    <a:pt x="17" y="10"/>
                    <a:pt x="17" y="10"/>
                  </a:cubicBezTo>
                  <a:cubicBezTo>
                    <a:pt x="17" y="10"/>
                    <a:pt x="17" y="11"/>
                    <a:pt x="15" y="11"/>
                  </a:cubicBezTo>
                  <a:cubicBezTo>
                    <a:pt x="9" y="14"/>
                    <a:pt x="9" y="14"/>
                    <a:pt x="9" y="14"/>
                  </a:cubicBezTo>
                  <a:cubicBezTo>
                    <a:pt x="16" y="3"/>
                    <a:pt x="16" y="3"/>
                    <a:pt x="16" y="3"/>
                  </a:cubicBezTo>
                  <a:cubicBezTo>
                    <a:pt x="15" y="0"/>
                    <a:pt x="15" y="0"/>
                    <a:pt x="15" y="0"/>
                  </a:cubicBezTo>
                  <a:cubicBezTo>
                    <a:pt x="14" y="1"/>
                    <a:pt x="14" y="1"/>
                    <a:pt x="14" y="1"/>
                  </a:cubicBezTo>
                  <a:cubicBezTo>
                    <a:pt x="14" y="1"/>
                    <a:pt x="14" y="1"/>
                    <a:pt x="14" y="1"/>
                  </a:cubicBezTo>
                  <a:cubicBezTo>
                    <a:pt x="14" y="1"/>
                    <a:pt x="14" y="1"/>
                    <a:pt x="14" y="2"/>
                  </a:cubicBezTo>
                  <a:cubicBezTo>
                    <a:pt x="14" y="2"/>
                    <a:pt x="14" y="2"/>
                    <a:pt x="14" y="2"/>
                  </a:cubicBezTo>
                  <a:lnTo>
                    <a:pt x="13" y="3"/>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62" name="Freeform 256"/>
            <p:cNvSpPr>
              <a:spLocks noEditPoints="1"/>
            </p:cNvSpPr>
            <p:nvPr userDrawn="1"/>
          </p:nvSpPr>
          <p:spPr bwMode="auto">
            <a:xfrm>
              <a:off x="12738100" y="546100"/>
              <a:ext cx="63500" cy="53975"/>
            </a:xfrm>
            <a:custGeom>
              <a:avLst/>
              <a:gdLst>
                <a:gd name="T0" fmla="*/ 13 w 17"/>
                <a:gd name="T1" fmla="*/ 1 h 14"/>
                <a:gd name="T2" fmla="*/ 7 w 17"/>
                <a:gd name="T3" fmla="*/ 1 h 14"/>
                <a:gd name="T4" fmla="*/ 1 w 17"/>
                <a:gd name="T5" fmla="*/ 4 h 14"/>
                <a:gd name="T6" fmla="*/ 0 w 17"/>
                <a:gd name="T7" fmla="*/ 9 h 14"/>
                <a:gd name="T8" fmla="*/ 3 w 17"/>
                <a:gd name="T9" fmla="*/ 13 h 14"/>
                <a:gd name="T10" fmla="*/ 7 w 17"/>
                <a:gd name="T11" fmla="*/ 14 h 14"/>
                <a:gd name="T12" fmla="*/ 10 w 17"/>
                <a:gd name="T13" fmla="*/ 13 h 14"/>
                <a:gd name="T14" fmla="*/ 15 w 17"/>
                <a:gd name="T15" fmla="*/ 10 h 14"/>
                <a:gd name="T16" fmla="*/ 16 w 17"/>
                <a:gd name="T17" fmla="*/ 5 h 14"/>
                <a:gd name="T18" fmla="*/ 13 w 17"/>
                <a:gd name="T19" fmla="*/ 1 h 14"/>
                <a:gd name="T20" fmla="*/ 14 w 17"/>
                <a:gd name="T21" fmla="*/ 8 h 14"/>
                <a:gd name="T22" fmla="*/ 9 w 17"/>
                <a:gd name="T23" fmla="*/ 11 h 14"/>
                <a:gd name="T24" fmla="*/ 4 w 17"/>
                <a:gd name="T25" fmla="*/ 11 h 14"/>
                <a:gd name="T26" fmla="*/ 1 w 17"/>
                <a:gd name="T27" fmla="*/ 9 h 14"/>
                <a:gd name="T28" fmla="*/ 2 w 17"/>
                <a:gd name="T29" fmla="*/ 6 h 14"/>
                <a:gd name="T30" fmla="*/ 7 w 17"/>
                <a:gd name="T31" fmla="*/ 3 h 14"/>
                <a:gd name="T32" fmla="*/ 11 w 17"/>
                <a:gd name="T33" fmla="*/ 3 h 14"/>
                <a:gd name="T34" fmla="*/ 13 w 17"/>
                <a:gd name="T35" fmla="*/ 3 h 14"/>
                <a:gd name="T36" fmla="*/ 15 w 17"/>
                <a:gd name="T37" fmla="*/ 5 h 14"/>
                <a:gd name="T38" fmla="*/ 14 w 17"/>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4">
                  <a:moveTo>
                    <a:pt x="13" y="1"/>
                  </a:moveTo>
                  <a:cubicBezTo>
                    <a:pt x="11" y="1"/>
                    <a:pt x="9" y="0"/>
                    <a:pt x="7" y="1"/>
                  </a:cubicBezTo>
                  <a:cubicBezTo>
                    <a:pt x="4" y="2"/>
                    <a:pt x="3" y="3"/>
                    <a:pt x="1" y="4"/>
                  </a:cubicBezTo>
                  <a:cubicBezTo>
                    <a:pt x="0" y="6"/>
                    <a:pt x="0" y="7"/>
                    <a:pt x="0" y="9"/>
                  </a:cubicBezTo>
                  <a:cubicBezTo>
                    <a:pt x="1" y="11"/>
                    <a:pt x="2" y="12"/>
                    <a:pt x="3" y="13"/>
                  </a:cubicBezTo>
                  <a:cubicBezTo>
                    <a:pt x="4" y="13"/>
                    <a:pt x="6" y="14"/>
                    <a:pt x="7" y="14"/>
                  </a:cubicBezTo>
                  <a:cubicBezTo>
                    <a:pt x="8" y="14"/>
                    <a:pt x="9" y="13"/>
                    <a:pt x="10" y="13"/>
                  </a:cubicBezTo>
                  <a:cubicBezTo>
                    <a:pt x="12" y="13"/>
                    <a:pt x="14" y="12"/>
                    <a:pt x="15" y="10"/>
                  </a:cubicBezTo>
                  <a:cubicBezTo>
                    <a:pt x="16" y="8"/>
                    <a:pt x="17" y="7"/>
                    <a:pt x="16" y="5"/>
                  </a:cubicBezTo>
                  <a:cubicBezTo>
                    <a:pt x="16" y="4"/>
                    <a:pt x="15" y="2"/>
                    <a:pt x="13" y="1"/>
                  </a:cubicBezTo>
                  <a:close/>
                  <a:moveTo>
                    <a:pt x="14" y="8"/>
                  </a:moveTo>
                  <a:cubicBezTo>
                    <a:pt x="13" y="9"/>
                    <a:pt x="11" y="10"/>
                    <a:pt x="9" y="11"/>
                  </a:cubicBezTo>
                  <a:cubicBezTo>
                    <a:pt x="7" y="11"/>
                    <a:pt x="5" y="11"/>
                    <a:pt x="4" y="11"/>
                  </a:cubicBezTo>
                  <a:cubicBezTo>
                    <a:pt x="2" y="10"/>
                    <a:pt x="2" y="10"/>
                    <a:pt x="1" y="9"/>
                  </a:cubicBezTo>
                  <a:cubicBezTo>
                    <a:pt x="1" y="8"/>
                    <a:pt x="2" y="7"/>
                    <a:pt x="2" y="6"/>
                  </a:cubicBezTo>
                  <a:cubicBezTo>
                    <a:pt x="3" y="5"/>
                    <a:pt x="5" y="4"/>
                    <a:pt x="7" y="3"/>
                  </a:cubicBezTo>
                  <a:cubicBezTo>
                    <a:pt x="9" y="3"/>
                    <a:pt x="10" y="3"/>
                    <a:pt x="11" y="3"/>
                  </a:cubicBezTo>
                  <a:cubicBezTo>
                    <a:pt x="11" y="3"/>
                    <a:pt x="12" y="3"/>
                    <a:pt x="13" y="3"/>
                  </a:cubicBezTo>
                  <a:cubicBezTo>
                    <a:pt x="14" y="4"/>
                    <a:pt x="15" y="4"/>
                    <a:pt x="15" y="5"/>
                  </a:cubicBezTo>
                  <a:cubicBezTo>
                    <a:pt x="15" y="6"/>
                    <a:pt x="15" y="7"/>
                    <a:pt x="14" y="8"/>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63" name="Freeform 257"/>
            <p:cNvSpPr>
              <a:spLocks/>
            </p:cNvSpPr>
            <p:nvPr userDrawn="1"/>
          </p:nvSpPr>
          <p:spPr bwMode="auto">
            <a:xfrm>
              <a:off x="12746038" y="603250"/>
              <a:ext cx="63500" cy="34925"/>
            </a:xfrm>
            <a:custGeom>
              <a:avLst/>
              <a:gdLst>
                <a:gd name="T0" fmla="*/ 17 w 17"/>
                <a:gd name="T1" fmla="*/ 3 h 9"/>
                <a:gd name="T2" fmla="*/ 15 w 17"/>
                <a:gd name="T3" fmla="*/ 1 h 9"/>
                <a:gd name="T4" fmla="*/ 12 w 17"/>
                <a:gd name="T5" fmla="*/ 0 h 9"/>
                <a:gd name="T6" fmla="*/ 9 w 17"/>
                <a:gd name="T7" fmla="*/ 1 h 9"/>
                <a:gd name="T8" fmla="*/ 8 w 17"/>
                <a:gd name="T9" fmla="*/ 3 h 9"/>
                <a:gd name="T10" fmla="*/ 7 w 17"/>
                <a:gd name="T11" fmla="*/ 4 h 9"/>
                <a:gd name="T12" fmla="*/ 6 w 17"/>
                <a:gd name="T13" fmla="*/ 6 h 9"/>
                <a:gd name="T14" fmla="*/ 4 w 17"/>
                <a:gd name="T15" fmla="*/ 7 h 9"/>
                <a:gd name="T16" fmla="*/ 2 w 17"/>
                <a:gd name="T17" fmla="*/ 7 h 9"/>
                <a:gd name="T18" fmla="*/ 2 w 17"/>
                <a:gd name="T19" fmla="*/ 5 h 9"/>
                <a:gd name="T20" fmla="*/ 3 w 17"/>
                <a:gd name="T21" fmla="*/ 3 h 9"/>
                <a:gd name="T22" fmla="*/ 5 w 17"/>
                <a:gd name="T23" fmla="*/ 1 h 9"/>
                <a:gd name="T24" fmla="*/ 5 w 17"/>
                <a:gd name="T25" fmla="*/ 1 h 9"/>
                <a:gd name="T26" fmla="*/ 5 w 17"/>
                <a:gd name="T27" fmla="*/ 1 h 9"/>
                <a:gd name="T28" fmla="*/ 0 w 17"/>
                <a:gd name="T29" fmla="*/ 2 h 9"/>
                <a:gd name="T30" fmla="*/ 0 w 17"/>
                <a:gd name="T31" fmla="*/ 3 h 9"/>
                <a:gd name="T32" fmla="*/ 0 w 17"/>
                <a:gd name="T33" fmla="*/ 3 h 9"/>
                <a:gd name="T34" fmla="*/ 1 w 17"/>
                <a:gd name="T35" fmla="*/ 3 h 9"/>
                <a:gd name="T36" fmla="*/ 1 w 17"/>
                <a:gd name="T37" fmla="*/ 3 h 9"/>
                <a:gd name="T38" fmla="*/ 0 w 17"/>
                <a:gd name="T39" fmla="*/ 4 h 9"/>
                <a:gd name="T40" fmla="*/ 0 w 17"/>
                <a:gd name="T41" fmla="*/ 6 h 9"/>
                <a:gd name="T42" fmla="*/ 2 w 17"/>
                <a:gd name="T43" fmla="*/ 9 h 9"/>
                <a:gd name="T44" fmla="*/ 5 w 17"/>
                <a:gd name="T45" fmla="*/ 9 h 9"/>
                <a:gd name="T46" fmla="*/ 5 w 17"/>
                <a:gd name="T47" fmla="*/ 9 h 9"/>
                <a:gd name="T48" fmla="*/ 8 w 17"/>
                <a:gd name="T49" fmla="*/ 8 h 9"/>
                <a:gd name="T50" fmla="*/ 10 w 17"/>
                <a:gd name="T51" fmla="*/ 6 h 9"/>
                <a:gd name="T52" fmla="*/ 11 w 17"/>
                <a:gd name="T53" fmla="*/ 4 h 9"/>
                <a:gd name="T54" fmla="*/ 12 w 17"/>
                <a:gd name="T55" fmla="*/ 3 h 9"/>
                <a:gd name="T56" fmla="*/ 13 w 17"/>
                <a:gd name="T57" fmla="*/ 2 h 9"/>
                <a:gd name="T58" fmla="*/ 15 w 17"/>
                <a:gd name="T59" fmla="*/ 2 h 9"/>
                <a:gd name="T60" fmla="*/ 15 w 17"/>
                <a:gd name="T61" fmla="*/ 4 h 9"/>
                <a:gd name="T62" fmla="*/ 15 w 17"/>
                <a:gd name="T63" fmla="*/ 6 h 9"/>
                <a:gd name="T64" fmla="*/ 12 w 17"/>
                <a:gd name="T65" fmla="*/ 7 h 9"/>
                <a:gd name="T66" fmla="*/ 12 w 17"/>
                <a:gd name="T67" fmla="*/ 7 h 9"/>
                <a:gd name="T68" fmla="*/ 12 w 17"/>
                <a:gd name="T69" fmla="*/ 8 h 9"/>
                <a:gd name="T70" fmla="*/ 17 w 17"/>
                <a:gd name="T71" fmla="*/ 7 h 9"/>
                <a:gd name="T72" fmla="*/ 17 w 17"/>
                <a:gd name="T73" fmla="*/ 6 h 9"/>
                <a:gd name="T74" fmla="*/ 17 w 17"/>
                <a:gd name="T75" fmla="*/ 6 h 9"/>
                <a:gd name="T76" fmla="*/ 16 w 17"/>
                <a:gd name="T77" fmla="*/ 6 h 9"/>
                <a:gd name="T78" fmla="*/ 16 w 17"/>
                <a:gd name="T79" fmla="*/ 6 h 9"/>
                <a:gd name="T80" fmla="*/ 16 w 17"/>
                <a:gd name="T81" fmla="*/ 5 h 9"/>
                <a:gd name="T82" fmla="*/ 17 w 17"/>
                <a:gd name="T8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9">
                  <a:moveTo>
                    <a:pt x="17" y="3"/>
                  </a:moveTo>
                  <a:cubicBezTo>
                    <a:pt x="16" y="2"/>
                    <a:pt x="16" y="1"/>
                    <a:pt x="15" y="1"/>
                  </a:cubicBezTo>
                  <a:cubicBezTo>
                    <a:pt x="14" y="0"/>
                    <a:pt x="13" y="0"/>
                    <a:pt x="12" y="0"/>
                  </a:cubicBezTo>
                  <a:cubicBezTo>
                    <a:pt x="11" y="0"/>
                    <a:pt x="10" y="1"/>
                    <a:pt x="9" y="1"/>
                  </a:cubicBezTo>
                  <a:cubicBezTo>
                    <a:pt x="9" y="2"/>
                    <a:pt x="9" y="2"/>
                    <a:pt x="8" y="3"/>
                  </a:cubicBezTo>
                  <a:cubicBezTo>
                    <a:pt x="7" y="4"/>
                    <a:pt x="7" y="4"/>
                    <a:pt x="7" y="4"/>
                  </a:cubicBezTo>
                  <a:cubicBezTo>
                    <a:pt x="7" y="5"/>
                    <a:pt x="6" y="6"/>
                    <a:pt x="6" y="6"/>
                  </a:cubicBezTo>
                  <a:cubicBezTo>
                    <a:pt x="6" y="7"/>
                    <a:pt x="5" y="7"/>
                    <a:pt x="4" y="7"/>
                  </a:cubicBezTo>
                  <a:cubicBezTo>
                    <a:pt x="3" y="7"/>
                    <a:pt x="3" y="7"/>
                    <a:pt x="2" y="7"/>
                  </a:cubicBezTo>
                  <a:cubicBezTo>
                    <a:pt x="2" y="6"/>
                    <a:pt x="2" y="6"/>
                    <a:pt x="2" y="5"/>
                  </a:cubicBezTo>
                  <a:cubicBezTo>
                    <a:pt x="1" y="4"/>
                    <a:pt x="2" y="4"/>
                    <a:pt x="3" y="3"/>
                  </a:cubicBezTo>
                  <a:cubicBezTo>
                    <a:pt x="3" y="2"/>
                    <a:pt x="4" y="2"/>
                    <a:pt x="5" y="1"/>
                  </a:cubicBezTo>
                  <a:cubicBezTo>
                    <a:pt x="5" y="1"/>
                    <a:pt x="5" y="1"/>
                    <a:pt x="5" y="1"/>
                  </a:cubicBezTo>
                  <a:cubicBezTo>
                    <a:pt x="5" y="1"/>
                    <a:pt x="5" y="1"/>
                    <a:pt x="5" y="1"/>
                  </a:cubicBezTo>
                  <a:cubicBezTo>
                    <a:pt x="0" y="2"/>
                    <a:pt x="0" y="2"/>
                    <a:pt x="0" y="2"/>
                  </a:cubicBezTo>
                  <a:cubicBezTo>
                    <a:pt x="0" y="3"/>
                    <a:pt x="0" y="3"/>
                    <a:pt x="0" y="3"/>
                  </a:cubicBezTo>
                  <a:cubicBezTo>
                    <a:pt x="0" y="3"/>
                    <a:pt x="0" y="3"/>
                    <a:pt x="0" y="3"/>
                  </a:cubicBezTo>
                  <a:cubicBezTo>
                    <a:pt x="1" y="3"/>
                    <a:pt x="1" y="3"/>
                    <a:pt x="1" y="3"/>
                  </a:cubicBezTo>
                  <a:cubicBezTo>
                    <a:pt x="1" y="3"/>
                    <a:pt x="1" y="3"/>
                    <a:pt x="1" y="3"/>
                  </a:cubicBezTo>
                  <a:cubicBezTo>
                    <a:pt x="1" y="3"/>
                    <a:pt x="1" y="3"/>
                    <a:pt x="0" y="4"/>
                  </a:cubicBezTo>
                  <a:cubicBezTo>
                    <a:pt x="0" y="5"/>
                    <a:pt x="0" y="5"/>
                    <a:pt x="0" y="6"/>
                  </a:cubicBezTo>
                  <a:cubicBezTo>
                    <a:pt x="0" y="7"/>
                    <a:pt x="1" y="8"/>
                    <a:pt x="2" y="9"/>
                  </a:cubicBezTo>
                  <a:cubicBezTo>
                    <a:pt x="3" y="9"/>
                    <a:pt x="4" y="9"/>
                    <a:pt x="5" y="9"/>
                  </a:cubicBezTo>
                  <a:cubicBezTo>
                    <a:pt x="5" y="9"/>
                    <a:pt x="5" y="9"/>
                    <a:pt x="5" y="9"/>
                  </a:cubicBezTo>
                  <a:cubicBezTo>
                    <a:pt x="6" y="9"/>
                    <a:pt x="7" y="9"/>
                    <a:pt x="8" y="8"/>
                  </a:cubicBezTo>
                  <a:cubicBezTo>
                    <a:pt x="8" y="8"/>
                    <a:pt x="9" y="7"/>
                    <a:pt x="10" y="6"/>
                  </a:cubicBezTo>
                  <a:cubicBezTo>
                    <a:pt x="11" y="4"/>
                    <a:pt x="11" y="4"/>
                    <a:pt x="11" y="4"/>
                  </a:cubicBezTo>
                  <a:cubicBezTo>
                    <a:pt x="11" y="4"/>
                    <a:pt x="11" y="3"/>
                    <a:pt x="12" y="3"/>
                  </a:cubicBezTo>
                  <a:cubicBezTo>
                    <a:pt x="12" y="2"/>
                    <a:pt x="13" y="2"/>
                    <a:pt x="13" y="2"/>
                  </a:cubicBezTo>
                  <a:cubicBezTo>
                    <a:pt x="14" y="2"/>
                    <a:pt x="14" y="2"/>
                    <a:pt x="15" y="2"/>
                  </a:cubicBezTo>
                  <a:cubicBezTo>
                    <a:pt x="15" y="3"/>
                    <a:pt x="15" y="3"/>
                    <a:pt x="15" y="4"/>
                  </a:cubicBezTo>
                  <a:cubicBezTo>
                    <a:pt x="15" y="4"/>
                    <a:pt x="15" y="5"/>
                    <a:pt x="15" y="6"/>
                  </a:cubicBezTo>
                  <a:cubicBezTo>
                    <a:pt x="14" y="6"/>
                    <a:pt x="13" y="7"/>
                    <a:pt x="12" y="7"/>
                  </a:cubicBezTo>
                  <a:cubicBezTo>
                    <a:pt x="12" y="7"/>
                    <a:pt x="12" y="7"/>
                    <a:pt x="12" y="7"/>
                  </a:cubicBezTo>
                  <a:cubicBezTo>
                    <a:pt x="12" y="8"/>
                    <a:pt x="12" y="8"/>
                    <a:pt x="12" y="8"/>
                  </a:cubicBezTo>
                  <a:cubicBezTo>
                    <a:pt x="17" y="7"/>
                    <a:pt x="17" y="7"/>
                    <a:pt x="17" y="7"/>
                  </a:cubicBezTo>
                  <a:cubicBezTo>
                    <a:pt x="17" y="6"/>
                    <a:pt x="17" y="6"/>
                    <a:pt x="17" y="6"/>
                  </a:cubicBezTo>
                  <a:cubicBezTo>
                    <a:pt x="17" y="6"/>
                    <a:pt x="17" y="6"/>
                    <a:pt x="17" y="6"/>
                  </a:cubicBezTo>
                  <a:cubicBezTo>
                    <a:pt x="16" y="6"/>
                    <a:pt x="16" y="6"/>
                    <a:pt x="16" y="6"/>
                  </a:cubicBezTo>
                  <a:cubicBezTo>
                    <a:pt x="16" y="6"/>
                    <a:pt x="16" y="6"/>
                    <a:pt x="16" y="6"/>
                  </a:cubicBezTo>
                  <a:cubicBezTo>
                    <a:pt x="16" y="6"/>
                    <a:pt x="16" y="6"/>
                    <a:pt x="16" y="5"/>
                  </a:cubicBezTo>
                  <a:cubicBezTo>
                    <a:pt x="16" y="4"/>
                    <a:pt x="17" y="4"/>
                    <a:pt x="17"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64" name="Freeform 258"/>
            <p:cNvSpPr>
              <a:spLocks/>
            </p:cNvSpPr>
            <p:nvPr userDrawn="1"/>
          </p:nvSpPr>
          <p:spPr bwMode="auto">
            <a:xfrm>
              <a:off x="12380913" y="1009650"/>
              <a:ext cx="14288" cy="34925"/>
            </a:xfrm>
            <a:custGeom>
              <a:avLst/>
              <a:gdLst>
                <a:gd name="T0" fmla="*/ 2 w 4"/>
                <a:gd name="T1" fmla="*/ 0 h 9"/>
                <a:gd name="T2" fmla="*/ 1 w 4"/>
                <a:gd name="T3" fmla="*/ 1 h 9"/>
                <a:gd name="T4" fmla="*/ 1 w 4"/>
                <a:gd name="T5" fmla="*/ 8 h 9"/>
                <a:gd name="T6" fmla="*/ 2 w 4"/>
                <a:gd name="T7" fmla="*/ 9 h 9"/>
                <a:gd name="T8" fmla="*/ 4 w 4"/>
                <a:gd name="T9" fmla="*/ 7 h 9"/>
                <a:gd name="T10" fmla="*/ 4 w 4"/>
                <a:gd name="T11" fmla="*/ 1 h 9"/>
                <a:gd name="T12" fmla="*/ 2 w 4"/>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4" h="9">
                  <a:moveTo>
                    <a:pt x="2" y="0"/>
                  </a:moveTo>
                  <a:cubicBezTo>
                    <a:pt x="2" y="0"/>
                    <a:pt x="1" y="0"/>
                    <a:pt x="1" y="1"/>
                  </a:cubicBezTo>
                  <a:cubicBezTo>
                    <a:pt x="0" y="4"/>
                    <a:pt x="0" y="6"/>
                    <a:pt x="1" y="8"/>
                  </a:cubicBezTo>
                  <a:cubicBezTo>
                    <a:pt x="1" y="8"/>
                    <a:pt x="2" y="9"/>
                    <a:pt x="2" y="9"/>
                  </a:cubicBezTo>
                  <a:cubicBezTo>
                    <a:pt x="3" y="9"/>
                    <a:pt x="4" y="8"/>
                    <a:pt x="4" y="7"/>
                  </a:cubicBezTo>
                  <a:cubicBezTo>
                    <a:pt x="4" y="6"/>
                    <a:pt x="4" y="3"/>
                    <a:pt x="4" y="1"/>
                  </a:cubicBezTo>
                  <a:cubicBezTo>
                    <a:pt x="4" y="0"/>
                    <a:pt x="3" y="0"/>
                    <a:pt x="2"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65" name="Freeform 259"/>
            <p:cNvSpPr>
              <a:spLocks/>
            </p:cNvSpPr>
            <p:nvPr userDrawn="1"/>
          </p:nvSpPr>
          <p:spPr bwMode="auto">
            <a:xfrm>
              <a:off x="12406313" y="1006475"/>
              <a:ext cx="11113" cy="33338"/>
            </a:xfrm>
            <a:custGeom>
              <a:avLst/>
              <a:gdLst>
                <a:gd name="T0" fmla="*/ 1 w 3"/>
                <a:gd name="T1" fmla="*/ 1 h 9"/>
                <a:gd name="T2" fmla="*/ 0 w 3"/>
                <a:gd name="T3" fmla="*/ 3 h 9"/>
                <a:gd name="T4" fmla="*/ 0 w 3"/>
                <a:gd name="T5" fmla="*/ 8 h 9"/>
                <a:gd name="T6" fmla="*/ 2 w 3"/>
                <a:gd name="T7" fmla="*/ 9 h 9"/>
                <a:gd name="T8" fmla="*/ 3 w 3"/>
                <a:gd name="T9" fmla="*/ 9 h 9"/>
                <a:gd name="T10" fmla="*/ 3 w 3"/>
                <a:gd name="T11" fmla="*/ 8 h 9"/>
                <a:gd name="T12" fmla="*/ 3 w 3"/>
                <a:gd name="T13" fmla="*/ 2 h 9"/>
                <a:gd name="T14" fmla="*/ 2 w 3"/>
                <a:gd name="T15" fmla="*/ 1 h 9"/>
                <a:gd name="T16" fmla="*/ 1 w 3"/>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9">
                  <a:moveTo>
                    <a:pt x="1" y="1"/>
                  </a:moveTo>
                  <a:cubicBezTo>
                    <a:pt x="0" y="1"/>
                    <a:pt x="0" y="2"/>
                    <a:pt x="0" y="3"/>
                  </a:cubicBezTo>
                  <a:cubicBezTo>
                    <a:pt x="0" y="8"/>
                    <a:pt x="0" y="8"/>
                    <a:pt x="0" y="8"/>
                  </a:cubicBezTo>
                  <a:cubicBezTo>
                    <a:pt x="0" y="9"/>
                    <a:pt x="1" y="9"/>
                    <a:pt x="2" y="9"/>
                  </a:cubicBezTo>
                  <a:cubicBezTo>
                    <a:pt x="2" y="9"/>
                    <a:pt x="3" y="9"/>
                    <a:pt x="3" y="9"/>
                  </a:cubicBezTo>
                  <a:cubicBezTo>
                    <a:pt x="3" y="8"/>
                    <a:pt x="3" y="8"/>
                    <a:pt x="3" y="8"/>
                  </a:cubicBezTo>
                  <a:cubicBezTo>
                    <a:pt x="3" y="2"/>
                    <a:pt x="3" y="2"/>
                    <a:pt x="3" y="2"/>
                  </a:cubicBezTo>
                  <a:cubicBezTo>
                    <a:pt x="3" y="1"/>
                    <a:pt x="3" y="0"/>
                    <a:pt x="2" y="1"/>
                  </a:cubicBezTo>
                  <a:cubicBezTo>
                    <a:pt x="1" y="1"/>
                    <a:pt x="1" y="1"/>
                    <a:pt x="1"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66" name="Freeform 260"/>
            <p:cNvSpPr>
              <a:spLocks/>
            </p:cNvSpPr>
            <p:nvPr userDrawn="1"/>
          </p:nvSpPr>
          <p:spPr bwMode="auto">
            <a:xfrm>
              <a:off x="12331700" y="1047750"/>
              <a:ext cx="14288" cy="11113"/>
            </a:xfrm>
            <a:custGeom>
              <a:avLst/>
              <a:gdLst>
                <a:gd name="T0" fmla="*/ 3 w 4"/>
                <a:gd name="T1" fmla="*/ 1 h 3"/>
                <a:gd name="T2" fmla="*/ 2 w 4"/>
                <a:gd name="T3" fmla="*/ 0 h 3"/>
                <a:gd name="T4" fmla="*/ 1 w 4"/>
                <a:gd name="T5" fmla="*/ 0 h 3"/>
                <a:gd name="T6" fmla="*/ 1 w 4"/>
                <a:gd name="T7" fmla="*/ 1 h 3"/>
                <a:gd name="T8" fmla="*/ 1 w 4"/>
                <a:gd name="T9" fmla="*/ 3 h 3"/>
                <a:gd name="T10" fmla="*/ 2 w 4"/>
                <a:gd name="T11" fmla="*/ 3 h 3"/>
                <a:gd name="T12" fmla="*/ 3 w 4"/>
                <a:gd name="T13" fmla="*/ 2 h 3"/>
                <a:gd name="T14" fmla="*/ 3 w 4"/>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3" y="1"/>
                  </a:moveTo>
                  <a:cubicBezTo>
                    <a:pt x="3" y="0"/>
                    <a:pt x="3" y="0"/>
                    <a:pt x="2" y="0"/>
                  </a:cubicBezTo>
                  <a:cubicBezTo>
                    <a:pt x="2" y="0"/>
                    <a:pt x="2" y="0"/>
                    <a:pt x="1" y="0"/>
                  </a:cubicBezTo>
                  <a:cubicBezTo>
                    <a:pt x="1" y="0"/>
                    <a:pt x="1" y="1"/>
                    <a:pt x="1" y="1"/>
                  </a:cubicBezTo>
                  <a:cubicBezTo>
                    <a:pt x="0" y="2"/>
                    <a:pt x="1" y="2"/>
                    <a:pt x="1" y="3"/>
                  </a:cubicBezTo>
                  <a:cubicBezTo>
                    <a:pt x="2" y="3"/>
                    <a:pt x="2" y="3"/>
                    <a:pt x="2" y="3"/>
                  </a:cubicBezTo>
                  <a:cubicBezTo>
                    <a:pt x="3" y="3"/>
                    <a:pt x="3" y="2"/>
                    <a:pt x="3" y="2"/>
                  </a:cubicBezTo>
                  <a:cubicBezTo>
                    <a:pt x="4" y="2"/>
                    <a:pt x="4" y="1"/>
                    <a:pt x="3"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67" name="Freeform 261"/>
            <p:cNvSpPr>
              <a:spLocks/>
            </p:cNvSpPr>
            <p:nvPr userDrawn="1"/>
          </p:nvSpPr>
          <p:spPr bwMode="auto">
            <a:xfrm>
              <a:off x="12455525" y="1047750"/>
              <a:ext cx="11113" cy="11113"/>
            </a:xfrm>
            <a:custGeom>
              <a:avLst/>
              <a:gdLst>
                <a:gd name="T0" fmla="*/ 2 w 3"/>
                <a:gd name="T1" fmla="*/ 0 h 3"/>
                <a:gd name="T2" fmla="*/ 1 w 3"/>
                <a:gd name="T3" fmla="*/ 0 h 3"/>
                <a:gd name="T4" fmla="*/ 0 w 3"/>
                <a:gd name="T5" fmla="*/ 2 h 3"/>
                <a:gd name="T6" fmla="*/ 0 w 3"/>
                <a:gd name="T7" fmla="*/ 3 h 3"/>
                <a:gd name="T8" fmla="*/ 1 w 3"/>
                <a:gd name="T9" fmla="*/ 3 h 3"/>
                <a:gd name="T10" fmla="*/ 2 w 3"/>
                <a:gd name="T11" fmla="*/ 3 h 3"/>
                <a:gd name="T12" fmla="*/ 3 w 3"/>
                <a:gd name="T13" fmla="*/ 1 h 3"/>
                <a:gd name="T14" fmla="*/ 2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0"/>
                  </a:moveTo>
                  <a:cubicBezTo>
                    <a:pt x="1" y="0"/>
                    <a:pt x="1" y="0"/>
                    <a:pt x="1" y="0"/>
                  </a:cubicBezTo>
                  <a:cubicBezTo>
                    <a:pt x="0" y="0"/>
                    <a:pt x="0" y="1"/>
                    <a:pt x="0" y="2"/>
                  </a:cubicBezTo>
                  <a:cubicBezTo>
                    <a:pt x="0" y="2"/>
                    <a:pt x="0" y="2"/>
                    <a:pt x="0" y="3"/>
                  </a:cubicBezTo>
                  <a:cubicBezTo>
                    <a:pt x="0" y="3"/>
                    <a:pt x="1" y="3"/>
                    <a:pt x="1" y="3"/>
                  </a:cubicBezTo>
                  <a:cubicBezTo>
                    <a:pt x="1" y="3"/>
                    <a:pt x="2" y="3"/>
                    <a:pt x="2" y="3"/>
                  </a:cubicBezTo>
                  <a:cubicBezTo>
                    <a:pt x="2" y="2"/>
                    <a:pt x="3" y="2"/>
                    <a:pt x="3" y="1"/>
                  </a:cubicBezTo>
                  <a:cubicBezTo>
                    <a:pt x="3" y="1"/>
                    <a:pt x="2" y="0"/>
                    <a:pt x="2"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68" name="Freeform 262"/>
            <p:cNvSpPr>
              <a:spLocks/>
            </p:cNvSpPr>
            <p:nvPr userDrawn="1"/>
          </p:nvSpPr>
          <p:spPr bwMode="auto">
            <a:xfrm>
              <a:off x="12342813" y="1028700"/>
              <a:ext cx="33338" cy="19050"/>
            </a:xfrm>
            <a:custGeom>
              <a:avLst/>
              <a:gdLst>
                <a:gd name="T0" fmla="*/ 8 w 9"/>
                <a:gd name="T1" fmla="*/ 0 h 5"/>
                <a:gd name="T2" fmla="*/ 1 w 9"/>
                <a:gd name="T3" fmla="*/ 3 h 5"/>
                <a:gd name="T4" fmla="*/ 1 w 9"/>
                <a:gd name="T5" fmla="*/ 4 h 5"/>
                <a:gd name="T6" fmla="*/ 2 w 9"/>
                <a:gd name="T7" fmla="*/ 5 h 5"/>
                <a:gd name="T8" fmla="*/ 3 w 9"/>
                <a:gd name="T9" fmla="*/ 5 h 5"/>
                <a:gd name="T10" fmla="*/ 4 w 9"/>
                <a:gd name="T11" fmla="*/ 4 h 5"/>
                <a:gd name="T12" fmla="*/ 8 w 9"/>
                <a:gd name="T13" fmla="*/ 3 h 5"/>
                <a:gd name="T14" fmla="*/ 9 w 9"/>
                <a:gd name="T15" fmla="*/ 1 h 5"/>
                <a:gd name="T16" fmla="*/ 8 w 9"/>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8" y="0"/>
                  </a:moveTo>
                  <a:cubicBezTo>
                    <a:pt x="5" y="1"/>
                    <a:pt x="3" y="2"/>
                    <a:pt x="1" y="3"/>
                  </a:cubicBezTo>
                  <a:cubicBezTo>
                    <a:pt x="1" y="4"/>
                    <a:pt x="0" y="4"/>
                    <a:pt x="1" y="4"/>
                  </a:cubicBezTo>
                  <a:cubicBezTo>
                    <a:pt x="2" y="5"/>
                    <a:pt x="2" y="5"/>
                    <a:pt x="2" y="5"/>
                  </a:cubicBezTo>
                  <a:cubicBezTo>
                    <a:pt x="2" y="5"/>
                    <a:pt x="2" y="5"/>
                    <a:pt x="3" y="5"/>
                  </a:cubicBezTo>
                  <a:cubicBezTo>
                    <a:pt x="3" y="5"/>
                    <a:pt x="3" y="5"/>
                    <a:pt x="4" y="4"/>
                  </a:cubicBezTo>
                  <a:cubicBezTo>
                    <a:pt x="5" y="4"/>
                    <a:pt x="6" y="3"/>
                    <a:pt x="8" y="3"/>
                  </a:cubicBezTo>
                  <a:cubicBezTo>
                    <a:pt x="9" y="2"/>
                    <a:pt x="9" y="2"/>
                    <a:pt x="9" y="1"/>
                  </a:cubicBezTo>
                  <a:cubicBezTo>
                    <a:pt x="9" y="0"/>
                    <a:pt x="9" y="0"/>
                    <a:pt x="8"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69" name="Freeform 263"/>
            <p:cNvSpPr>
              <a:spLocks/>
            </p:cNvSpPr>
            <p:nvPr userDrawn="1"/>
          </p:nvSpPr>
          <p:spPr bwMode="auto">
            <a:xfrm>
              <a:off x="12425363" y="1028700"/>
              <a:ext cx="30163" cy="22225"/>
            </a:xfrm>
            <a:custGeom>
              <a:avLst/>
              <a:gdLst>
                <a:gd name="T0" fmla="*/ 0 w 8"/>
                <a:gd name="T1" fmla="*/ 2 h 6"/>
                <a:gd name="T2" fmla="*/ 1 w 8"/>
                <a:gd name="T3" fmla="*/ 3 h 6"/>
                <a:gd name="T4" fmla="*/ 6 w 8"/>
                <a:gd name="T5" fmla="*/ 5 h 6"/>
                <a:gd name="T6" fmla="*/ 6 w 8"/>
                <a:gd name="T7" fmla="*/ 6 h 6"/>
                <a:gd name="T8" fmla="*/ 6 w 8"/>
                <a:gd name="T9" fmla="*/ 5 h 6"/>
                <a:gd name="T10" fmla="*/ 8 w 8"/>
                <a:gd name="T11" fmla="*/ 4 h 6"/>
                <a:gd name="T12" fmla="*/ 8 w 8"/>
                <a:gd name="T13" fmla="*/ 4 h 6"/>
                <a:gd name="T14" fmla="*/ 8 w 8"/>
                <a:gd name="T15" fmla="*/ 4 h 6"/>
                <a:gd name="T16" fmla="*/ 0 w 8"/>
                <a:gd name="T17" fmla="*/ 0 h 6"/>
                <a:gd name="T18" fmla="*/ 0 w 8"/>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0" y="2"/>
                  </a:moveTo>
                  <a:cubicBezTo>
                    <a:pt x="0" y="2"/>
                    <a:pt x="0" y="3"/>
                    <a:pt x="1" y="3"/>
                  </a:cubicBezTo>
                  <a:cubicBezTo>
                    <a:pt x="2" y="3"/>
                    <a:pt x="4" y="4"/>
                    <a:pt x="6" y="5"/>
                  </a:cubicBezTo>
                  <a:cubicBezTo>
                    <a:pt x="6" y="5"/>
                    <a:pt x="6" y="6"/>
                    <a:pt x="6" y="6"/>
                  </a:cubicBezTo>
                  <a:cubicBezTo>
                    <a:pt x="6" y="5"/>
                    <a:pt x="6" y="5"/>
                    <a:pt x="6" y="5"/>
                  </a:cubicBezTo>
                  <a:cubicBezTo>
                    <a:pt x="8" y="4"/>
                    <a:pt x="8" y="4"/>
                    <a:pt x="8" y="4"/>
                  </a:cubicBezTo>
                  <a:cubicBezTo>
                    <a:pt x="8" y="4"/>
                    <a:pt x="8" y="4"/>
                    <a:pt x="8" y="4"/>
                  </a:cubicBezTo>
                  <a:cubicBezTo>
                    <a:pt x="8" y="4"/>
                    <a:pt x="8" y="4"/>
                    <a:pt x="8" y="4"/>
                  </a:cubicBezTo>
                  <a:cubicBezTo>
                    <a:pt x="5" y="2"/>
                    <a:pt x="3" y="0"/>
                    <a:pt x="0" y="0"/>
                  </a:cubicBezTo>
                  <a:cubicBezTo>
                    <a:pt x="0" y="0"/>
                    <a:pt x="0" y="1"/>
                    <a:pt x="0"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70" name="Freeform 264"/>
            <p:cNvSpPr>
              <a:spLocks/>
            </p:cNvSpPr>
            <p:nvPr userDrawn="1"/>
          </p:nvSpPr>
          <p:spPr bwMode="auto">
            <a:xfrm>
              <a:off x="12403138" y="1069975"/>
              <a:ext cx="33338" cy="23813"/>
            </a:xfrm>
            <a:custGeom>
              <a:avLst/>
              <a:gdLst>
                <a:gd name="T0" fmla="*/ 9 w 9"/>
                <a:gd name="T1" fmla="*/ 3 h 6"/>
                <a:gd name="T2" fmla="*/ 5 w 9"/>
                <a:gd name="T3" fmla="*/ 1 h 6"/>
                <a:gd name="T4" fmla="*/ 2 w 9"/>
                <a:gd name="T5" fmla="*/ 0 h 6"/>
                <a:gd name="T6" fmla="*/ 2 w 9"/>
                <a:gd name="T7" fmla="*/ 0 h 6"/>
                <a:gd name="T8" fmla="*/ 0 w 9"/>
                <a:gd name="T9" fmla="*/ 1 h 6"/>
                <a:gd name="T10" fmla="*/ 0 w 9"/>
                <a:gd name="T11" fmla="*/ 2 h 6"/>
                <a:gd name="T12" fmla="*/ 6 w 9"/>
                <a:gd name="T13" fmla="*/ 5 h 6"/>
                <a:gd name="T14" fmla="*/ 7 w 9"/>
                <a:gd name="T15" fmla="*/ 6 h 6"/>
                <a:gd name="T16" fmla="*/ 8 w 9"/>
                <a:gd name="T17" fmla="*/ 5 h 6"/>
                <a:gd name="T18" fmla="*/ 9 w 9"/>
                <a:gd name="T19" fmla="*/ 4 h 6"/>
                <a:gd name="T20" fmla="*/ 9 w 9"/>
                <a:gd name="T21" fmla="*/ 3 h 6"/>
                <a:gd name="T22" fmla="*/ 9 w 9"/>
                <a:gd name="T2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6">
                  <a:moveTo>
                    <a:pt x="9" y="3"/>
                  </a:moveTo>
                  <a:cubicBezTo>
                    <a:pt x="8" y="2"/>
                    <a:pt x="7" y="2"/>
                    <a:pt x="5" y="1"/>
                  </a:cubicBezTo>
                  <a:cubicBezTo>
                    <a:pt x="4" y="1"/>
                    <a:pt x="3" y="0"/>
                    <a:pt x="2" y="0"/>
                  </a:cubicBezTo>
                  <a:cubicBezTo>
                    <a:pt x="2" y="0"/>
                    <a:pt x="2" y="0"/>
                    <a:pt x="2" y="0"/>
                  </a:cubicBezTo>
                  <a:cubicBezTo>
                    <a:pt x="1" y="0"/>
                    <a:pt x="0" y="0"/>
                    <a:pt x="0" y="1"/>
                  </a:cubicBezTo>
                  <a:cubicBezTo>
                    <a:pt x="0" y="1"/>
                    <a:pt x="0" y="2"/>
                    <a:pt x="0" y="2"/>
                  </a:cubicBezTo>
                  <a:cubicBezTo>
                    <a:pt x="3" y="3"/>
                    <a:pt x="4" y="4"/>
                    <a:pt x="6" y="5"/>
                  </a:cubicBezTo>
                  <a:cubicBezTo>
                    <a:pt x="7" y="6"/>
                    <a:pt x="7" y="6"/>
                    <a:pt x="7" y="6"/>
                  </a:cubicBezTo>
                  <a:cubicBezTo>
                    <a:pt x="7" y="6"/>
                    <a:pt x="8" y="5"/>
                    <a:pt x="8" y="5"/>
                  </a:cubicBezTo>
                  <a:cubicBezTo>
                    <a:pt x="9" y="4"/>
                    <a:pt x="9" y="4"/>
                    <a:pt x="9" y="4"/>
                  </a:cubicBezTo>
                  <a:cubicBezTo>
                    <a:pt x="9" y="4"/>
                    <a:pt x="9" y="4"/>
                    <a:pt x="9" y="3"/>
                  </a:cubicBezTo>
                  <a:cubicBezTo>
                    <a:pt x="9" y="3"/>
                    <a:pt x="9" y="3"/>
                    <a:pt x="9"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71" name="Freeform 265"/>
            <p:cNvSpPr>
              <a:spLocks/>
            </p:cNvSpPr>
            <p:nvPr userDrawn="1"/>
          </p:nvSpPr>
          <p:spPr bwMode="auto">
            <a:xfrm>
              <a:off x="12339638" y="1044575"/>
              <a:ext cx="47625" cy="41275"/>
            </a:xfrm>
            <a:custGeom>
              <a:avLst/>
              <a:gdLst>
                <a:gd name="T0" fmla="*/ 13 w 13"/>
                <a:gd name="T1" fmla="*/ 2 h 11"/>
                <a:gd name="T2" fmla="*/ 13 w 13"/>
                <a:gd name="T3" fmla="*/ 2 h 11"/>
                <a:gd name="T4" fmla="*/ 13 w 13"/>
                <a:gd name="T5" fmla="*/ 1 h 11"/>
                <a:gd name="T6" fmla="*/ 11 w 13"/>
                <a:gd name="T7" fmla="*/ 0 h 11"/>
                <a:gd name="T8" fmla="*/ 11 w 13"/>
                <a:gd name="T9" fmla="*/ 0 h 11"/>
                <a:gd name="T10" fmla="*/ 10 w 13"/>
                <a:gd name="T11" fmla="*/ 1 h 11"/>
                <a:gd name="T12" fmla="*/ 7 w 13"/>
                <a:gd name="T13" fmla="*/ 3 h 11"/>
                <a:gd name="T14" fmla="*/ 0 w 13"/>
                <a:gd name="T15" fmla="*/ 10 h 11"/>
                <a:gd name="T16" fmla="*/ 1 w 13"/>
                <a:gd name="T17" fmla="*/ 11 h 11"/>
                <a:gd name="T18" fmla="*/ 1 w 13"/>
                <a:gd name="T19" fmla="*/ 11 h 11"/>
                <a:gd name="T20" fmla="*/ 1 w 13"/>
                <a:gd name="T21" fmla="*/ 11 h 11"/>
                <a:gd name="T22" fmla="*/ 5 w 13"/>
                <a:gd name="T23" fmla="*/ 9 h 11"/>
                <a:gd name="T24" fmla="*/ 10 w 13"/>
                <a:gd name="T25" fmla="*/ 4 h 11"/>
                <a:gd name="T26" fmla="*/ 13 w 13"/>
                <a:gd name="T2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13" y="2"/>
                  </a:moveTo>
                  <a:cubicBezTo>
                    <a:pt x="13" y="2"/>
                    <a:pt x="13" y="2"/>
                    <a:pt x="13" y="2"/>
                  </a:cubicBezTo>
                  <a:cubicBezTo>
                    <a:pt x="13" y="1"/>
                    <a:pt x="13" y="1"/>
                    <a:pt x="13" y="1"/>
                  </a:cubicBezTo>
                  <a:cubicBezTo>
                    <a:pt x="11" y="0"/>
                    <a:pt x="11" y="0"/>
                    <a:pt x="11" y="0"/>
                  </a:cubicBezTo>
                  <a:cubicBezTo>
                    <a:pt x="11" y="0"/>
                    <a:pt x="11" y="0"/>
                    <a:pt x="11" y="0"/>
                  </a:cubicBezTo>
                  <a:cubicBezTo>
                    <a:pt x="11" y="0"/>
                    <a:pt x="10" y="0"/>
                    <a:pt x="10" y="1"/>
                  </a:cubicBezTo>
                  <a:cubicBezTo>
                    <a:pt x="9" y="1"/>
                    <a:pt x="8" y="2"/>
                    <a:pt x="7" y="3"/>
                  </a:cubicBezTo>
                  <a:cubicBezTo>
                    <a:pt x="4" y="5"/>
                    <a:pt x="1" y="7"/>
                    <a:pt x="0" y="10"/>
                  </a:cubicBezTo>
                  <a:cubicBezTo>
                    <a:pt x="0" y="10"/>
                    <a:pt x="0" y="11"/>
                    <a:pt x="1" y="11"/>
                  </a:cubicBezTo>
                  <a:cubicBezTo>
                    <a:pt x="1" y="11"/>
                    <a:pt x="1" y="11"/>
                    <a:pt x="1" y="11"/>
                  </a:cubicBezTo>
                  <a:cubicBezTo>
                    <a:pt x="1" y="11"/>
                    <a:pt x="1" y="11"/>
                    <a:pt x="1" y="11"/>
                  </a:cubicBezTo>
                  <a:cubicBezTo>
                    <a:pt x="3" y="10"/>
                    <a:pt x="4" y="10"/>
                    <a:pt x="5" y="9"/>
                  </a:cubicBezTo>
                  <a:cubicBezTo>
                    <a:pt x="6" y="7"/>
                    <a:pt x="8" y="5"/>
                    <a:pt x="10" y="4"/>
                  </a:cubicBezTo>
                  <a:cubicBezTo>
                    <a:pt x="11" y="4"/>
                    <a:pt x="12" y="3"/>
                    <a:pt x="13"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72" name="Freeform 266"/>
            <p:cNvSpPr>
              <a:spLocks/>
            </p:cNvSpPr>
            <p:nvPr userDrawn="1"/>
          </p:nvSpPr>
          <p:spPr bwMode="auto">
            <a:xfrm>
              <a:off x="12365038" y="1047750"/>
              <a:ext cx="52388" cy="41275"/>
            </a:xfrm>
            <a:custGeom>
              <a:avLst/>
              <a:gdLst>
                <a:gd name="T0" fmla="*/ 13 w 14"/>
                <a:gd name="T1" fmla="*/ 2 h 11"/>
                <a:gd name="T2" fmla="*/ 14 w 14"/>
                <a:gd name="T3" fmla="*/ 0 h 11"/>
                <a:gd name="T4" fmla="*/ 13 w 14"/>
                <a:gd name="T5" fmla="*/ 0 h 11"/>
                <a:gd name="T6" fmla="*/ 12 w 14"/>
                <a:gd name="T7" fmla="*/ 0 h 11"/>
                <a:gd name="T8" fmla="*/ 11 w 14"/>
                <a:gd name="T9" fmla="*/ 0 h 11"/>
                <a:gd name="T10" fmla="*/ 10 w 14"/>
                <a:gd name="T11" fmla="*/ 1 h 11"/>
                <a:gd name="T12" fmla="*/ 5 w 14"/>
                <a:gd name="T13" fmla="*/ 5 h 11"/>
                <a:gd name="T14" fmla="*/ 1 w 14"/>
                <a:gd name="T15" fmla="*/ 8 h 11"/>
                <a:gd name="T16" fmla="*/ 1 w 14"/>
                <a:gd name="T17" fmla="*/ 10 h 11"/>
                <a:gd name="T18" fmla="*/ 2 w 14"/>
                <a:gd name="T19" fmla="*/ 11 h 11"/>
                <a:gd name="T20" fmla="*/ 3 w 14"/>
                <a:gd name="T21" fmla="*/ 11 h 11"/>
                <a:gd name="T22" fmla="*/ 3 w 14"/>
                <a:gd name="T23" fmla="*/ 11 h 11"/>
                <a:gd name="T24" fmla="*/ 8 w 14"/>
                <a:gd name="T25" fmla="*/ 6 h 11"/>
                <a:gd name="T26" fmla="*/ 13 w 14"/>
                <a:gd name="T2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1">
                  <a:moveTo>
                    <a:pt x="13" y="2"/>
                  </a:moveTo>
                  <a:cubicBezTo>
                    <a:pt x="13" y="2"/>
                    <a:pt x="14" y="1"/>
                    <a:pt x="14" y="0"/>
                  </a:cubicBezTo>
                  <a:cubicBezTo>
                    <a:pt x="14" y="0"/>
                    <a:pt x="13" y="0"/>
                    <a:pt x="13" y="0"/>
                  </a:cubicBezTo>
                  <a:cubicBezTo>
                    <a:pt x="12" y="0"/>
                    <a:pt x="12" y="0"/>
                    <a:pt x="12" y="0"/>
                  </a:cubicBezTo>
                  <a:cubicBezTo>
                    <a:pt x="11" y="0"/>
                    <a:pt x="11" y="0"/>
                    <a:pt x="11" y="0"/>
                  </a:cubicBezTo>
                  <a:cubicBezTo>
                    <a:pt x="11" y="0"/>
                    <a:pt x="10" y="1"/>
                    <a:pt x="10" y="1"/>
                  </a:cubicBezTo>
                  <a:cubicBezTo>
                    <a:pt x="8" y="3"/>
                    <a:pt x="7" y="4"/>
                    <a:pt x="5" y="5"/>
                  </a:cubicBezTo>
                  <a:cubicBezTo>
                    <a:pt x="4" y="6"/>
                    <a:pt x="2" y="7"/>
                    <a:pt x="1" y="8"/>
                  </a:cubicBezTo>
                  <a:cubicBezTo>
                    <a:pt x="0" y="9"/>
                    <a:pt x="0" y="9"/>
                    <a:pt x="1" y="10"/>
                  </a:cubicBezTo>
                  <a:cubicBezTo>
                    <a:pt x="2" y="11"/>
                    <a:pt x="2" y="11"/>
                    <a:pt x="2" y="11"/>
                  </a:cubicBezTo>
                  <a:cubicBezTo>
                    <a:pt x="2" y="11"/>
                    <a:pt x="3" y="11"/>
                    <a:pt x="3" y="11"/>
                  </a:cubicBezTo>
                  <a:cubicBezTo>
                    <a:pt x="3" y="11"/>
                    <a:pt x="3" y="11"/>
                    <a:pt x="3" y="11"/>
                  </a:cubicBezTo>
                  <a:cubicBezTo>
                    <a:pt x="4" y="9"/>
                    <a:pt x="6" y="8"/>
                    <a:pt x="8" y="6"/>
                  </a:cubicBezTo>
                  <a:cubicBezTo>
                    <a:pt x="10" y="5"/>
                    <a:pt x="12" y="4"/>
                    <a:pt x="13"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73" name="Freeform 267"/>
            <p:cNvSpPr>
              <a:spLocks/>
            </p:cNvSpPr>
            <p:nvPr userDrawn="1"/>
          </p:nvSpPr>
          <p:spPr bwMode="auto">
            <a:xfrm>
              <a:off x="12417425" y="1050925"/>
              <a:ext cx="49213" cy="31750"/>
            </a:xfrm>
            <a:custGeom>
              <a:avLst/>
              <a:gdLst>
                <a:gd name="T0" fmla="*/ 5 w 13"/>
                <a:gd name="T1" fmla="*/ 1 h 8"/>
                <a:gd name="T2" fmla="*/ 2 w 13"/>
                <a:gd name="T3" fmla="*/ 0 h 8"/>
                <a:gd name="T4" fmla="*/ 2 w 13"/>
                <a:gd name="T5" fmla="*/ 0 h 8"/>
                <a:gd name="T6" fmla="*/ 1 w 13"/>
                <a:gd name="T7" fmla="*/ 0 h 8"/>
                <a:gd name="T8" fmla="*/ 0 w 13"/>
                <a:gd name="T9" fmla="*/ 2 h 8"/>
                <a:gd name="T10" fmla="*/ 1 w 13"/>
                <a:gd name="T11" fmla="*/ 3 h 8"/>
                <a:gd name="T12" fmla="*/ 3 w 13"/>
                <a:gd name="T13" fmla="*/ 4 h 8"/>
                <a:gd name="T14" fmla="*/ 5 w 13"/>
                <a:gd name="T15" fmla="*/ 5 h 8"/>
                <a:gd name="T16" fmla="*/ 8 w 13"/>
                <a:gd name="T17" fmla="*/ 7 h 8"/>
                <a:gd name="T18" fmla="*/ 10 w 13"/>
                <a:gd name="T19" fmla="*/ 8 h 8"/>
                <a:gd name="T20" fmla="*/ 11 w 13"/>
                <a:gd name="T21" fmla="*/ 8 h 8"/>
                <a:gd name="T22" fmla="*/ 12 w 13"/>
                <a:gd name="T23" fmla="*/ 7 h 8"/>
                <a:gd name="T24" fmla="*/ 12 w 13"/>
                <a:gd name="T25" fmla="*/ 7 h 8"/>
                <a:gd name="T26" fmla="*/ 12 w 13"/>
                <a:gd name="T27" fmla="*/ 7 h 8"/>
                <a:gd name="T28" fmla="*/ 5 w 13"/>
                <a:gd name="T2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8">
                  <a:moveTo>
                    <a:pt x="5" y="1"/>
                  </a:moveTo>
                  <a:cubicBezTo>
                    <a:pt x="4" y="1"/>
                    <a:pt x="3" y="1"/>
                    <a:pt x="2" y="0"/>
                  </a:cubicBezTo>
                  <a:cubicBezTo>
                    <a:pt x="2" y="0"/>
                    <a:pt x="2" y="0"/>
                    <a:pt x="2" y="0"/>
                  </a:cubicBezTo>
                  <a:cubicBezTo>
                    <a:pt x="1" y="0"/>
                    <a:pt x="1" y="0"/>
                    <a:pt x="1" y="0"/>
                  </a:cubicBezTo>
                  <a:cubicBezTo>
                    <a:pt x="0" y="1"/>
                    <a:pt x="0" y="1"/>
                    <a:pt x="0" y="2"/>
                  </a:cubicBezTo>
                  <a:cubicBezTo>
                    <a:pt x="0" y="2"/>
                    <a:pt x="0" y="3"/>
                    <a:pt x="1" y="3"/>
                  </a:cubicBezTo>
                  <a:cubicBezTo>
                    <a:pt x="2" y="3"/>
                    <a:pt x="2" y="4"/>
                    <a:pt x="3" y="4"/>
                  </a:cubicBezTo>
                  <a:cubicBezTo>
                    <a:pt x="4" y="4"/>
                    <a:pt x="5" y="4"/>
                    <a:pt x="5" y="5"/>
                  </a:cubicBezTo>
                  <a:cubicBezTo>
                    <a:pt x="6" y="5"/>
                    <a:pt x="7" y="6"/>
                    <a:pt x="8" y="7"/>
                  </a:cubicBezTo>
                  <a:cubicBezTo>
                    <a:pt x="9" y="7"/>
                    <a:pt x="9" y="8"/>
                    <a:pt x="10" y="8"/>
                  </a:cubicBezTo>
                  <a:cubicBezTo>
                    <a:pt x="10" y="8"/>
                    <a:pt x="10" y="8"/>
                    <a:pt x="11" y="8"/>
                  </a:cubicBezTo>
                  <a:cubicBezTo>
                    <a:pt x="11" y="8"/>
                    <a:pt x="12" y="8"/>
                    <a:pt x="12" y="7"/>
                  </a:cubicBezTo>
                  <a:cubicBezTo>
                    <a:pt x="12" y="7"/>
                    <a:pt x="12" y="7"/>
                    <a:pt x="12" y="7"/>
                  </a:cubicBezTo>
                  <a:cubicBezTo>
                    <a:pt x="13" y="7"/>
                    <a:pt x="12" y="7"/>
                    <a:pt x="12" y="7"/>
                  </a:cubicBezTo>
                  <a:cubicBezTo>
                    <a:pt x="10" y="4"/>
                    <a:pt x="8" y="2"/>
                    <a:pt x="5"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74" name="Freeform 268"/>
            <p:cNvSpPr>
              <a:spLocks noEditPoints="1"/>
            </p:cNvSpPr>
            <p:nvPr userDrawn="1"/>
          </p:nvSpPr>
          <p:spPr bwMode="auto">
            <a:xfrm>
              <a:off x="12192000" y="995363"/>
              <a:ext cx="188913" cy="71438"/>
            </a:xfrm>
            <a:custGeom>
              <a:avLst/>
              <a:gdLst>
                <a:gd name="T0" fmla="*/ 46 w 50"/>
                <a:gd name="T1" fmla="*/ 8 h 19"/>
                <a:gd name="T2" fmla="*/ 50 w 50"/>
                <a:gd name="T3" fmla="*/ 6 h 19"/>
                <a:gd name="T4" fmla="*/ 46 w 50"/>
                <a:gd name="T5" fmla="*/ 5 h 19"/>
                <a:gd name="T6" fmla="*/ 39 w 50"/>
                <a:gd name="T7" fmla="*/ 7 h 19"/>
                <a:gd name="T8" fmla="*/ 33 w 50"/>
                <a:gd name="T9" fmla="*/ 4 h 19"/>
                <a:gd name="T10" fmla="*/ 31 w 50"/>
                <a:gd name="T11" fmla="*/ 6 h 19"/>
                <a:gd name="T12" fmla="*/ 28 w 50"/>
                <a:gd name="T13" fmla="*/ 1 h 19"/>
                <a:gd name="T14" fmla="*/ 24 w 50"/>
                <a:gd name="T15" fmla="*/ 0 h 19"/>
                <a:gd name="T16" fmla="*/ 23 w 50"/>
                <a:gd name="T17" fmla="*/ 2 h 19"/>
                <a:gd name="T18" fmla="*/ 24 w 50"/>
                <a:gd name="T19" fmla="*/ 5 h 19"/>
                <a:gd name="T20" fmla="*/ 23 w 50"/>
                <a:gd name="T21" fmla="*/ 5 h 19"/>
                <a:gd name="T22" fmla="*/ 15 w 50"/>
                <a:gd name="T23" fmla="*/ 0 h 19"/>
                <a:gd name="T24" fmla="*/ 14 w 50"/>
                <a:gd name="T25" fmla="*/ 2 h 19"/>
                <a:gd name="T26" fmla="*/ 15 w 50"/>
                <a:gd name="T27" fmla="*/ 4 h 19"/>
                <a:gd name="T28" fmla="*/ 9 w 50"/>
                <a:gd name="T29" fmla="*/ 2 h 19"/>
                <a:gd name="T30" fmla="*/ 6 w 50"/>
                <a:gd name="T31" fmla="*/ 3 h 19"/>
                <a:gd name="T32" fmla="*/ 7 w 50"/>
                <a:gd name="T33" fmla="*/ 5 h 19"/>
                <a:gd name="T34" fmla="*/ 2 w 50"/>
                <a:gd name="T35" fmla="*/ 7 h 19"/>
                <a:gd name="T36" fmla="*/ 1 w 50"/>
                <a:gd name="T37" fmla="*/ 10 h 19"/>
                <a:gd name="T38" fmla="*/ 11 w 50"/>
                <a:gd name="T39" fmla="*/ 10 h 19"/>
                <a:gd name="T40" fmla="*/ 11 w 50"/>
                <a:gd name="T41" fmla="*/ 11 h 19"/>
                <a:gd name="T42" fmla="*/ 9 w 50"/>
                <a:gd name="T43" fmla="*/ 14 h 19"/>
                <a:gd name="T44" fmla="*/ 12 w 50"/>
                <a:gd name="T45" fmla="*/ 15 h 19"/>
                <a:gd name="T46" fmla="*/ 18 w 50"/>
                <a:gd name="T47" fmla="*/ 13 h 19"/>
                <a:gd name="T48" fmla="*/ 19 w 50"/>
                <a:gd name="T49" fmla="*/ 13 h 19"/>
                <a:gd name="T50" fmla="*/ 19 w 50"/>
                <a:gd name="T51" fmla="*/ 14 h 19"/>
                <a:gd name="T52" fmla="*/ 17 w 50"/>
                <a:gd name="T53" fmla="*/ 17 h 19"/>
                <a:gd name="T54" fmla="*/ 19 w 50"/>
                <a:gd name="T55" fmla="*/ 18 h 19"/>
                <a:gd name="T56" fmla="*/ 27 w 50"/>
                <a:gd name="T57" fmla="*/ 14 h 19"/>
                <a:gd name="T58" fmla="*/ 28 w 50"/>
                <a:gd name="T59" fmla="*/ 15 h 19"/>
                <a:gd name="T60" fmla="*/ 26 w 50"/>
                <a:gd name="T61" fmla="*/ 18 h 19"/>
                <a:gd name="T62" fmla="*/ 34 w 50"/>
                <a:gd name="T63" fmla="*/ 14 h 19"/>
                <a:gd name="T64" fmla="*/ 37 w 50"/>
                <a:gd name="T65" fmla="*/ 12 h 19"/>
                <a:gd name="T66" fmla="*/ 46 w 50"/>
                <a:gd name="T67" fmla="*/ 8 h 19"/>
                <a:gd name="T68" fmla="*/ 33 w 50"/>
                <a:gd name="T69" fmla="*/ 12 h 19"/>
                <a:gd name="T70" fmla="*/ 31 w 50"/>
                <a:gd name="T71" fmla="*/ 14 h 19"/>
                <a:gd name="T72" fmla="*/ 31 w 50"/>
                <a:gd name="T73" fmla="*/ 11 h 19"/>
                <a:gd name="T74" fmla="*/ 28 w 50"/>
                <a:gd name="T75" fmla="*/ 11 h 19"/>
                <a:gd name="T76" fmla="*/ 22 w 50"/>
                <a:gd name="T77" fmla="*/ 14 h 19"/>
                <a:gd name="T78" fmla="*/ 22 w 50"/>
                <a:gd name="T79" fmla="*/ 13 h 19"/>
                <a:gd name="T80" fmla="*/ 23 w 50"/>
                <a:gd name="T81" fmla="*/ 11 h 19"/>
                <a:gd name="T82" fmla="*/ 21 w 50"/>
                <a:gd name="T83" fmla="*/ 10 h 19"/>
                <a:gd name="T84" fmla="*/ 14 w 50"/>
                <a:gd name="T85" fmla="*/ 12 h 19"/>
                <a:gd name="T86" fmla="*/ 14 w 50"/>
                <a:gd name="T87" fmla="*/ 11 h 19"/>
                <a:gd name="T88" fmla="*/ 16 w 50"/>
                <a:gd name="T89" fmla="*/ 9 h 19"/>
                <a:gd name="T90" fmla="*/ 6 w 50"/>
                <a:gd name="T91" fmla="*/ 8 h 19"/>
                <a:gd name="T92" fmla="*/ 6 w 50"/>
                <a:gd name="T93" fmla="*/ 7 h 19"/>
                <a:gd name="T94" fmla="*/ 10 w 50"/>
                <a:gd name="T95" fmla="*/ 6 h 19"/>
                <a:gd name="T96" fmla="*/ 10 w 50"/>
                <a:gd name="T97" fmla="*/ 5 h 19"/>
                <a:gd name="T98" fmla="*/ 11 w 50"/>
                <a:gd name="T99" fmla="*/ 4 h 19"/>
                <a:gd name="T100" fmla="*/ 19 w 50"/>
                <a:gd name="T101" fmla="*/ 7 h 19"/>
                <a:gd name="T102" fmla="*/ 18 w 50"/>
                <a:gd name="T103" fmla="*/ 5 h 19"/>
                <a:gd name="T104" fmla="*/ 18 w 50"/>
                <a:gd name="T105" fmla="*/ 4 h 19"/>
                <a:gd name="T106" fmla="*/ 19 w 50"/>
                <a:gd name="T107" fmla="*/ 4 h 19"/>
                <a:gd name="T108" fmla="*/ 26 w 50"/>
                <a:gd name="T109" fmla="*/ 8 h 19"/>
                <a:gd name="T110" fmla="*/ 27 w 50"/>
                <a:gd name="T111" fmla="*/ 7 h 19"/>
                <a:gd name="T112" fmla="*/ 26 w 50"/>
                <a:gd name="T113" fmla="*/ 4 h 19"/>
                <a:gd name="T114" fmla="*/ 26 w 50"/>
                <a:gd name="T115" fmla="*/ 4 h 19"/>
                <a:gd name="T116" fmla="*/ 29 w 50"/>
                <a:gd name="T117" fmla="*/ 8 h 19"/>
                <a:gd name="T118" fmla="*/ 33 w 50"/>
                <a:gd name="T119" fmla="*/ 9 h 19"/>
                <a:gd name="T120" fmla="*/ 35 w 50"/>
                <a:gd name="T121" fmla="*/ 8 h 19"/>
                <a:gd name="T122" fmla="*/ 35 w 50"/>
                <a:gd name="T123"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0" h="19">
                  <a:moveTo>
                    <a:pt x="46" y="8"/>
                  </a:moveTo>
                  <a:cubicBezTo>
                    <a:pt x="46" y="8"/>
                    <a:pt x="46" y="8"/>
                    <a:pt x="46" y="8"/>
                  </a:cubicBezTo>
                  <a:cubicBezTo>
                    <a:pt x="47" y="8"/>
                    <a:pt x="47" y="8"/>
                    <a:pt x="47" y="8"/>
                  </a:cubicBezTo>
                  <a:cubicBezTo>
                    <a:pt x="49" y="8"/>
                    <a:pt x="49" y="7"/>
                    <a:pt x="50" y="6"/>
                  </a:cubicBezTo>
                  <a:cubicBezTo>
                    <a:pt x="50" y="6"/>
                    <a:pt x="49" y="5"/>
                    <a:pt x="49" y="5"/>
                  </a:cubicBezTo>
                  <a:cubicBezTo>
                    <a:pt x="48" y="5"/>
                    <a:pt x="47" y="5"/>
                    <a:pt x="46" y="5"/>
                  </a:cubicBezTo>
                  <a:cubicBezTo>
                    <a:pt x="45" y="5"/>
                    <a:pt x="43" y="6"/>
                    <a:pt x="41" y="7"/>
                  </a:cubicBezTo>
                  <a:cubicBezTo>
                    <a:pt x="40" y="7"/>
                    <a:pt x="40" y="7"/>
                    <a:pt x="39" y="7"/>
                  </a:cubicBezTo>
                  <a:cubicBezTo>
                    <a:pt x="38" y="7"/>
                    <a:pt x="38" y="7"/>
                    <a:pt x="37" y="6"/>
                  </a:cubicBezTo>
                  <a:cubicBezTo>
                    <a:pt x="35" y="5"/>
                    <a:pt x="34" y="4"/>
                    <a:pt x="33" y="4"/>
                  </a:cubicBezTo>
                  <a:cubicBezTo>
                    <a:pt x="33" y="4"/>
                    <a:pt x="33" y="4"/>
                    <a:pt x="33" y="5"/>
                  </a:cubicBezTo>
                  <a:cubicBezTo>
                    <a:pt x="32" y="5"/>
                    <a:pt x="32" y="6"/>
                    <a:pt x="31" y="6"/>
                  </a:cubicBezTo>
                  <a:cubicBezTo>
                    <a:pt x="31" y="6"/>
                    <a:pt x="30" y="6"/>
                    <a:pt x="30" y="5"/>
                  </a:cubicBezTo>
                  <a:cubicBezTo>
                    <a:pt x="28" y="1"/>
                    <a:pt x="28" y="1"/>
                    <a:pt x="28" y="1"/>
                  </a:cubicBezTo>
                  <a:cubicBezTo>
                    <a:pt x="27" y="0"/>
                    <a:pt x="27" y="0"/>
                    <a:pt x="25" y="0"/>
                  </a:cubicBezTo>
                  <a:cubicBezTo>
                    <a:pt x="25" y="0"/>
                    <a:pt x="24" y="0"/>
                    <a:pt x="24" y="0"/>
                  </a:cubicBezTo>
                  <a:cubicBezTo>
                    <a:pt x="23" y="0"/>
                    <a:pt x="23" y="0"/>
                    <a:pt x="23" y="0"/>
                  </a:cubicBezTo>
                  <a:cubicBezTo>
                    <a:pt x="23" y="1"/>
                    <a:pt x="22" y="1"/>
                    <a:pt x="23" y="2"/>
                  </a:cubicBezTo>
                  <a:cubicBezTo>
                    <a:pt x="23" y="3"/>
                    <a:pt x="23" y="3"/>
                    <a:pt x="23" y="3"/>
                  </a:cubicBezTo>
                  <a:cubicBezTo>
                    <a:pt x="24" y="4"/>
                    <a:pt x="24" y="4"/>
                    <a:pt x="24" y="5"/>
                  </a:cubicBezTo>
                  <a:cubicBezTo>
                    <a:pt x="23" y="5"/>
                    <a:pt x="23" y="5"/>
                    <a:pt x="23" y="5"/>
                  </a:cubicBezTo>
                  <a:cubicBezTo>
                    <a:pt x="23" y="5"/>
                    <a:pt x="23" y="5"/>
                    <a:pt x="23" y="5"/>
                  </a:cubicBezTo>
                  <a:cubicBezTo>
                    <a:pt x="23" y="5"/>
                    <a:pt x="22" y="5"/>
                    <a:pt x="22" y="4"/>
                  </a:cubicBezTo>
                  <a:cubicBezTo>
                    <a:pt x="20" y="1"/>
                    <a:pt x="17" y="0"/>
                    <a:pt x="15" y="0"/>
                  </a:cubicBezTo>
                  <a:cubicBezTo>
                    <a:pt x="15" y="0"/>
                    <a:pt x="14" y="0"/>
                    <a:pt x="14" y="1"/>
                  </a:cubicBezTo>
                  <a:cubicBezTo>
                    <a:pt x="14" y="1"/>
                    <a:pt x="14" y="1"/>
                    <a:pt x="14" y="2"/>
                  </a:cubicBezTo>
                  <a:cubicBezTo>
                    <a:pt x="15" y="3"/>
                    <a:pt x="15" y="3"/>
                    <a:pt x="15" y="3"/>
                  </a:cubicBezTo>
                  <a:cubicBezTo>
                    <a:pt x="15" y="4"/>
                    <a:pt x="15" y="4"/>
                    <a:pt x="15" y="4"/>
                  </a:cubicBezTo>
                  <a:cubicBezTo>
                    <a:pt x="14" y="4"/>
                    <a:pt x="14" y="4"/>
                    <a:pt x="14" y="4"/>
                  </a:cubicBezTo>
                  <a:cubicBezTo>
                    <a:pt x="12" y="2"/>
                    <a:pt x="10" y="2"/>
                    <a:pt x="9" y="2"/>
                  </a:cubicBezTo>
                  <a:cubicBezTo>
                    <a:pt x="8" y="2"/>
                    <a:pt x="8" y="2"/>
                    <a:pt x="7" y="3"/>
                  </a:cubicBezTo>
                  <a:cubicBezTo>
                    <a:pt x="7" y="3"/>
                    <a:pt x="6" y="3"/>
                    <a:pt x="6" y="3"/>
                  </a:cubicBezTo>
                  <a:cubicBezTo>
                    <a:pt x="6" y="3"/>
                    <a:pt x="6" y="4"/>
                    <a:pt x="7" y="4"/>
                  </a:cubicBezTo>
                  <a:cubicBezTo>
                    <a:pt x="7" y="4"/>
                    <a:pt x="7" y="5"/>
                    <a:pt x="7" y="5"/>
                  </a:cubicBezTo>
                  <a:cubicBezTo>
                    <a:pt x="7" y="5"/>
                    <a:pt x="7" y="5"/>
                    <a:pt x="6" y="6"/>
                  </a:cubicBezTo>
                  <a:cubicBezTo>
                    <a:pt x="2" y="7"/>
                    <a:pt x="2" y="7"/>
                    <a:pt x="2" y="7"/>
                  </a:cubicBezTo>
                  <a:cubicBezTo>
                    <a:pt x="1" y="8"/>
                    <a:pt x="0" y="8"/>
                    <a:pt x="0" y="9"/>
                  </a:cubicBezTo>
                  <a:cubicBezTo>
                    <a:pt x="0" y="9"/>
                    <a:pt x="0" y="10"/>
                    <a:pt x="1" y="10"/>
                  </a:cubicBezTo>
                  <a:cubicBezTo>
                    <a:pt x="2" y="11"/>
                    <a:pt x="3" y="11"/>
                    <a:pt x="6" y="10"/>
                  </a:cubicBezTo>
                  <a:cubicBezTo>
                    <a:pt x="7" y="10"/>
                    <a:pt x="9" y="10"/>
                    <a:pt x="11" y="10"/>
                  </a:cubicBezTo>
                  <a:cubicBezTo>
                    <a:pt x="11" y="10"/>
                    <a:pt x="12" y="10"/>
                    <a:pt x="12" y="10"/>
                  </a:cubicBezTo>
                  <a:cubicBezTo>
                    <a:pt x="12" y="11"/>
                    <a:pt x="12" y="11"/>
                    <a:pt x="11" y="11"/>
                  </a:cubicBezTo>
                  <a:cubicBezTo>
                    <a:pt x="11" y="12"/>
                    <a:pt x="10" y="13"/>
                    <a:pt x="9" y="13"/>
                  </a:cubicBezTo>
                  <a:cubicBezTo>
                    <a:pt x="9" y="14"/>
                    <a:pt x="9" y="14"/>
                    <a:pt x="9" y="14"/>
                  </a:cubicBezTo>
                  <a:cubicBezTo>
                    <a:pt x="9" y="14"/>
                    <a:pt x="9" y="14"/>
                    <a:pt x="9" y="14"/>
                  </a:cubicBezTo>
                  <a:cubicBezTo>
                    <a:pt x="10" y="15"/>
                    <a:pt x="11" y="15"/>
                    <a:pt x="12" y="15"/>
                  </a:cubicBezTo>
                  <a:cubicBezTo>
                    <a:pt x="12" y="15"/>
                    <a:pt x="13" y="15"/>
                    <a:pt x="13" y="15"/>
                  </a:cubicBezTo>
                  <a:cubicBezTo>
                    <a:pt x="18" y="13"/>
                    <a:pt x="18" y="13"/>
                    <a:pt x="18" y="13"/>
                  </a:cubicBezTo>
                  <a:cubicBezTo>
                    <a:pt x="18" y="13"/>
                    <a:pt x="18" y="12"/>
                    <a:pt x="18" y="12"/>
                  </a:cubicBezTo>
                  <a:cubicBezTo>
                    <a:pt x="19" y="13"/>
                    <a:pt x="19" y="13"/>
                    <a:pt x="19" y="13"/>
                  </a:cubicBezTo>
                  <a:cubicBezTo>
                    <a:pt x="19" y="13"/>
                    <a:pt x="19" y="13"/>
                    <a:pt x="19" y="13"/>
                  </a:cubicBezTo>
                  <a:cubicBezTo>
                    <a:pt x="19" y="13"/>
                    <a:pt x="19" y="13"/>
                    <a:pt x="19" y="14"/>
                  </a:cubicBezTo>
                  <a:cubicBezTo>
                    <a:pt x="17" y="16"/>
                    <a:pt x="17" y="16"/>
                    <a:pt x="17" y="16"/>
                  </a:cubicBezTo>
                  <a:cubicBezTo>
                    <a:pt x="17" y="16"/>
                    <a:pt x="17" y="17"/>
                    <a:pt x="17" y="17"/>
                  </a:cubicBezTo>
                  <a:cubicBezTo>
                    <a:pt x="17" y="18"/>
                    <a:pt x="17" y="18"/>
                    <a:pt x="18" y="18"/>
                  </a:cubicBezTo>
                  <a:cubicBezTo>
                    <a:pt x="18" y="18"/>
                    <a:pt x="19" y="18"/>
                    <a:pt x="19" y="18"/>
                  </a:cubicBezTo>
                  <a:cubicBezTo>
                    <a:pt x="22" y="18"/>
                    <a:pt x="24" y="17"/>
                    <a:pt x="26" y="15"/>
                  </a:cubicBezTo>
                  <a:cubicBezTo>
                    <a:pt x="26" y="14"/>
                    <a:pt x="27" y="14"/>
                    <a:pt x="27" y="14"/>
                  </a:cubicBezTo>
                  <a:cubicBezTo>
                    <a:pt x="27" y="14"/>
                    <a:pt x="28" y="14"/>
                    <a:pt x="28" y="14"/>
                  </a:cubicBezTo>
                  <a:cubicBezTo>
                    <a:pt x="28" y="14"/>
                    <a:pt x="28" y="15"/>
                    <a:pt x="28" y="15"/>
                  </a:cubicBezTo>
                  <a:cubicBezTo>
                    <a:pt x="26" y="17"/>
                    <a:pt x="26" y="17"/>
                    <a:pt x="26" y="17"/>
                  </a:cubicBezTo>
                  <a:cubicBezTo>
                    <a:pt x="26" y="18"/>
                    <a:pt x="26" y="18"/>
                    <a:pt x="26" y="18"/>
                  </a:cubicBezTo>
                  <a:cubicBezTo>
                    <a:pt x="26" y="19"/>
                    <a:pt x="27" y="19"/>
                    <a:pt x="27" y="19"/>
                  </a:cubicBezTo>
                  <a:cubicBezTo>
                    <a:pt x="30" y="18"/>
                    <a:pt x="32" y="16"/>
                    <a:pt x="34" y="14"/>
                  </a:cubicBezTo>
                  <a:cubicBezTo>
                    <a:pt x="35" y="13"/>
                    <a:pt x="35" y="12"/>
                    <a:pt x="36" y="12"/>
                  </a:cubicBezTo>
                  <a:cubicBezTo>
                    <a:pt x="36" y="12"/>
                    <a:pt x="37" y="12"/>
                    <a:pt x="37" y="12"/>
                  </a:cubicBezTo>
                  <a:cubicBezTo>
                    <a:pt x="38" y="12"/>
                    <a:pt x="38" y="12"/>
                    <a:pt x="39" y="11"/>
                  </a:cubicBezTo>
                  <a:cubicBezTo>
                    <a:pt x="41" y="10"/>
                    <a:pt x="44" y="8"/>
                    <a:pt x="46" y="8"/>
                  </a:cubicBezTo>
                  <a:close/>
                  <a:moveTo>
                    <a:pt x="35" y="10"/>
                  </a:moveTo>
                  <a:cubicBezTo>
                    <a:pt x="34" y="11"/>
                    <a:pt x="33" y="11"/>
                    <a:pt x="33" y="12"/>
                  </a:cubicBezTo>
                  <a:cubicBezTo>
                    <a:pt x="33" y="13"/>
                    <a:pt x="32" y="14"/>
                    <a:pt x="31" y="14"/>
                  </a:cubicBezTo>
                  <a:cubicBezTo>
                    <a:pt x="31" y="14"/>
                    <a:pt x="31" y="14"/>
                    <a:pt x="31" y="14"/>
                  </a:cubicBezTo>
                  <a:cubicBezTo>
                    <a:pt x="30" y="14"/>
                    <a:pt x="30" y="14"/>
                    <a:pt x="31" y="13"/>
                  </a:cubicBezTo>
                  <a:cubicBezTo>
                    <a:pt x="31" y="12"/>
                    <a:pt x="31" y="12"/>
                    <a:pt x="31" y="11"/>
                  </a:cubicBezTo>
                  <a:cubicBezTo>
                    <a:pt x="31" y="11"/>
                    <a:pt x="30" y="11"/>
                    <a:pt x="28" y="11"/>
                  </a:cubicBezTo>
                  <a:cubicBezTo>
                    <a:pt x="28" y="11"/>
                    <a:pt x="28" y="11"/>
                    <a:pt x="28" y="11"/>
                  </a:cubicBezTo>
                  <a:cubicBezTo>
                    <a:pt x="26" y="11"/>
                    <a:pt x="25" y="12"/>
                    <a:pt x="23" y="14"/>
                  </a:cubicBezTo>
                  <a:cubicBezTo>
                    <a:pt x="23" y="14"/>
                    <a:pt x="23" y="14"/>
                    <a:pt x="22" y="14"/>
                  </a:cubicBezTo>
                  <a:cubicBezTo>
                    <a:pt x="22" y="14"/>
                    <a:pt x="22" y="14"/>
                    <a:pt x="22" y="14"/>
                  </a:cubicBezTo>
                  <a:cubicBezTo>
                    <a:pt x="22" y="14"/>
                    <a:pt x="22" y="14"/>
                    <a:pt x="22" y="13"/>
                  </a:cubicBezTo>
                  <a:cubicBezTo>
                    <a:pt x="23" y="12"/>
                    <a:pt x="23" y="12"/>
                    <a:pt x="23" y="12"/>
                  </a:cubicBezTo>
                  <a:cubicBezTo>
                    <a:pt x="23" y="11"/>
                    <a:pt x="23" y="11"/>
                    <a:pt x="23" y="11"/>
                  </a:cubicBezTo>
                  <a:cubicBezTo>
                    <a:pt x="23" y="10"/>
                    <a:pt x="23" y="10"/>
                    <a:pt x="22" y="10"/>
                  </a:cubicBezTo>
                  <a:cubicBezTo>
                    <a:pt x="22" y="10"/>
                    <a:pt x="21" y="10"/>
                    <a:pt x="21" y="10"/>
                  </a:cubicBezTo>
                  <a:cubicBezTo>
                    <a:pt x="19" y="10"/>
                    <a:pt x="17" y="11"/>
                    <a:pt x="15" y="12"/>
                  </a:cubicBezTo>
                  <a:cubicBezTo>
                    <a:pt x="15" y="12"/>
                    <a:pt x="15" y="12"/>
                    <a:pt x="14" y="12"/>
                  </a:cubicBezTo>
                  <a:cubicBezTo>
                    <a:pt x="14" y="12"/>
                    <a:pt x="14" y="12"/>
                    <a:pt x="14" y="12"/>
                  </a:cubicBezTo>
                  <a:cubicBezTo>
                    <a:pt x="14" y="12"/>
                    <a:pt x="14" y="11"/>
                    <a:pt x="14" y="11"/>
                  </a:cubicBezTo>
                  <a:cubicBezTo>
                    <a:pt x="16" y="10"/>
                    <a:pt x="16" y="10"/>
                    <a:pt x="16" y="10"/>
                  </a:cubicBezTo>
                  <a:cubicBezTo>
                    <a:pt x="16" y="9"/>
                    <a:pt x="16" y="9"/>
                    <a:pt x="16" y="9"/>
                  </a:cubicBezTo>
                  <a:cubicBezTo>
                    <a:pt x="16" y="9"/>
                    <a:pt x="16" y="9"/>
                    <a:pt x="16" y="9"/>
                  </a:cubicBezTo>
                  <a:cubicBezTo>
                    <a:pt x="13" y="8"/>
                    <a:pt x="11" y="8"/>
                    <a:pt x="6" y="8"/>
                  </a:cubicBezTo>
                  <a:cubicBezTo>
                    <a:pt x="5" y="8"/>
                    <a:pt x="5" y="8"/>
                    <a:pt x="5" y="8"/>
                  </a:cubicBezTo>
                  <a:cubicBezTo>
                    <a:pt x="5" y="7"/>
                    <a:pt x="5" y="7"/>
                    <a:pt x="6" y="7"/>
                  </a:cubicBezTo>
                  <a:cubicBezTo>
                    <a:pt x="10" y="7"/>
                    <a:pt x="10" y="7"/>
                    <a:pt x="10" y="7"/>
                  </a:cubicBezTo>
                  <a:cubicBezTo>
                    <a:pt x="10" y="7"/>
                    <a:pt x="10" y="7"/>
                    <a:pt x="10" y="6"/>
                  </a:cubicBezTo>
                  <a:cubicBezTo>
                    <a:pt x="10" y="6"/>
                    <a:pt x="10" y="6"/>
                    <a:pt x="10" y="6"/>
                  </a:cubicBezTo>
                  <a:cubicBezTo>
                    <a:pt x="10" y="5"/>
                    <a:pt x="10" y="5"/>
                    <a:pt x="10" y="5"/>
                  </a:cubicBezTo>
                  <a:cubicBezTo>
                    <a:pt x="10" y="5"/>
                    <a:pt x="10" y="4"/>
                    <a:pt x="10" y="4"/>
                  </a:cubicBezTo>
                  <a:cubicBezTo>
                    <a:pt x="10" y="4"/>
                    <a:pt x="11" y="4"/>
                    <a:pt x="11" y="4"/>
                  </a:cubicBezTo>
                  <a:cubicBezTo>
                    <a:pt x="14" y="6"/>
                    <a:pt x="16" y="7"/>
                    <a:pt x="19" y="7"/>
                  </a:cubicBezTo>
                  <a:cubicBezTo>
                    <a:pt x="19" y="7"/>
                    <a:pt x="19" y="7"/>
                    <a:pt x="19" y="7"/>
                  </a:cubicBezTo>
                  <a:cubicBezTo>
                    <a:pt x="19" y="7"/>
                    <a:pt x="19" y="7"/>
                    <a:pt x="19" y="6"/>
                  </a:cubicBezTo>
                  <a:cubicBezTo>
                    <a:pt x="18" y="5"/>
                    <a:pt x="18" y="5"/>
                    <a:pt x="18" y="5"/>
                  </a:cubicBezTo>
                  <a:cubicBezTo>
                    <a:pt x="17" y="4"/>
                    <a:pt x="17" y="4"/>
                    <a:pt x="18" y="4"/>
                  </a:cubicBezTo>
                  <a:cubicBezTo>
                    <a:pt x="18" y="4"/>
                    <a:pt x="18" y="4"/>
                    <a:pt x="18" y="4"/>
                  </a:cubicBezTo>
                  <a:cubicBezTo>
                    <a:pt x="18" y="3"/>
                    <a:pt x="18" y="3"/>
                    <a:pt x="18" y="3"/>
                  </a:cubicBezTo>
                  <a:cubicBezTo>
                    <a:pt x="18" y="3"/>
                    <a:pt x="19" y="4"/>
                    <a:pt x="19" y="4"/>
                  </a:cubicBezTo>
                  <a:cubicBezTo>
                    <a:pt x="21" y="7"/>
                    <a:pt x="23" y="9"/>
                    <a:pt x="26" y="8"/>
                  </a:cubicBezTo>
                  <a:cubicBezTo>
                    <a:pt x="26" y="8"/>
                    <a:pt x="26" y="8"/>
                    <a:pt x="26" y="8"/>
                  </a:cubicBezTo>
                  <a:cubicBezTo>
                    <a:pt x="27" y="8"/>
                    <a:pt x="27" y="8"/>
                    <a:pt x="27" y="8"/>
                  </a:cubicBezTo>
                  <a:cubicBezTo>
                    <a:pt x="27" y="8"/>
                    <a:pt x="27" y="8"/>
                    <a:pt x="27" y="7"/>
                  </a:cubicBezTo>
                  <a:cubicBezTo>
                    <a:pt x="26" y="5"/>
                    <a:pt x="26" y="5"/>
                    <a:pt x="26" y="5"/>
                  </a:cubicBezTo>
                  <a:cubicBezTo>
                    <a:pt x="26" y="5"/>
                    <a:pt x="26" y="4"/>
                    <a:pt x="26" y="4"/>
                  </a:cubicBezTo>
                  <a:cubicBezTo>
                    <a:pt x="26" y="4"/>
                    <a:pt x="26" y="4"/>
                    <a:pt x="26" y="4"/>
                  </a:cubicBezTo>
                  <a:cubicBezTo>
                    <a:pt x="26" y="4"/>
                    <a:pt x="26" y="4"/>
                    <a:pt x="26" y="4"/>
                  </a:cubicBezTo>
                  <a:cubicBezTo>
                    <a:pt x="27" y="4"/>
                    <a:pt x="27" y="4"/>
                    <a:pt x="27" y="4"/>
                  </a:cubicBezTo>
                  <a:cubicBezTo>
                    <a:pt x="29" y="8"/>
                    <a:pt x="29" y="8"/>
                    <a:pt x="29" y="8"/>
                  </a:cubicBezTo>
                  <a:cubicBezTo>
                    <a:pt x="30" y="9"/>
                    <a:pt x="31" y="9"/>
                    <a:pt x="32" y="9"/>
                  </a:cubicBezTo>
                  <a:cubicBezTo>
                    <a:pt x="33" y="9"/>
                    <a:pt x="33" y="9"/>
                    <a:pt x="33" y="9"/>
                  </a:cubicBezTo>
                  <a:cubicBezTo>
                    <a:pt x="34" y="9"/>
                    <a:pt x="34" y="9"/>
                    <a:pt x="35" y="8"/>
                  </a:cubicBezTo>
                  <a:cubicBezTo>
                    <a:pt x="35" y="8"/>
                    <a:pt x="35" y="8"/>
                    <a:pt x="35" y="8"/>
                  </a:cubicBezTo>
                  <a:cubicBezTo>
                    <a:pt x="36" y="8"/>
                    <a:pt x="36" y="8"/>
                    <a:pt x="36" y="9"/>
                  </a:cubicBezTo>
                  <a:cubicBezTo>
                    <a:pt x="36" y="9"/>
                    <a:pt x="36" y="10"/>
                    <a:pt x="35" y="1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75" name="Freeform 269"/>
            <p:cNvSpPr>
              <a:spLocks noEditPoints="1"/>
            </p:cNvSpPr>
            <p:nvPr userDrawn="1"/>
          </p:nvSpPr>
          <p:spPr bwMode="auto">
            <a:xfrm>
              <a:off x="12098338" y="895350"/>
              <a:ext cx="115888" cy="106363"/>
            </a:xfrm>
            <a:custGeom>
              <a:avLst/>
              <a:gdLst>
                <a:gd name="T0" fmla="*/ 30 w 31"/>
                <a:gd name="T1" fmla="*/ 28 h 28"/>
                <a:gd name="T2" fmla="*/ 30 w 31"/>
                <a:gd name="T3" fmla="*/ 26 h 28"/>
                <a:gd name="T4" fmla="*/ 23 w 31"/>
                <a:gd name="T5" fmla="*/ 15 h 28"/>
                <a:gd name="T6" fmla="*/ 21 w 31"/>
                <a:gd name="T7" fmla="*/ 17 h 28"/>
                <a:gd name="T8" fmla="*/ 20 w 31"/>
                <a:gd name="T9" fmla="*/ 16 h 28"/>
                <a:gd name="T10" fmla="*/ 17 w 31"/>
                <a:gd name="T11" fmla="*/ 6 h 28"/>
                <a:gd name="T12" fmla="*/ 15 w 31"/>
                <a:gd name="T13" fmla="*/ 10 h 28"/>
                <a:gd name="T14" fmla="*/ 14 w 31"/>
                <a:gd name="T15" fmla="*/ 11 h 28"/>
                <a:gd name="T16" fmla="*/ 12 w 31"/>
                <a:gd name="T17" fmla="*/ 0 h 28"/>
                <a:gd name="T18" fmla="*/ 11 w 31"/>
                <a:gd name="T19" fmla="*/ 1 h 28"/>
                <a:gd name="T20" fmla="*/ 8 w 31"/>
                <a:gd name="T21" fmla="*/ 2 h 28"/>
                <a:gd name="T22" fmla="*/ 5 w 31"/>
                <a:gd name="T23" fmla="*/ 1 h 28"/>
                <a:gd name="T24" fmla="*/ 5 w 31"/>
                <a:gd name="T25" fmla="*/ 5 h 28"/>
                <a:gd name="T26" fmla="*/ 2 w 31"/>
                <a:gd name="T27" fmla="*/ 6 h 28"/>
                <a:gd name="T28" fmla="*/ 1 w 31"/>
                <a:gd name="T29" fmla="*/ 8 h 28"/>
                <a:gd name="T30" fmla="*/ 6 w 31"/>
                <a:gd name="T31" fmla="*/ 11 h 28"/>
                <a:gd name="T32" fmla="*/ 1 w 31"/>
                <a:gd name="T33" fmla="*/ 11 h 28"/>
                <a:gd name="T34" fmla="*/ 0 w 31"/>
                <a:gd name="T35" fmla="*/ 12 h 28"/>
                <a:gd name="T36" fmla="*/ 11 w 31"/>
                <a:gd name="T37" fmla="*/ 18 h 28"/>
                <a:gd name="T38" fmla="*/ 4 w 31"/>
                <a:gd name="T39" fmla="*/ 19 h 28"/>
                <a:gd name="T40" fmla="*/ 4 w 31"/>
                <a:gd name="T41" fmla="*/ 20 h 28"/>
                <a:gd name="T42" fmla="*/ 14 w 31"/>
                <a:gd name="T43" fmla="*/ 23 h 28"/>
                <a:gd name="T44" fmla="*/ 15 w 31"/>
                <a:gd name="T45" fmla="*/ 24 h 28"/>
                <a:gd name="T46" fmla="*/ 16 w 31"/>
                <a:gd name="T47" fmla="*/ 26 h 28"/>
                <a:gd name="T48" fmla="*/ 29 w 31"/>
                <a:gd name="T49" fmla="*/ 28 h 28"/>
                <a:gd name="T50" fmla="*/ 18 w 31"/>
                <a:gd name="T51" fmla="*/ 21 h 28"/>
                <a:gd name="T52" fmla="*/ 13 w 31"/>
                <a:gd name="T53" fmla="*/ 21 h 28"/>
                <a:gd name="T54" fmla="*/ 9 w 31"/>
                <a:gd name="T55" fmla="*/ 21 h 28"/>
                <a:gd name="T56" fmla="*/ 9 w 31"/>
                <a:gd name="T57" fmla="*/ 20 h 28"/>
                <a:gd name="T58" fmla="*/ 14 w 31"/>
                <a:gd name="T59" fmla="*/ 19 h 28"/>
                <a:gd name="T60" fmla="*/ 11 w 31"/>
                <a:gd name="T61" fmla="*/ 15 h 28"/>
                <a:gd name="T62" fmla="*/ 5 w 31"/>
                <a:gd name="T63" fmla="*/ 14 h 28"/>
                <a:gd name="T64" fmla="*/ 6 w 31"/>
                <a:gd name="T65" fmla="*/ 13 h 28"/>
                <a:gd name="T66" fmla="*/ 11 w 31"/>
                <a:gd name="T67" fmla="*/ 13 h 28"/>
                <a:gd name="T68" fmla="*/ 6 w 31"/>
                <a:gd name="T69" fmla="*/ 7 h 28"/>
                <a:gd name="T70" fmla="*/ 7 w 31"/>
                <a:gd name="T71" fmla="*/ 5 h 28"/>
                <a:gd name="T72" fmla="*/ 8 w 31"/>
                <a:gd name="T73" fmla="*/ 5 h 28"/>
                <a:gd name="T74" fmla="*/ 12 w 31"/>
                <a:gd name="T75" fmla="*/ 10 h 28"/>
                <a:gd name="T76" fmla="*/ 16 w 31"/>
                <a:gd name="T77" fmla="*/ 16 h 28"/>
                <a:gd name="T78" fmla="*/ 17 w 31"/>
                <a:gd name="T79" fmla="*/ 13 h 28"/>
                <a:gd name="T80" fmla="*/ 18 w 31"/>
                <a:gd name="T81" fmla="*/ 12 h 28"/>
                <a:gd name="T82" fmla="*/ 20 w 31"/>
                <a:gd name="T83" fmla="*/ 20 h 28"/>
                <a:gd name="T84" fmla="*/ 21 w 31"/>
                <a:gd name="T85" fmla="*/ 20 h 28"/>
                <a:gd name="T86" fmla="*/ 23 w 31"/>
                <a:gd name="T87" fmla="*/ 23 h 28"/>
                <a:gd name="T88" fmla="*/ 19 w 31"/>
                <a:gd name="T89" fmla="*/ 2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 h="28">
                  <a:moveTo>
                    <a:pt x="29" y="28"/>
                  </a:moveTo>
                  <a:cubicBezTo>
                    <a:pt x="29" y="28"/>
                    <a:pt x="30" y="28"/>
                    <a:pt x="30" y="28"/>
                  </a:cubicBezTo>
                  <a:cubicBezTo>
                    <a:pt x="30" y="28"/>
                    <a:pt x="30" y="28"/>
                    <a:pt x="30" y="28"/>
                  </a:cubicBezTo>
                  <a:cubicBezTo>
                    <a:pt x="31" y="27"/>
                    <a:pt x="31" y="27"/>
                    <a:pt x="30" y="26"/>
                  </a:cubicBezTo>
                  <a:cubicBezTo>
                    <a:pt x="26" y="24"/>
                    <a:pt x="24" y="21"/>
                    <a:pt x="24" y="16"/>
                  </a:cubicBezTo>
                  <a:cubicBezTo>
                    <a:pt x="24" y="15"/>
                    <a:pt x="23" y="15"/>
                    <a:pt x="23" y="15"/>
                  </a:cubicBezTo>
                  <a:cubicBezTo>
                    <a:pt x="23" y="15"/>
                    <a:pt x="23" y="15"/>
                    <a:pt x="23" y="16"/>
                  </a:cubicBezTo>
                  <a:cubicBezTo>
                    <a:pt x="22" y="16"/>
                    <a:pt x="22" y="17"/>
                    <a:pt x="21" y="17"/>
                  </a:cubicBezTo>
                  <a:cubicBezTo>
                    <a:pt x="21" y="17"/>
                    <a:pt x="21" y="17"/>
                    <a:pt x="21" y="17"/>
                  </a:cubicBezTo>
                  <a:cubicBezTo>
                    <a:pt x="21" y="16"/>
                    <a:pt x="20" y="16"/>
                    <a:pt x="20" y="16"/>
                  </a:cubicBezTo>
                  <a:cubicBezTo>
                    <a:pt x="21" y="10"/>
                    <a:pt x="20" y="8"/>
                    <a:pt x="19" y="6"/>
                  </a:cubicBezTo>
                  <a:cubicBezTo>
                    <a:pt x="18" y="6"/>
                    <a:pt x="17" y="6"/>
                    <a:pt x="17" y="6"/>
                  </a:cubicBezTo>
                  <a:cubicBezTo>
                    <a:pt x="17" y="6"/>
                    <a:pt x="16" y="6"/>
                    <a:pt x="16" y="7"/>
                  </a:cubicBezTo>
                  <a:cubicBezTo>
                    <a:pt x="15" y="10"/>
                    <a:pt x="15" y="10"/>
                    <a:pt x="15" y="10"/>
                  </a:cubicBezTo>
                  <a:cubicBezTo>
                    <a:pt x="15" y="11"/>
                    <a:pt x="15" y="11"/>
                    <a:pt x="15" y="11"/>
                  </a:cubicBezTo>
                  <a:cubicBezTo>
                    <a:pt x="14" y="11"/>
                    <a:pt x="14" y="11"/>
                    <a:pt x="14" y="11"/>
                  </a:cubicBezTo>
                  <a:cubicBezTo>
                    <a:pt x="14" y="10"/>
                    <a:pt x="14" y="10"/>
                    <a:pt x="14" y="10"/>
                  </a:cubicBezTo>
                  <a:cubicBezTo>
                    <a:pt x="14" y="6"/>
                    <a:pt x="14" y="1"/>
                    <a:pt x="12" y="0"/>
                  </a:cubicBezTo>
                  <a:cubicBezTo>
                    <a:pt x="12" y="0"/>
                    <a:pt x="11" y="0"/>
                    <a:pt x="11" y="0"/>
                  </a:cubicBezTo>
                  <a:cubicBezTo>
                    <a:pt x="11" y="0"/>
                    <a:pt x="11" y="0"/>
                    <a:pt x="11" y="1"/>
                  </a:cubicBezTo>
                  <a:cubicBezTo>
                    <a:pt x="10" y="2"/>
                    <a:pt x="10" y="3"/>
                    <a:pt x="10" y="3"/>
                  </a:cubicBezTo>
                  <a:cubicBezTo>
                    <a:pt x="9" y="3"/>
                    <a:pt x="9" y="3"/>
                    <a:pt x="8" y="2"/>
                  </a:cubicBezTo>
                  <a:cubicBezTo>
                    <a:pt x="7" y="0"/>
                    <a:pt x="6" y="0"/>
                    <a:pt x="6" y="0"/>
                  </a:cubicBezTo>
                  <a:cubicBezTo>
                    <a:pt x="6" y="0"/>
                    <a:pt x="5" y="0"/>
                    <a:pt x="5" y="1"/>
                  </a:cubicBezTo>
                  <a:cubicBezTo>
                    <a:pt x="5" y="3"/>
                    <a:pt x="5" y="3"/>
                    <a:pt x="5" y="3"/>
                  </a:cubicBezTo>
                  <a:cubicBezTo>
                    <a:pt x="5" y="4"/>
                    <a:pt x="5" y="5"/>
                    <a:pt x="5" y="5"/>
                  </a:cubicBezTo>
                  <a:cubicBezTo>
                    <a:pt x="5" y="6"/>
                    <a:pt x="4" y="6"/>
                    <a:pt x="4" y="6"/>
                  </a:cubicBezTo>
                  <a:cubicBezTo>
                    <a:pt x="3" y="6"/>
                    <a:pt x="3" y="6"/>
                    <a:pt x="2" y="6"/>
                  </a:cubicBezTo>
                  <a:cubicBezTo>
                    <a:pt x="1" y="6"/>
                    <a:pt x="1" y="6"/>
                    <a:pt x="1" y="6"/>
                  </a:cubicBezTo>
                  <a:cubicBezTo>
                    <a:pt x="1" y="7"/>
                    <a:pt x="1" y="7"/>
                    <a:pt x="1" y="8"/>
                  </a:cubicBezTo>
                  <a:cubicBezTo>
                    <a:pt x="5" y="10"/>
                    <a:pt x="5" y="10"/>
                    <a:pt x="5" y="10"/>
                  </a:cubicBezTo>
                  <a:cubicBezTo>
                    <a:pt x="6" y="10"/>
                    <a:pt x="6" y="10"/>
                    <a:pt x="6" y="11"/>
                  </a:cubicBezTo>
                  <a:cubicBezTo>
                    <a:pt x="6" y="11"/>
                    <a:pt x="6" y="11"/>
                    <a:pt x="5" y="11"/>
                  </a:cubicBezTo>
                  <a:cubicBezTo>
                    <a:pt x="1" y="11"/>
                    <a:pt x="1" y="11"/>
                    <a:pt x="1" y="11"/>
                  </a:cubicBezTo>
                  <a:cubicBezTo>
                    <a:pt x="0" y="11"/>
                    <a:pt x="0" y="11"/>
                    <a:pt x="0" y="11"/>
                  </a:cubicBezTo>
                  <a:cubicBezTo>
                    <a:pt x="0" y="11"/>
                    <a:pt x="0" y="12"/>
                    <a:pt x="0" y="12"/>
                  </a:cubicBezTo>
                  <a:cubicBezTo>
                    <a:pt x="1" y="14"/>
                    <a:pt x="4" y="16"/>
                    <a:pt x="10" y="17"/>
                  </a:cubicBezTo>
                  <a:cubicBezTo>
                    <a:pt x="10" y="17"/>
                    <a:pt x="11" y="17"/>
                    <a:pt x="11" y="18"/>
                  </a:cubicBezTo>
                  <a:cubicBezTo>
                    <a:pt x="11" y="18"/>
                    <a:pt x="10" y="18"/>
                    <a:pt x="10" y="18"/>
                  </a:cubicBezTo>
                  <a:cubicBezTo>
                    <a:pt x="4" y="19"/>
                    <a:pt x="4" y="19"/>
                    <a:pt x="4" y="19"/>
                  </a:cubicBezTo>
                  <a:cubicBezTo>
                    <a:pt x="4" y="19"/>
                    <a:pt x="4" y="19"/>
                    <a:pt x="4" y="19"/>
                  </a:cubicBezTo>
                  <a:cubicBezTo>
                    <a:pt x="4" y="19"/>
                    <a:pt x="4" y="20"/>
                    <a:pt x="4" y="20"/>
                  </a:cubicBezTo>
                  <a:cubicBezTo>
                    <a:pt x="5" y="23"/>
                    <a:pt x="8" y="24"/>
                    <a:pt x="12" y="23"/>
                  </a:cubicBezTo>
                  <a:cubicBezTo>
                    <a:pt x="12" y="23"/>
                    <a:pt x="13" y="23"/>
                    <a:pt x="14" y="23"/>
                  </a:cubicBezTo>
                  <a:cubicBezTo>
                    <a:pt x="14" y="23"/>
                    <a:pt x="14" y="23"/>
                    <a:pt x="14" y="23"/>
                  </a:cubicBezTo>
                  <a:cubicBezTo>
                    <a:pt x="15" y="23"/>
                    <a:pt x="15" y="23"/>
                    <a:pt x="15" y="24"/>
                  </a:cubicBezTo>
                  <a:cubicBezTo>
                    <a:pt x="15" y="25"/>
                    <a:pt x="15" y="25"/>
                    <a:pt x="15" y="25"/>
                  </a:cubicBezTo>
                  <a:cubicBezTo>
                    <a:pt x="15" y="26"/>
                    <a:pt x="16" y="26"/>
                    <a:pt x="16" y="26"/>
                  </a:cubicBezTo>
                  <a:cubicBezTo>
                    <a:pt x="17" y="25"/>
                    <a:pt x="18" y="25"/>
                    <a:pt x="20" y="25"/>
                  </a:cubicBezTo>
                  <a:cubicBezTo>
                    <a:pt x="23" y="25"/>
                    <a:pt x="26" y="26"/>
                    <a:pt x="29" y="28"/>
                  </a:cubicBezTo>
                  <a:close/>
                  <a:moveTo>
                    <a:pt x="18" y="22"/>
                  </a:moveTo>
                  <a:cubicBezTo>
                    <a:pt x="18" y="22"/>
                    <a:pt x="18" y="22"/>
                    <a:pt x="18" y="21"/>
                  </a:cubicBezTo>
                  <a:cubicBezTo>
                    <a:pt x="17" y="21"/>
                    <a:pt x="17" y="21"/>
                    <a:pt x="16" y="21"/>
                  </a:cubicBezTo>
                  <a:cubicBezTo>
                    <a:pt x="15" y="21"/>
                    <a:pt x="14" y="21"/>
                    <a:pt x="13" y="21"/>
                  </a:cubicBezTo>
                  <a:cubicBezTo>
                    <a:pt x="13" y="21"/>
                    <a:pt x="12" y="22"/>
                    <a:pt x="11" y="22"/>
                  </a:cubicBezTo>
                  <a:cubicBezTo>
                    <a:pt x="10" y="22"/>
                    <a:pt x="10" y="22"/>
                    <a:pt x="9" y="21"/>
                  </a:cubicBezTo>
                  <a:cubicBezTo>
                    <a:pt x="8" y="21"/>
                    <a:pt x="8" y="21"/>
                    <a:pt x="8" y="21"/>
                  </a:cubicBezTo>
                  <a:cubicBezTo>
                    <a:pt x="8" y="20"/>
                    <a:pt x="8" y="20"/>
                    <a:pt x="9" y="20"/>
                  </a:cubicBezTo>
                  <a:cubicBezTo>
                    <a:pt x="11" y="20"/>
                    <a:pt x="12" y="20"/>
                    <a:pt x="14" y="19"/>
                  </a:cubicBezTo>
                  <a:cubicBezTo>
                    <a:pt x="14" y="19"/>
                    <a:pt x="14" y="19"/>
                    <a:pt x="14" y="19"/>
                  </a:cubicBezTo>
                  <a:cubicBezTo>
                    <a:pt x="14" y="18"/>
                    <a:pt x="14" y="18"/>
                    <a:pt x="14" y="17"/>
                  </a:cubicBezTo>
                  <a:cubicBezTo>
                    <a:pt x="13" y="16"/>
                    <a:pt x="12" y="15"/>
                    <a:pt x="11" y="15"/>
                  </a:cubicBezTo>
                  <a:cubicBezTo>
                    <a:pt x="6" y="15"/>
                    <a:pt x="6" y="15"/>
                    <a:pt x="6" y="15"/>
                  </a:cubicBezTo>
                  <a:cubicBezTo>
                    <a:pt x="6" y="15"/>
                    <a:pt x="5" y="14"/>
                    <a:pt x="5" y="14"/>
                  </a:cubicBezTo>
                  <a:cubicBezTo>
                    <a:pt x="5" y="14"/>
                    <a:pt x="5" y="13"/>
                    <a:pt x="6" y="13"/>
                  </a:cubicBezTo>
                  <a:cubicBezTo>
                    <a:pt x="6" y="13"/>
                    <a:pt x="6" y="13"/>
                    <a:pt x="6" y="13"/>
                  </a:cubicBezTo>
                  <a:cubicBezTo>
                    <a:pt x="11" y="13"/>
                    <a:pt x="11" y="13"/>
                    <a:pt x="11" y="13"/>
                  </a:cubicBezTo>
                  <a:cubicBezTo>
                    <a:pt x="11" y="13"/>
                    <a:pt x="11" y="13"/>
                    <a:pt x="11" y="13"/>
                  </a:cubicBezTo>
                  <a:cubicBezTo>
                    <a:pt x="9" y="10"/>
                    <a:pt x="8" y="8"/>
                    <a:pt x="7" y="8"/>
                  </a:cubicBezTo>
                  <a:cubicBezTo>
                    <a:pt x="6" y="8"/>
                    <a:pt x="6" y="8"/>
                    <a:pt x="6" y="7"/>
                  </a:cubicBezTo>
                  <a:cubicBezTo>
                    <a:pt x="6" y="7"/>
                    <a:pt x="6" y="7"/>
                    <a:pt x="7" y="7"/>
                  </a:cubicBezTo>
                  <a:cubicBezTo>
                    <a:pt x="7" y="6"/>
                    <a:pt x="7" y="6"/>
                    <a:pt x="7" y="5"/>
                  </a:cubicBezTo>
                  <a:cubicBezTo>
                    <a:pt x="7" y="5"/>
                    <a:pt x="7" y="5"/>
                    <a:pt x="7" y="4"/>
                  </a:cubicBezTo>
                  <a:cubicBezTo>
                    <a:pt x="8" y="4"/>
                    <a:pt x="8" y="5"/>
                    <a:pt x="8" y="5"/>
                  </a:cubicBezTo>
                  <a:cubicBezTo>
                    <a:pt x="9" y="6"/>
                    <a:pt x="10" y="8"/>
                    <a:pt x="10" y="8"/>
                  </a:cubicBezTo>
                  <a:cubicBezTo>
                    <a:pt x="12" y="5"/>
                    <a:pt x="11" y="9"/>
                    <a:pt x="12" y="10"/>
                  </a:cubicBezTo>
                  <a:cubicBezTo>
                    <a:pt x="12" y="13"/>
                    <a:pt x="13" y="15"/>
                    <a:pt x="15" y="16"/>
                  </a:cubicBezTo>
                  <a:cubicBezTo>
                    <a:pt x="15" y="16"/>
                    <a:pt x="16" y="16"/>
                    <a:pt x="16" y="16"/>
                  </a:cubicBezTo>
                  <a:cubicBezTo>
                    <a:pt x="16" y="16"/>
                    <a:pt x="16" y="16"/>
                    <a:pt x="16" y="15"/>
                  </a:cubicBezTo>
                  <a:cubicBezTo>
                    <a:pt x="17" y="13"/>
                    <a:pt x="17" y="13"/>
                    <a:pt x="17" y="13"/>
                  </a:cubicBezTo>
                  <a:cubicBezTo>
                    <a:pt x="17" y="12"/>
                    <a:pt x="17" y="12"/>
                    <a:pt x="17" y="12"/>
                  </a:cubicBezTo>
                  <a:cubicBezTo>
                    <a:pt x="18" y="12"/>
                    <a:pt x="18" y="12"/>
                    <a:pt x="18" y="12"/>
                  </a:cubicBezTo>
                  <a:cubicBezTo>
                    <a:pt x="18" y="12"/>
                    <a:pt x="18" y="12"/>
                    <a:pt x="18" y="13"/>
                  </a:cubicBezTo>
                  <a:cubicBezTo>
                    <a:pt x="17" y="17"/>
                    <a:pt x="18" y="19"/>
                    <a:pt x="20" y="20"/>
                  </a:cubicBezTo>
                  <a:cubicBezTo>
                    <a:pt x="20" y="20"/>
                    <a:pt x="20" y="21"/>
                    <a:pt x="21" y="20"/>
                  </a:cubicBezTo>
                  <a:cubicBezTo>
                    <a:pt x="21" y="20"/>
                    <a:pt x="21" y="20"/>
                    <a:pt x="21" y="20"/>
                  </a:cubicBezTo>
                  <a:cubicBezTo>
                    <a:pt x="22" y="20"/>
                    <a:pt x="22" y="21"/>
                    <a:pt x="23" y="22"/>
                  </a:cubicBezTo>
                  <a:cubicBezTo>
                    <a:pt x="23" y="22"/>
                    <a:pt x="23" y="23"/>
                    <a:pt x="23" y="23"/>
                  </a:cubicBezTo>
                  <a:cubicBezTo>
                    <a:pt x="23" y="23"/>
                    <a:pt x="23" y="23"/>
                    <a:pt x="22" y="23"/>
                  </a:cubicBezTo>
                  <a:cubicBezTo>
                    <a:pt x="19" y="23"/>
                    <a:pt x="19" y="23"/>
                    <a:pt x="19" y="23"/>
                  </a:cubicBezTo>
                  <a:cubicBezTo>
                    <a:pt x="18" y="23"/>
                    <a:pt x="18" y="23"/>
                    <a:pt x="18" y="2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76" name="Freeform 270"/>
            <p:cNvSpPr>
              <a:spLocks/>
            </p:cNvSpPr>
            <p:nvPr userDrawn="1"/>
          </p:nvSpPr>
          <p:spPr bwMode="auto">
            <a:xfrm>
              <a:off x="12199938" y="957263"/>
              <a:ext cx="14288" cy="6350"/>
            </a:xfrm>
            <a:custGeom>
              <a:avLst/>
              <a:gdLst>
                <a:gd name="T0" fmla="*/ 2 w 4"/>
                <a:gd name="T1" fmla="*/ 0 h 2"/>
                <a:gd name="T2" fmla="*/ 1 w 4"/>
                <a:gd name="T3" fmla="*/ 0 h 2"/>
                <a:gd name="T4" fmla="*/ 0 w 4"/>
                <a:gd name="T5" fmla="*/ 2 h 2"/>
                <a:gd name="T6" fmla="*/ 2 w 4"/>
                <a:gd name="T7" fmla="*/ 2 h 2"/>
                <a:gd name="T8" fmla="*/ 2 w 4"/>
                <a:gd name="T9" fmla="*/ 2 h 2"/>
                <a:gd name="T10" fmla="*/ 4 w 4"/>
                <a:gd name="T11" fmla="*/ 1 h 2"/>
                <a:gd name="T12" fmla="*/ 4 w 4"/>
                <a:gd name="T13" fmla="*/ 0 h 2"/>
                <a:gd name="T14" fmla="*/ 2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2" y="0"/>
                  </a:moveTo>
                  <a:cubicBezTo>
                    <a:pt x="2" y="0"/>
                    <a:pt x="1" y="0"/>
                    <a:pt x="1" y="0"/>
                  </a:cubicBezTo>
                  <a:cubicBezTo>
                    <a:pt x="0" y="1"/>
                    <a:pt x="0" y="1"/>
                    <a:pt x="0" y="2"/>
                  </a:cubicBezTo>
                  <a:cubicBezTo>
                    <a:pt x="1" y="2"/>
                    <a:pt x="1" y="2"/>
                    <a:pt x="2" y="2"/>
                  </a:cubicBezTo>
                  <a:cubicBezTo>
                    <a:pt x="2" y="2"/>
                    <a:pt x="2" y="2"/>
                    <a:pt x="2" y="2"/>
                  </a:cubicBezTo>
                  <a:cubicBezTo>
                    <a:pt x="3" y="2"/>
                    <a:pt x="4" y="2"/>
                    <a:pt x="4" y="1"/>
                  </a:cubicBezTo>
                  <a:cubicBezTo>
                    <a:pt x="4" y="1"/>
                    <a:pt x="4" y="0"/>
                    <a:pt x="4" y="0"/>
                  </a:cubicBezTo>
                  <a:cubicBezTo>
                    <a:pt x="3" y="0"/>
                    <a:pt x="3" y="0"/>
                    <a:pt x="2"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77" name="Freeform 271"/>
            <p:cNvSpPr>
              <a:spLocks/>
            </p:cNvSpPr>
            <p:nvPr userDrawn="1"/>
          </p:nvSpPr>
          <p:spPr bwMode="auto">
            <a:xfrm>
              <a:off x="12158663" y="1001713"/>
              <a:ext cx="14288" cy="15875"/>
            </a:xfrm>
            <a:custGeom>
              <a:avLst/>
              <a:gdLst>
                <a:gd name="T0" fmla="*/ 2 w 4"/>
                <a:gd name="T1" fmla="*/ 0 h 4"/>
                <a:gd name="T2" fmla="*/ 1 w 4"/>
                <a:gd name="T3" fmla="*/ 1 h 4"/>
                <a:gd name="T4" fmla="*/ 0 w 4"/>
                <a:gd name="T5" fmla="*/ 2 h 4"/>
                <a:gd name="T6" fmla="*/ 2 w 4"/>
                <a:gd name="T7" fmla="*/ 4 h 4"/>
                <a:gd name="T8" fmla="*/ 2 w 4"/>
                <a:gd name="T9" fmla="*/ 4 h 4"/>
                <a:gd name="T10" fmla="*/ 3 w 4"/>
                <a:gd name="T11" fmla="*/ 3 h 4"/>
                <a:gd name="T12" fmla="*/ 4 w 4"/>
                <a:gd name="T13" fmla="*/ 2 h 4"/>
                <a:gd name="T14" fmla="*/ 2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0"/>
                  </a:moveTo>
                  <a:cubicBezTo>
                    <a:pt x="2" y="0"/>
                    <a:pt x="2" y="0"/>
                    <a:pt x="1" y="1"/>
                  </a:cubicBezTo>
                  <a:cubicBezTo>
                    <a:pt x="1" y="1"/>
                    <a:pt x="0" y="1"/>
                    <a:pt x="0" y="2"/>
                  </a:cubicBezTo>
                  <a:cubicBezTo>
                    <a:pt x="0" y="2"/>
                    <a:pt x="1" y="3"/>
                    <a:pt x="2" y="4"/>
                  </a:cubicBezTo>
                  <a:cubicBezTo>
                    <a:pt x="2" y="4"/>
                    <a:pt x="2" y="4"/>
                    <a:pt x="2" y="4"/>
                  </a:cubicBezTo>
                  <a:cubicBezTo>
                    <a:pt x="3" y="4"/>
                    <a:pt x="3" y="3"/>
                    <a:pt x="3" y="3"/>
                  </a:cubicBezTo>
                  <a:cubicBezTo>
                    <a:pt x="4" y="3"/>
                    <a:pt x="4" y="3"/>
                    <a:pt x="4" y="2"/>
                  </a:cubicBezTo>
                  <a:cubicBezTo>
                    <a:pt x="4" y="1"/>
                    <a:pt x="3" y="0"/>
                    <a:pt x="2"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78" name="Freeform 272"/>
            <p:cNvSpPr>
              <a:spLocks/>
            </p:cNvSpPr>
            <p:nvPr userDrawn="1"/>
          </p:nvSpPr>
          <p:spPr bwMode="auto">
            <a:xfrm>
              <a:off x="12199938" y="968375"/>
              <a:ext cx="22225" cy="26988"/>
            </a:xfrm>
            <a:custGeom>
              <a:avLst/>
              <a:gdLst>
                <a:gd name="T0" fmla="*/ 6 w 6"/>
                <a:gd name="T1" fmla="*/ 1 h 7"/>
                <a:gd name="T2" fmla="*/ 5 w 6"/>
                <a:gd name="T3" fmla="*/ 0 h 7"/>
                <a:gd name="T4" fmla="*/ 4 w 6"/>
                <a:gd name="T5" fmla="*/ 0 h 7"/>
                <a:gd name="T6" fmla="*/ 2 w 6"/>
                <a:gd name="T7" fmla="*/ 1 h 7"/>
                <a:gd name="T8" fmla="*/ 1 w 6"/>
                <a:gd name="T9" fmla="*/ 1 h 7"/>
                <a:gd name="T10" fmla="*/ 0 w 6"/>
                <a:gd name="T11" fmla="*/ 2 h 7"/>
                <a:gd name="T12" fmla="*/ 1 w 6"/>
                <a:gd name="T13" fmla="*/ 3 h 7"/>
                <a:gd name="T14" fmla="*/ 3 w 6"/>
                <a:gd name="T15" fmla="*/ 5 h 7"/>
                <a:gd name="T16" fmla="*/ 5 w 6"/>
                <a:gd name="T17" fmla="*/ 7 h 7"/>
                <a:gd name="T18" fmla="*/ 5 w 6"/>
                <a:gd name="T19" fmla="*/ 7 h 7"/>
                <a:gd name="T20" fmla="*/ 5 w 6"/>
                <a:gd name="T21" fmla="*/ 4 h 7"/>
                <a:gd name="T22" fmla="*/ 6 w 6"/>
                <a:gd name="T23" fmla="*/ 2 h 7"/>
                <a:gd name="T24" fmla="*/ 6 w 6"/>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7">
                  <a:moveTo>
                    <a:pt x="6" y="1"/>
                  </a:moveTo>
                  <a:cubicBezTo>
                    <a:pt x="6" y="0"/>
                    <a:pt x="5" y="0"/>
                    <a:pt x="5" y="0"/>
                  </a:cubicBezTo>
                  <a:cubicBezTo>
                    <a:pt x="5" y="0"/>
                    <a:pt x="4" y="0"/>
                    <a:pt x="4" y="0"/>
                  </a:cubicBezTo>
                  <a:cubicBezTo>
                    <a:pt x="3" y="1"/>
                    <a:pt x="2" y="1"/>
                    <a:pt x="2" y="1"/>
                  </a:cubicBezTo>
                  <a:cubicBezTo>
                    <a:pt x="1" y="1"/>
                    <a:pt x="1" y="1"/>
                    <a:pt x="1" y="1"/>
                  </a:cubicBezTo>
                  <a:cubicBezTo>
                    <a:pt x="1" y="1"/>
                    <a:pt x="0" y="1"/>
                    <a:pt x="0" y="2"/>
                  </a:cubicBezTo>
                  <a:cubicBezTo>
                    <a:pt x="0" y="2"/>
                    <a:pt x="0" y="3"/>
                    <a:pt x="1" y="3"/>
                  </a:cubicBezTo>
                  <a:cubicBezTo>
                    <a:pt x="2" y="4"/>
                    <a:pt x="3" y="4"/>
                    <a:pt x="3" y="5"/>
                  </a:cubicBezTo>
                  <a:cubicBezTo>
                    <a:pt x="4" y="7"/>
                    <a:pt x="5" y="7"/>
                    <a:pt x="5" y="7"/>
                  </a:cubicBezTo>
                  <a:cubicBezTo>
                    <a:pt x="5" y="7"/>
                    <a:pt x="5" y="7"/>
                    <a:pt x="5" y="7"/>
                  </a:cubicBezTo>
                  <a:cubicBezTo>
                    <a:pt x="6" y="7"/>
                    <a:pt x="6" y="6"/>
                    <a:pt x="5" y="4"/>
                  </a:cubicBezTo>
                  <a:cubicBezTo>
                    <a:pt x="5" y="3"/>
                    <a:pt x="5" y="3"/>
                    <a:pt x="6" y="2"/>
                  </a:cubicBezTo>
                  <a:cubicBezTo>
                    <a:pt x="6" y="2"/>
                    <a:pt x="6" y="1"/>
                    <a:pt x="6"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79" name="Freeform 273"/>
            <p:cNvSpPr>
              <a:spLocks/>
            </p:cNvSpPr>
            <p:nvPr userDrawn="1"/>
          </p:nvSpPr>
          <p:spPr bwMode="auto">
            <a:xfrm>
              <a:off x="12172950" y="995363"/>
              <a:ext cx="30163" cy="22225"/>
            </a:xfrm>
            <a:custGeom>
              <a:avLst/>
              <a:gdLst>
                <a:gd name="T0" fmla="*/ 7 w 8"/>
                <a:gd name="T1" fmla="*/ 3 h 6"/>
                <a:gd name="T2" fmla="*/ 8 w 8"/>
                <a:gd name="T3" fmla="*/ 3 h 6"/>
                <a:gd name="T4" fmla="*/ 8 w 8"/>
                <a:gd name="T5" fmla="*/ 2 h 6"/>
                <a:gd name="T6" fmla="*/ 5 w 8"/>
                <a:gd name="T7" fmla="*/ 2 h 6"/>
                <a:gd name="T8" fmla="*/ 2 w 8"/>
                <a:gd name="T9" fmla="*/ 1 h 6"/>
                <a:gd name="T10" fmla="*/ 1 w 8"/>
                <a:gd name="T11" fmla="*/ 0 h 6"/>
                <a:gd name="T12" fmla="*/ 0 w 8"/>
                <a:gd name="T13" fmla="*/ 1 h 6"/>
                <a:gd name="T14" fmla="*/ 1 w 8"/>
                <a:gd name="T15" fmla="*/ 3 h 6"/>
                <a:gd name="T16" fmla="*/ 1 w 8"/>
                <a:gd name="T17" fmla="*/ 6 h 6"/>
                <a:gd name="T18" fmla="*/ 2 w 8"/>
                <a:gd name="T19" fmla="*/ 6 h 6"/>
                <a:gd name="T20" fmla="*/ 4 w 8"/>
                <a:gd name="T21" fmla="*/ 5 h 6"/>
                <a:gd name="T22" fmla="*/ 7 w 8"/>
                <a:gd name="T2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6">
                  <a:moveTo>
                    <a:pt x="7" y="3"/>
                  </a:moveTo>
                  <a:cubicBezTo>
                    <a:pt x="7" y="3"/>
                    <a:pt x="8" y="3"/>
                    <a:pt x="8" y="3"/>
                  </a:cubicBezTo>
                  <a:cubicBezTo>
                    <a:pt x="8" y="3"/>
                    <a:pt x="8" y="3"/>
                    <a:pt x="8" y="2"/>
                  </a:cubicBezTo>
                  <a:cubicBezTo>
                    <a:pt x="7" y="2"/>
                    <a:pt x="6" y="2"/>
                    <a:pt x="5" y="2"/>
                  </a:cubicBezTo>
                  <a:cubicBezTo>
                    <a:pt x="4" y="2"/>
                    <a:pt x="3" y="1"/>
                    <a:pt x="2" y="1"/>
                  </a:cubicBezTo>
                  <a:cubicBezTo>
                    <a:pt x="2" y="0"/>
                    <a:pt x="2" y="0"/>
                    <a:pt x="1" y="0"/>
                  </a:cubicBezTo>
                  <a:cubicBezTo>
                    <a:pt x="1" y="0"/>
                    <a:pt x="1" y="1"/>
                    <a:pt x="0" y="1"/>
                  </a:cubicBezTo>
                  <a:cubicBezTo>
                    <a:pt x="0" y="2"/>
                    <a:pt x="0" y="2"/>
                    <a:pt x="1" y="3"/>
                  </a:cubicBezTo>
                  <a:cubicBezTo>
                    <a:pt x="1" y="3"/>
                    <a:pt x="1" y="4"/>
                    <a:pt x="1" y="6"/>
                  </a:cubicBezTo>
                  <a:cubicBezTo>
                    <a:pt x="1" y="6"/>
                    <a:pt x="2" y="6"/>
                    <a:pt x="2" y="6"/>
                  </a:cubicBezTo>
                  <a:cubicBezTo>
                    <a:pt x="3" y="6"/>
                    <a:pt x="3" y="6"/>
                    <a:pt x="4" y="5"/>
                  </a:cubicBezTo>
                  <a:cubicBezTo>
                    <a:pt x="4" y="4"/>
                    <a:pt x="6" y="3"/>
                    <a:pt x="7"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80" name="Freeform 274"/>
            <p:cNvSpPr>
              <a:spLocks noEditPoints="1"/>
            </p:cNvSpPr>
            <p:nvPr userDrawn="1"/>
          </p:nvSpPr>
          <p:spPr bwMode="auto">
            <a:xfrm>
              <a:off x="12011025" y="796925"/>
              <a:ext cx="101600" cy="114300"/>
            </a:xfrm>
            <a:custGeom>
              <a:avLst/>
              <a:gdLst>
                <a:gd name="T0" fmla="*/ 25 w 27"/>
                <a:gd name="T1" fmla="*/ 30 h 30"/>
                <a:gd name="T2" fmla="*/ 27 w 27"/>
                <a:gd name="T3" fmla="*/ 30 h 30"/>
                <a:gd name="T4" fmla="*/ 23 w 27"/>
                <a:gd name="T5" fmla="*/ 14 h 30"/>
                <a:gd name="T6" fmla="*/ 22 w 27"/>
                <a:gd name="T7" fmla="*/ 11 h 30"/>
                <a:gd name="T8" fmla="*/ 20 w 27"/>
                <a:gd name="T9" fmla="*/ 12 h 30"/>
                <a:gd name="T10" fmla="*/ 19 w 27"/>
                <a:gd name="T11" fmla="*/ 10 h 30"/>
                <a:gd name="T12" fmla="*/ 18 w 27"/>
                <a:gd name="T13" fmla="*/ 2 h 30"/>
                <a:gd name="T14" fmla="*/ 15 w 27"/>
                <a:gd name="T15" fmla="*/ 5 h 30"/>
                <a:gd name="T16" fmla="*/ 13 w 27"/>
                <a:gd name="T17" fmla="*/ 7 h 30"/>
                <a:gd name="T18" fmla="*/ 13 w 27"/>
                <a:gd name="T19" fmla="*/ 5 h 30"/>
                <a:gd name="T20" fmla="*/ 12 w 27"/>
                <a:gd name="T21" fmla="*/ 0 h 30"/>
                <a:gd name="T22" fmla="*/ 10 w 27"/>
                <a:gd name="T23" fmla="*/ 3 h 30"/>
                <a:gd name="T24" fmla="*/ 7 w 27"/>
                <a:gd name="T25" fmla="*/ 0 h 30"/>
                <a:gd name="T26" fmla="*/ 5 w 27"/>
                <a:gd name="T27" fmla="*/ 2 h 30"/>
                <a:gd name="T28" fmla="*/ 3 w 27"/>
                <a:gd name="T29" fmla="*/ 2 h 30"/>
                <a:gd name="T30" fmla="*/ 4 w 27"/>
                <a:gd name="T31" fmla="*/ 5 h 30"/>
                <a:gd name="T32" fmla="*/ 2 w 27"/>
                <a:gd name="T33" fmla="*/ 5 h 30"/>
                <a:gd name="T34" fmla="*/ 0 w 27"/>
                <a:gd name="T35" fmla="*/ 5 h 30"/>
                <a:gd name="T36" fmla="*/ 5 w 27"/>
                <a:gd name="T37" fmla="*/ 10 h 30"/>
                <a:gd name="T38" fmla="*/ 5 w 27"/>
                <a:gd name="T39" fmla="*/ 11 h 30"/>
                <a:gd name="T40" fmla="*/ 3 w 27"/>
                <a:gd name="T41" fmla="*/ 11 h 30"/>
                <a:gd name="T42" fmla="*/ 3 w 27"/>
                <a:gd name="T43" fmla="*/ 12 h 30"/>
                <a:gd name="T44" fmla="*/ 11 w 27"/>
                <a:gd name="T45" fmla="*/ 18 h 30"/>
                <a:gd name="T46" fmla="*/ 9 w 27"/>
                <a:gd name="T47" fmla="*/ 18 h 30"/>
                <a:gd name="T48" fmla="*/ 8 w 27"/>
                <a:gd name="T49" fmla="*/ 19 h 30"/>
                <a:gd name="T50" fmla="*/ 19 w 27"/>
                <a:gd name="T51" fmla="*/ 25 h 30"/>
                <a:gd name="T52" fmla="*/ 17 w 27"/>
                <a:gd name="T53" fmla="*/ 21 h 30"/>
                <a:gd name="T54" fmla="*/ 13 w 27"/>
                <a:gd name="T55" fmla="*/ 20 h 30"/>
                <a:gd name="T56" fmla="*/ 14 w 27"/>
                <a:gd name="T57" fmla="*/ 20 h 30"/>
                <a:gd name="T58" fmla="*/ 9 w 27"/>
                <a:gd name="T59" fmla="*/ 14 h 30"/>
                <a:gd name="T60" fmla="*/ 9 w 27"/>
                <a:gd name="T61" fmla="*/ 13 h 30"/>
                <a:gd name="T62" fmla="*/ 12 w 27"/>
                <a:gd name="T63" fmla="*/ 13 h 30"/>
                <a:gd name="T64" fmla="*/ 7 w 27"/>
                <a:gd name="T65" fmla="*/ 8 h 30"/>
                <a:gd name="T66" fmla="*/ 6 w 27"/>
                <a:gd name="T67" fmla="*/ 7 h 30"/>
                <a:gd name="T68" fmla="*/ 9 w 27"/>
                <a:gd name="T69" fmla="*/ 7 h 30"/>
                <a:gd name="T70" fmla="*/ 7 w 27"/>
                <a:gd name="T71" fmla="*/ 5 h 30"/>
                <a:gd name="T72" fmla="*/ 7 w 27"/>
                <a:gd name="T73" fmla="*/ 3 h 30"/>
                <a:gd name="T74" fmla="*/ 8 w 27"/>
                <a:gd name="T75" fmla="*/ 3 h 30"/>
                <a:gd name="T76" fmla="*/ 11 w 27"/>
                <a:gd name="T77" fmla="*/ 3 h 30"/>
                <a:gd name="T78" fmla="*/ 12 w 27"/>
                <a:gd name="T79" fmla="*/ 3 h 30"/>
                <a:gd name="T80" fmla="*/ 12 w 27"/>
                <a:gd name="T81" fmla="*/ 8 h 30"/>
                <a:gd name="T82" fmla="*/ 16 w 27"/>
                <a:gd name="T83" fmla="*/ 8 h 30"/>
                <a:gd name="T84" fmla="*/ 18 w 27"/>
                <a:gd name="T85" fmla="*/ 5 h 30"/>
                <a:gd name="T86" fmla="*/ 18 w 27"/>
                <a:gd name="T87" fmla="*/ 6 h 30"/>
                <a:gd name="T88" fmla="*/ 16 w 27"/>
                <a:gd name="T89" fmla="*/ 15 h 30"/>
                <a:gd name="T90" fmla="*/ 19 w 27"/>
                <a:gd name="T91" fmla="*/ 16 h 30"/>
                <a:gd name="T92" fmla="*/ 19 w 27"/>
                <a:gd name="T93" fmla="*/ 16 h 30"/>
                <a:gd name="T94" fmla="*/ 19 w 27"/>
                <a:gd name="T95" fmla="*/ 17 h 30"/>
                <a:gd name="T96" fmla="*/ 19 w 27"/>
                <a:gd name="T97"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 h="30">
                  <a:moveTo>
                    <a:pt x="19" y="25"/>
                  </a:moveTo>
                  <a:cubicBezTo>
                    <a:pt x="21" y="28"/>
                    <a:pt x="23" y="29"/>
                    <a:pt x="25" y="30"/>
                  </a:cubicBezTo>
                  <a:cubicBezTo>
                    <a:pt x="26" y="30"/>
                    <a:pt x="26" y="30"/>
                    <a:pt x="26" y="30"/>
                  </a:cubicBezTo>
                  <a:cubicBezTo>
                    <a:pt x="26" y="30"/>
                    <a:pt x="27" y="30"/>
                    <a:pt x="27" y="30"/>
                  </a:cubicBezTo>
                  <a:cubicBezTo>
                    <a:pt x="27" y="29"/>
                    <a:pt x="27" y="29"/>
                    <a:pt x="26" y="29"/>
                  </a:cubicBezTo>
                  <a:cubicBezTo>
                    <a:pt x="21" y="25"/>
                    <a:pt x="19" y="21"/>
                    <a:pt x="23" y="14"/>
                  </a:cubicBezTo>
                  <a:cubicBezTo>
                    <a:pt x="23" y="13"/>
                    <a:pt x="23" y="11"/>
                    <a:pt x="23" y="11"/>
                  </a:cubicBezTo>
                  <a:cubicBezTo>
                    <a:pt x="23" y="11"/>
                    <a:pt x="22" y="11"/>
                    <a:pt x="22" y="11"/>
                  </a:cubicBezTo>
                  <a:cubicBezTo>
                    <a:pt x="22" y="11"/>
                    <a:pt x="21" y="11"/>
                    <a:pt x="21" y="12"/>
                  </a:cubicBezTo>
                  <a:cubicBezTo>
                    <a:pt x="21" y="12"/>
                    <a:pt x="20" y="12"/>
                    <a:pt x="20" y="12"/>
                  </a:cubicBezTo>
                  <a:cubicBezTo>
                    <a:pt x="20" y="12"/>
                    <a:pt x="19" y="12"/>
                    <a:pt x="19" y="12"/>
                  </a:cubicBezTo>
                  <a:cubicBezTo>
                    <a:pt x="19" y="12"/>
                    <a:pt x="19" y="11"/>
                    <a:pt x="19" y="10"/>
                  </a:cubicBezTo>
                  <a:cubicBezTo>
                    <a:pt x="20" y="7"/>
                    <a:pt x="21" y="4"/>
                    <a:pt x="20" y="3"/>
                  </a:cubicBezTo>
                  <a:cubicBezTo>
                    <a:pt x="19" y="2"/>
                    <a:pt x="19" y="2"/>
                    <a:pt x="18" y="2"/>
                  </a:cubicBezTo>
                  <a:cubicBezTo>
                    <a:pt x="18" y="1"/>
                    <a:pt x="18" y="1"/>
                    <a:pt x="17" y="1"/>
                  </a:cubicBezTo>
                  <a:cubicBezTo>
                    <a:pt x="16" y="2"/>
                    <a:pt x="15" y="3"/>
                    <a:pt x="15" y="5"/>
                  </a:cubicBezTo>
                  <a:cubicBezTo>
                    <a:pt x="15" y="6"/>
                    <a:pt x="14" y="7"/>
                    <a:pt x="14" y="7"/>
                  </a:cubicBezTo>
                  <a:cubicBezTo>
                    <a:pt x="13" y="7"/>
                    <a:pt x="13" y="7"/>
                    <a:pt x="13" y="7"/>
                  </a:cubicBezTo>
                  <a:cubicBezTo>
                    <a:pt x="13" y="7"/>
                    <a:pt x="13" y="7"/>
                    <a:pt x="13" y="7"/>
                  </a:cubicBezTo>
                  <a:cubicBezTo>
                    <a:pt x="13" y="6"/>
                    <a:pt x="13" y="6"/>
                    <a:pt x="13" y="5"/>
                  </a:cubicBezTo>
                  <a:cubicBezTo>
                    <a:pt x="14" y="2"/>
                    <a:pt x="14" y="1"/>
                    <a:pt x="13" y="0"/>
                  </a:cubicBezTo>
                  <a:cubicBezTo>
                    <a:pt x="13" y="0"/>
                    <a:pt x="12" y="0"/>
                    <a:pt x="12" y="0"/>
                  </a:cubicBezTo>
                  <a:cubicBezTo>
                    <a:pt x="12" y="0"/>
                    <a:pt x="11" y="0"/>
                    <a:pt x="11" y="2"/>
                  </a:cubicBezTo>
                  <a:cubicBezTo>
                    <a:pt x="11" y="2"/>
                    <a:pt x="10" y="3"/>
                    <a:pt x="10" y="3"/>
                  </a:cubicBezTo>
                  <a:cubicBezTo>
                    <a:pt x="9" y="3"/>
                    <a:pt x="9" y="2"/>
                    <a:pt x="9" y="1"/>
                  </a:cubicBezTo>
                  <a:cubicBezTo>
                    <a:pt x="8" y="1"/>
                    <a:pt x="8" y="0"/>
                    <a:pt x="7" y="0"/>
                  </a:cubicBezTo>
                  <a:cubicBezTo>
                    <a:pt x="7" y="0"/>
                    <a:pt x="7" y="0"/>
                    <a:pt x="7" y="1"/>
                  </a:cubicBezTo>
                  <a:cubicBezTo>
                    <a:pt x="6" y="1"/>
                    <a:pt x="6" y="2"/>
                    <a:pt x="5" y="2"/>
                  </a:cubicBezTo>
                  <a:cubicBezTo>
                    <a:pt x="5" y="2"/>
                    <a:pt x="4" y="2"/>
                    <a:pt x="4" y="1"/>
                  </a:cubicBezTo>
                  <a:cubicBezTo>
                    <a:pt x="3" y="2"/>
                    <a:pt x="3" y="2"/>
                    <a:pt x="3" y="2"/>
                  </a:cubicBezTo>
                  <a:cubicBezTo>
                    <a:pt x="3" y="2"/>
                    <a:pt x="3" y="3"/>
                    <a:pt x="3" y="3"/>
                  </a:cubicBezTo>
                  <a:cubicBezTo>
                    <a:pt x="4" y="4"/>
                    <a:pt x="4" y="4"/>
                    <a:pt x="4" y="5"/>
                  </a:cubicBezTo>
                  <a:cubicBezTo>
                    <a:pt x="4" y="5"/>
                    <a:pt x="3" y="5"/>
                    <a:pt x="3" y="5"/>
                  </a:cubicBezTo>
                  <a:cubicBezTo>
                    <a:pt x="3" y="5"/>
                    <a:pt x="2" y="5"/>
                    <a:pt x="2" y="5"/>
                  </a:cubicBezTo>
                  <a:cubicBezTo>
                    <a:pt x="2" y="5"/>
                    <a:pt x="1" y="5"/>
                    <a:pt x="1" y="5"/>
                  </a:cubicBezTo>
                  <a:cubicBezTo>
                    <a:pt x="1" y="5"/>
                    <a:pt x="0" y="5"/>
                    <a:pt x="0" y="5"/>
                  </a:cubicBezTo>
                  <a:cubicBezTo>
                    <a:pt x="0" y="6"/>
                    <a:pt x="0" y="6"/>
                    <a:pt x="0" y="7"/>
                  </a:cubicBezTo>
                  <a:cubicBezTo>
                    <a:pt x="1" y="8"/>
                    <a:pt x="3" y="9"/>
                    <a:pt x="5" y="10"/>
                  </a:cubicBezTo>
                  <a:cubicBezTo>
                    <a:pt x="6" y="10"/>
                    <a:pt x="6" y="10"/>
                    <a:pt x="6" y="11"/>
                  </a:cubicBezTo>
                  <a:cubicBezTo>
                    <a:pt x="6" y="11"/>
                    <a:pt x="5" y="11"/>
                    <a:pt x="5" y="11"/>
                  </a:cubicBezTo>
                  <a:cubicBezTo>
                    <a:pt x="5" y="11"/>
                    <a:pt x="5" y="11"/>
                    <a:pt x="4" y="11"/>
                  </a:cubicBezTo>
                  <a:cubicBezTo>
                    <a:pt x="4" y="11"/>
                    <a:pt x="4" y="11"/>
                    <a:pt x="3" y="11"/>
                  </a:cubicBezTo>
                  <a:cubicBezTo>
                    <a:pt x="3" y="11"/>
                    <a:pt x="3" y="11"/>
                    <a:pt x="3" y="11"/>
                  </a:cubicBezTo>
                  <a:cubicBezTo>
                    <a:pt x="2" y="11"/>
                    <a:pt x="2" y="12"/>
                    <a:pt x="3" y="12"/>
                  </a:cubicBezTo>
                  <a:cubicBezTo>
                    <a:pt x="3" y="14"/>
                    <a:pt x="5" y="16"/>
                    <a:pt x="10" y="17"/>
                  </a:cubicBezTo>
                  <a:cubicBezTo>
                    <a:pt x="11" y="17"/>
                    <a:pt x="12" y="17"/>
                    <a:pt x="11" y="18"/>
                  </a:cubicBezTo>
                  <a:cubicBezTo>
                    <a:pt x="11" y="18"/>
                    <a:pt x="11" y="18"/>
                    <a:pt x="11" y="18"/>
                  </a:cubicBezTo>
                  <a:cubicBezTo>
                    <a:pt x="9" y="18"/>
                    <a:pt x="9" y="18"/>
                    <a:pt x="9" y="18"/>
                  </a:cubicBezTo>
                  <a:cubicBezTo>
                    <a:pt x="8" y="18"/>
                    <a:pt x="8" y="18"/>
                    <a:pt x="8" y="18"/>
                  </a:cubicBezTo>
                  <a:cubicBezTo>
                    <a:pt x="8" y="19"/>
                    <a:pt x="8" y="19"/>
                    <a:pt x="8" y="19"/>
                  </a:cubicBezTo>
                  <a:cubicBezTo>
                    <a:pt x="10" y="21"/>
                    <a:pt x="12" y="22"/>
                    <a:pt x="15" y="22"/>
                  </a:cubicBezTo>
                  <a:cubicBezTo>
                    <a:pt x="17" y="23"/>
                    <a:pt x="18" y="24"/>
                    <a:pt x="19" y="25"/>
                  </a:cubicBezTo>
                  <a:close/>
                  <a:moveTo>
                    <a:pt x="18" y="22"/>
                  </a:moveTo>
                  <a:cubicBezTo>
                    <a:pt x="18" y="22"/>
                    <a:pt x="18" y="22"/>
                    <a:pt x="17" y="21"/>
                  </a:cubicBezTo>
                  <a:cubicBezTo>
                    <a:pt x="17" y="20"/>
                    <a:pt x="15" y="20"/>
                    <a:pt x="14" y="21"/>
                  </a:cubicBezTo>
                  <a:cubicBezTo>
                    <a:pt x="13" y="21"/>
                    <a:pt x="13" y="20"/>
                    <a:pt x="13" y="20"/>
                  </a:cubicBezTo>
                  <a:cubicBezTo>
                    <a:pt x="13" y="20"/>
                    <a:pt x="13" y="20"/>
                    <a:pt x="14" y="20"/>
                  </a:cubicBezTo>
                  <a:cubicBezTo>
                    <a:pt x="14" y="20"/>
                    <a:pt x="14" y="20"/>
                    <a:pt x="14" y="20"/>
                  </a:cubicBezTo>
                  <a:cubicBezTo>
                    <a:pt x="15" y="19"/>
                    <a:pt x="15" y="19"/>
                    <a:pt x="16" y="18"/>
                  </a:cubicBezTo>
                  <a:cubicBezTo>
                    <a:pt x="16" y="17"/>
                    <a:pt x="13" y="15"/>
                    <a:pt x="9" y="14"/>
                  </a:cubicBezTo>
                  <a:cubicBezTo>
                    <a:pt x="8" y="14"/>
                    <a:pt x="8" y="14"/>
                    <a:pt x="8" y="14"/>
                  </a:cubicBezTo>
                  <a:cubicBezTo>
                    <a:pt x="8" y="13"/>
                    <a:pt x="8" y="13"/>
                    <a:pt x="9" y="13"/>
                  </a:cubicBezTo>
                  <a:cubicBezTo>
                    <a:pt x="9" y="13"/>
                    <a:pt x="9" y="13"/>
                    <a:pt x="9" y="13"/>
                  </a:cubicBezTo>
                  <a:cubicBezTo>
                    <a:pt x="10" y="13"/>
                    <a:pt x="11" y="14"/>
                    <a:pt x="12" y="13"/>
                  </a:cubicBezTo>
                  <a:cubicBezTo>
                    <a:pt x="12" y="13"/>
                    <a:pt x="13" y="13"/>
                    <a:pt x="13" y="13"/>
                  </a:cubicBezTo>
                  <a:cubicBezTo>
                    <a:pt x="13" y="11"/>
                    <a:pt x="10" y="8"/>
                    <a:pt x="7" y="8"/>
                  </a:cubicBezTo>
                  <a:cubicBezTo>
                    <a:pt x="6" y="8"/>
                    <a:pt x="6" y="7"/>
                    <a:pt x="6" y="7"/>
                  </a:cubicBezTo>
                  <a:cubicBezTo>
                    <a:pt x="6" y="7"/>
                    <a:pt x="6" y="7"/>
                    <a:pt x="6" y="7"/>
                  </a:cubicBezTo>
                  <a:cubicBezTo>
                    <a:pt x="7" y="7"/>
                    <a:pt x="7" y="7"/>
                    <a:pt x="7" y="7"/>
                  </a:cubicBezTo>
                  <a:cubicBezTo>
                    <a:pt x="8" y="7"/>
                    <a:pt x="8" y="7"/>
                    <a:pt x="9" y="7"/>
                  </a:cubicBezTo>
                  <a:cubicBezTo>
                    <a:pt x="9" y="7"/>
                    <a:pt x="9" y="7"/>
                    <a:pt x="9" y="7"/>
                  </a:cubicBezTo>
                  <a:cubicBezTo>
                    <a:pt x="9" y="6"/>
                    <a:pt x="8" y="5"/>
                    <a:pt x="7" y="5"/>
                  </a:cubicBezTo>
                  <a:cubicBezTo>
                    <a:pt x="7" y="4"/>
                    <a:pt x="7" y="4"/>
                    <a:pt x="7" y="4"/>
                  </a:cubicBezTo>
                  <a:cubicBezTo>
                    <a:pt x="7" y="4"/>
                    <a:pt x="7" y="4"/>
                    <a:pt x="7" y="3"/>
                  </a:cubicBezTo>
                  <a:cubicBezTo>
                    <a:pt x="7" y="3"/>
                    <a:pt x="7" y="3"/>
                    <a:pt x="7" y="3"/>
                  </a:cubicBezTo>
                  <a:cubicBezTo>
                    <a:pt x="8" y="3"/>
                    <a:pt x="8" y="3"/>
                    <a:pt x="8" y="3"/>
                  </a:cubicBezTo>
                  <a:cubicBezTo>
                    <a:pt x="9" y="4"/>
                    <a:pt x="9" y="5"/>
                    <a:pt x="10" y="4"/>
                  </a:cubicBezTo>
                  <a:cubicBezTo>
                    <a:pt x="10" y="4"/>
                    <a:pt x="10" y="4"/>
                    <a:pt x="11" y="3"/>
                  </a:cubicBezTo>
                  <a:cubicBezTo>
                    <a:pt x="11" y="3"/>
                    <a:pt x="11" y="3"/>
                    <a:pt x="12" y="3"/>
                  </a:cubicBezTo>
                  <a:cubicBezTo>
                    <a:pt x="12" y="3"/>
                    <a:pt x="12" y="3"/>
                    <a:pt x="12" y="3"/>
                  </a:cubicBezTo>
                  <a:cubicBezTo>
                    <a:pt x="12" y="3"/>
                    <a:pt x="12" y="3"/>
                    <a:pt x="12" y="4"/>
                  </a:cubicBezTo>
                  <a:cubicBezTo>
                    <a:pt x="11" y="5"/>
                    <a:pt x="11" y="7"/>
                    <a:pt x="12" y="8"/>
                  </a:cubicBezTo>
                  <a:cubicBezTo>
                    <a:pt x="13" y="10"/>
                    <a:pt x="14" y="11"/>
                    <a:pt x="14" y="11"/>
                  </a:cubicBezTo>
                  <a:cubicBezTo>
                    <a:pt x="15" y="11"/>
                    <a:pt x="15" y="10"/>
                    <a:pt x="16" y="8"/>
                  </a:cubicBezTo>
                  <a:cubicBezTo>
                    <a:pt x="16" y="7"/>
                    <a:pt x="17" y="6"/>
                    <a:pt x="17" y="5"/>
                  </a:cubicBezTo>
                  <a:cubicBezTo>
                    <a:pt x="17" y="5"/>
                    <a:pt x="18" y="5"/>
                    <a:pt x="18" y="5"/>
                  </a:cubicBezTo>
                  <a:cubicBezTo>
                    <a:pt x="18" y="5"/>
                    <a:pt x="18" y="5"/>
                    <a:pt x="18" y="5"/>
                  </a:cubicBezTo>
                  <a:cubicBezTo>
                    <a:pt x="18" y="5"/>
                    <a:pt x="18" y="5"/>
                    <a:pt x="18" y="6"/>
                  </a:cubicBezTo>
                  <a:cubicBezTo>
                    <a:pt x="17" y="8"/>
                    <a:pt x="17" y="10"/>
                    <a:pt x="16" y="12"/>
                  </a:cubicBezTo>
                  <a:cubicBezTo>
                    <a:pt x="16" y="13"/>
                    <a:pt x="16" y="15"/>
                    <a:pt x="16" y="15"/>
                  </a:cubicBezTo>
                  <a:cubicBezTo>
                    <a:pt x="16" y="16"/>
                    <a:pt x="17" y="16"/>
                    <a:pt x="18" y="16"/>
                  </a:cubicBezTo>
                  <a:cubicBezTo>
                    <a:pt x="18" y="16"/>
                    <a:pt x="18" y="16"/>
                    <a:pt x="19" y="16"/>
                  </a:cubicBezTo>
                  <a:cubicBezTo>
                    <a:pt x="19" y="16"/>
                    <a:pt x="19" y="16"/>
                    <a:pt x="19" y="16"/>
                  </a:cubicBezTo>
                  <a:cubicBezTo>
                    <a:pt x="19" y="16"/>
                    <a:pt x="19" y="16"/>
                    <a:pt x="19" y="16"/>
                  </a:cubicBezTo>
                  <a:cubicBezTo>
                    <a:pt x="19" y="16"/>
                    <a:pt x="19" y="16"/>
                    <a:pt x="19" y="16"/>
                  </a:cubicBezTo>
                  <a:cubicBezTo>
                    <a:pt x="20" y="16"/>
                    <a:pt x="19" y="17"/>
                    <a:pt x="19" y="17"/>
                  </a:cubicBezTo>
                  <a:cubicBezTo>
                    <a:pt x="18" y="19"/>
                    <a:pt x="18" y="20"/>
                    <a:pt x="18" y="21"/>
                  </a:cubicBezTo>
                  <a:cubicBezTo>
                    <a:pt x="19" y="21"/>
                    <a:pt x="19" y="21"/>
                    <a:pt x="19" y="21"/>
                  </a:cubicBezTo>
                  <a:cubicBezTo>
                    <a:pt x="18" y="22"/>
                    <a:pt x="18" y="22"/>
                    <a:pt x="18" y="2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81" name="Freeform 275"/>
            <p:cNvSpPr>
              <a:spLocks/>
            </p:cNvSpPr>
            <p:nvPr userDrawn="1"/>
          </p:nvSpPr>
          <p:spPr bwMode="auto">
            <a:xfrm>
              <a:off x="12093575" y="869950"/>
              <a:ext cx="26988" cy="30163"/>
            </a:xfrm>
            <a:custGeom>
              <a:avLst/>
              <a:gdLst>
                <a:gd name="T0" fmla="*/ 1 w 7"/>
                <a:gd name="T1" fmla="*/ 2 h 8"/>
                <a:gd name="T2" fmla="*/ 2 w 7"/>
                <a:gd name="T3" fmla="*/ 7 h 8"/>
                <a:gd name="T4" fmla="*/ 3 w 7"/>
                <a:gd name="T5" fmla="*/ 8 h 8"/>
                <a:gd name="T6" fmla="*/ 4 w 7"/>
                <a:gd name="T7" fmla="*/ 6 h 8"/>
                <a:gd name="T8" fmla="*/ 6 w 7"/>
                <a:gd name="T9" fmla="*/ 3 h 8"/>
                <a:gd name="T10" fmla="*/ 7 w 7"/>
                <a:gd name="T11" fmla="*/ 2 h 8"/>
                <a:gd name="T12" fmla="*/ 6 w 7"/>
                <a:gd name="T13" fmla="*/ 1 h 8"/>
                <a:gd name="T14" fmla="*/ 2 w 7"/>
                <a:gd name="T15" fmla="*/ 0 h 8"/>
                <a:gd name="T16" fmla="*/ 2 w 7"/>
                <a:gd name="T17" fmla="*/ 0 h 8"/>
                <a:gd name="T18" fmla="*/ 1 w 7"/>
                <a:gd name="T19" fmla="*/ 0 h 8"/>
                <a:gd name="T20" fmla="*/ 1 w 7"/>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1" y="2"/>
                  </a:moveTo>
                  <a:cubicBezTo>
                    <a:pt x="2" y="3"/>
                    <a:pt x="2" y="4"/>
                    <a:pt x="2" y="7"/>
                  </a:cubicBezTo>
                  <a:cubicBezTo>
                    <a:pt x="2" y="8"/>
                    <a:pt x="3" y="8"/>
                    <a:pt x="3" y="8"/>
                  </a:cubicBezTo>
                  <a:cubicBezTo>
                    <a:pt x="3" y="8"/>
                    <a:pt x="4" y="7"/>
                    <a:pt x="4" y="6"/>
                  </a:cubicBezTo>
                  <a:cubicBezTo>
                    <a:pt x="4" y="4"/>
                    <a:pt x="5" y="3"/>
                    <a:pt x="6" y="3"/>
                  </a:cubicBezTo>
                  <a:cubicBezTo>
                    <a:pt x="7" y="3"/>
                    <a:pt x="7" y="2"/>
                    <a:pt x="7" y="2"/>
                  </a:cubicBezTo>
                  <a:cubicBezTo>
                    <a:pt x="7" y="1"/>
                    <a:pt x="6" y="1"/>
                    <a:pt x="6" y="1"/>
                  </a:cubicBezTo>
                  <a:cubicBezTo>
                    <a:pt x="4" y="1"/>
                    <a:pt x="3" y="0"/>
                    <a:pt x="2" y="0"/>
                  </a:cubicBezTo>
                  <a:cubicBezTo>
                    <a:pt x="2" y="0"/>
                    <a:pt x="2" y="0"/>
                    <a:pt x="2" y="0"/>
                  </a:cubicBezTo>
                  <a:cubicBezTo>
                    <a:pt x="1" y="0"/>
                    <a:pt x="1" y="0"/>
                    <a:pt x="1" y="0"/>
                  </a:cubicBezTo>
                  <a:cubicBezTo>
                    <a:pt x="0" y="1"/>
                    <a:pt x="1" y="1"/>
                    <a:pt x="1"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82" name="Freeform 276"/>
            <p:cNvSpPr>
              <a:spLocks/>
            </p:cNvSpPr>
            <p:nvPr userDrawn="1"/>
          </p:nvSpPr>
          <p:spPr bwMode="auto">
            <a:xfrm>
              <a:off x="12106275" y="854075"/>
              <a:ext cx="11113" cy="11113"/>
            </a:xfrm>
            <a:custGeom>
              <a:avLst/>
              <a:gdLst>
                <a:gd name="T0" fmla="*/ 0 w 3"/>
                <a:gd name="T1" fmla="*/ 2 h 3"/>
                <a:gd name="T2" fmla="*/ 1 w 3"/>
                <a:gd name="T3" fmla="*/ 3 h 3"/>
                <a:gd name="T4" fmla="*/ 2 w 3"/>
                <a:gd name="T5" fmla="*/ 3 h 3"/>
                <a:gd name="T6" fmla="*/ 3 w 3"/>
                <a:gd name="T7" fmla="*/ 2 h 3"/>
                <a:gd name="T8" fmla="*/ 3 w 3"/>
                <a:gd name="T9" fmla="*/ 0 h 3"/>
                <a:gd name="T10" fmla="*/ 2 w 3"/>
                <a:gd name="T11" fmla="*/ 0 h 3"/>
                <a:gd name="T12" fmla="*/ 1 w 3"/>
                <a:gd name="T13" fmla="*/ 0 h 3"/>
                <a:gd name="T14" fmla="*/ 0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2"/>
                  </a:moveTo>
                  <a:cubicBezTo>
                    <a:pt x="0" y="2"/>
                    <a:pt x="0" y="3"/>
                    <a:pt x="1" y="3"/>
                  </a:cubicBezTo>
                  <a:cubicBezTo>
                    <a:pt x="1" y="3"/>
                    <a:pt x="2" y="3"/>
                    <a:pt x="2" y="3"/>
                  </a:cubicBezTo>
                  <a:cubicBezTo>
                    <a:pt x="3" y="3"/>
                    <a:pt x="3" y="2"/>
                    <a:pt x="3" y="2"/>
                  </a:cubicBezTo>
                  <a:cubicBezTo>
                    <a:pt x="3" y="1"/>
                    <a:pt x="3" y="1"/>
                    <a:pt x="3" y="0"/>
                  </a:cubicBezTo>
                  <a:cubicBezTo>
                    <a:pt x="3" y="0"/>
                    <a:pt x="2" y="0"/>
                    <a:pt x="2" y="0"/>
                  </a:cubicBezTo>
                  <a:cubicBezTo>
                    <a:pt x="1" y="0"/>
                    <a:pt x="1" y="0"/>
                    <a:pt x="1" y="0"/>
                  </a:cubicBezTo>
                  <a:cubicBezTo>
                    <a:pt x="0" y="0"/>
                    <a:pt x="0" y="1"/>
                    <a:pt x="0" y="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83" name="Freeform 277"/>
            <p:cNvSpPr>
              <a:spLocks/>
            </p:cNvSpPr>
            <p:nvPr userDrawn="1"/>
          </p:nvSpPr>
          <p:spPr bwMode="auto">
            <a:xfrm>
              <a:off x="12057063" y="895350"/>
              <a:ext cx="11113" cy="15875"/>
            </a:xfrm>
            <a:custGeom>
              <a:avLst/>
              <a:gdLst>
                <a:gd name="T0" fmla="*/ 1 w 3"/>
                <a:gd name="T1" fmla="*/ 0 h 4"/>
                <a:gd name="T2" fmla="*/ 0 w 3"/>
                <a:gd name="T3" fmla="*/ 1 h 4"/>
                <a:gd name="T4" fmla="*/ 0 w 3"/>
                <a:gd name="T5" fmla="*/ 3 h 4"/>
                <a:gd name="T6" fmla="*/ 1 w 3"/>
                <a:gd name="T7" fmla="*/ 4 h 4"/>
                <a:gd name="T8" fmla="*/ 3 w 3"/>
                <a:gd name="T9" fmla="*/ 3 h 4"/>
                <a:gd name="T10" fmla="*/ 3 w 3"/>
                <a:gd name="T11" fmla="*/ 1 h 4"/>
                <a:gd name="T12" fmla="*/ 1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0"/>
                  </a:moveTo>
                  <a:cubicBezTo>
                    <a:pt x="1" y="0"/>
                    <a:pt x="0" y="0"/>
                    <a:pt x="0" y="1"/>
                  </a:cubicBezTo>
                  <a:cubicBezTo>
                    <a:pt x="0" y="1"/>
                    <a:pt x="0" y="2"/>
                    <a:pt x="0" y="3"/>
                  </a:cubicBezTo>
                  <a:cubicBezTo>
                    <a:pt x="0" y="3"/>
                    <a:pt x="1" y="4"/>
                    <a:pt x="1" y="4"/>
                  </a:cubicBezTo>
                  <a:cubicBezTo>
                    <a:pt x="2" y="4"/>
                    <a:pt x="2" y="3"/>
                    <a:pt x="3" y="3"/>
                  </a:cubicBezTo>
                  <a:cubicBezTo>
                    <a:pt x="3" y="3"/>
                    <a:pt x="3" y="2"/>
                    <a:pt x="3" y="1"/>
                  </a:cubicBezTo>
                  <a:cubicBezTo>
                    <a:pt x="2" y="0"/>
                    <a:pt x="2" y="0"/>
                    <a:pt x="1"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84" name="Freeform 278"/>
            <p:cNvSpPr>
              <a:spLocks/>
            </p:cNvSpPr>
            <p:nvPr userDrawn="1"/>
          </p:nvSpPr>
          <p:spPr bwMode="auto">
            <a:xfrm>
              <a:off x="12068175" y="892175"/>
              <a:ext cx="30163" cy="26988"/>
            </a:xfrm>
            <a:custGeom>
              <a:avLst/>
              <a:gdLst>
                <a:gd name="T0" fmla="*/ 6 w 8"/>
                <a:gd name="T1" fmla="*/ 3 h 7"/>
                <a:gd name="T2" fmla="*/ 3 w 8"/>
                <a:gd name="T3" fmla="*/ 1 h 7"/>
                <a:gd name="T4" fmla="*/ 2 w 8"/>
                <a:gd name="T5" fmla="*/ 1 h 7"/>
                <a:gd name="T6" fmla="*/ 1 w 8"/>
                <a:gd name="T7" fmla="*/ 2 h 7"/>
                <a:gd name="T8" fmla="*/ 0 w 8"/>
                <a:gd name="T9" fmla="*/ 5 h 7"/>
                <a:gd name="T10" fmla="*/ 0 w 8"/>
                <a:gd name="T11" fmla="*/ 6 h 7"/>
                <a:gd name="T12" fmla="*/ 1 w 8"/>
                <a:gd name="T13" fmla="*/ 7 h 7"/>
                <a:gd name="T14" fmla="*/ 3 w 8"/>
                <a:gd name="T15" fmla="*/ 6 h 7"/>
                <a:gd name="T16" fmla="*/ 4 w 8"/>
                <a:gd name="T17" fmla="*/ 5 h 7"/>
                <a:gd name="T18" fmla="*/ 6 w 8"/>
                <a:gd name="T19" fmla="*/ 6 h 7"/>
                <a:gd name="T20" fmla="*/ 7 w 8"/>
                <a:gd name="T21" fmla="*/ 6 h 7"/>
                <a:gd name="T22" fmla="*/ 8 w 8"/>
                <a:gd name="T23" fmla="*/ 5 h 7"/>
                <a:gd name="T24" fmla="*/ 6 w 8"/>
                <a:gd name="T2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6" y="3"/>
                  </a:moveTo>
                  <a:cubicBezTo>
                    <a:pt x="5" y="3"/>
                    <a:pt x="4" y="2"/>
                    <a:pt x="3" y="1"/>
                  </a:cubicBezTo>
                  <a:cubicBezTo>
                    <a:pt x="3" y="1"/>
                    <a:pt x="3" y="0"/>
                    <a:pt x="2" y="1"/>
                  </a:cubicBezTo>
                  <a:cubicBezTo>
                    <a:pt x="1" y="1"/>
                    <a:pt x="1" y="1"/>
                    <a:pt x="1" y="2"/>
                  </a:cubicBezTo>
                  <a:cubicBezTo>
                    <a:pt x="1" y="3"/>
                    <a:pt x="1" y="4"/>
                    <a:pt x="0" y="5"/>
                  </a:cubicBezTo>
                  <a:cubicBezTo>
                    <a:pt x="0" y="6"/>
                    <a:pt x="0" y="6"/>
                    <a:pt x="0" y="6"/>
                  </a:cubicBezTo>
                  <a:cubicBezTo>
                    <a:pt x="1" y="7"/>
                    <a:pt x="1" y="7"/>
                    <a:pt x="1" y="7"/>
                  </a:cubicBezTo>
                  <a:cubicBezTo>
                    <a:pt x="2" y="7"/>
                    <a:pt x="3" y="6"/>
                    <a:pt x="3" y="6"/>
                  </a:cubicBezTo>
                  <a:cubicBezTo>
                    <a:pt x="3" y="5"/>
                    <a:pt x="4" y="5"/>
                    <a:pt x="4" y="5"/>
                  </a:cubicBezTo>
                  <a:cubicBezTo>
                    <a:pt x="5" y="5"/>
                    <a:pt x="6" y="5"/>
                    <a:pt x="6" y="6"/>
                  </a:cubicBezTo>
                  <a:cubicBezTo>
                    <a:pt x="7" y="6"/>
                    <a:pt x="7" y="6"/>
                    <a:pt x="7" y="6"/>
                  </a:cubicBezTo>
                  <a:cubicBezTo>
                    <a:pt x="7" y="6"/>
                    <a:pt x="8" y="6"/>
                    <a:pt x="8" y="5"/>
                  </a:cubicBezTo>
                  <a:cubicBezTo>
                    <a:pt x="8" y="5"/>
                    <a:pt x="7" y="4"/>
                    <a:pt x="6"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85" name="Freeform 279"/>
            <p:cNvSpPr>
              <a:spLocks noEditPoints="1"/>
            </p:cNvSpPr>
            <p:nvPr userDrawn="1"/>
          </p:nvSpPr>
          <p:spPr bwMode="auto">
            <a:xfrm>
              <a:off x="11988800" y="663575"/>
              <a:ext cx="71438" cy="130175"/>
            </a:xfrm>
            <a:custGeom>
              <a:avLst/>
              <a:gdLst>
                <a:gd name="T0" fmla="*/ 6 w 19"/>
                <a:gd name="T1" fmla="*/ 23 h 34"/>
                <a:gd name="T2" fmla="*/ 11 w 19"/>
                <a:gd name="T3" fmla="*/ 31 h 34"/>
                <a:gd name="T4" fmla="*/ 13 w 19"/>
                <a:gd name="T5" fmla="*/ 34 h 34"/>
                <a:gd name="T6" fmla="*/ 14 w 19"/>
                <a:gd name="T7" fmla="*/ 32 h 34"/>
                <a:gd name="T8" fmla="*/ 13 w 19"/>
                <a:gd name="T9" fmla="*/ 21 h 34"/>
                <a:gd name="T10" fmla="*/ 14 w 19"/>
                <a:gd name="T11" fmla="*/ 20 h 34"/>
                <a:gd name="T12" fmla="*/ 17 w 19"/>
                <a:gd name="T13" fmla="*/ 14 h 34"/>
                <a:gd name="T14" fmla="*/ 14 w 19"/>
                <a:gd name="T15" fmla="*/ 15 h 34"/>
                <a:gd name="T16" fmla="*/ 12 w 19"/>
                <a:gd name="T17" fmla="*/ 14 h 34"/>
                <a:gd name="T18" fmla="*/ 18 w 19"/>
                <a:gd name="T19" fmla="*/ 7 h 34"/>
                <a:gd name="T20" fmla="*/ 17 w 19"/>
                <a:gd name="T21" fmla="*/ 7 h 34"/>
                <a:gd name="T22" fmla="*/ 14 w 19"/>
                <a:gd name="T23" fmla="*/ 7 h 34"/>
                <a:gd name="T24" fmla="*/ 16 w 19"/>
                <a:gd name="T25" fmla="*/ 1 h 34"/>
                <a:gd name="T26" fmla="*/ 15 w 19"/>
                <a:gd name="T27" fmla="*/ 0 h 34"/>
                <a:gd name="T28" fmla="*/ 11 w 19"/>
                <a:gd name="T29" fmla="*/ 1 h 34"/>
                <a:gd name="T30" fmla="*/ 7 w 19"/>
                <a:gd name="T31" fmla="*/ 7 h 34"/>
                <a:gd name="T32" fmla="*/ 5 w 19"/>
                <a:gd name="T33" fmla="*/ 6 h 34"/>
                <a:gd name="T34" fmla="*/ 3 w 19"/>
                <a:gd name="T35" fmla="*/ 7 h 34"/>
                <a:gd name="T36" fmla="*/ 4 w 19"/>
                <a:gd name="T37" fmla="*/ 14 h 34"/>
                <a:gd name="T38" fmla="*/ 4 w 19"/>
                <a:gd name="T39" fmla="*/ 15 h 34"/>
                <a:gd name="T40" fmla="*/ 1 w 19"/>
                <a:gd name="T41" fmla="*/ 15 h 34"/>
                <a:gd name="T42" fmla="*/ 1 w 19"/>
                <a:gd name="T43" fmla="*/ 17 h 34"/>
                <a:gd name="T44" fmla="*/ 5 w 19"/>
                <a:gd name="T45" fmla="*/ 11 h 34"/>
                <a:gd name="T46" fmla="*/ 5 w 19"/>
                <a:gd name="T47" fmla="*/ 11 h 34"/>
                <a:gd name="T48" fmla="*/ 8 w 19"/>
                <a:gd name="T49" fmla="*/ 12 h 34"/>
                <a:gd name="T50" fmla="*/ 9 w 19"/>
                <a:gd name="T51" fmla="*/ 8 h 34"/>
                <a:gd name="T52" fmla="*/ 11 w 19"/>
                <a:gd name="T53" fmla="*/ 5 h 34"/>
                <a:gd name="T54" fmla="*/ 12 w 19"/>
                <a:gd name="T55" fmla="*/ 6 h 34"/>
                <a:gd name="T56" fmla="*/ 10 w 19"/>
                <a:gd name="T57" fmla="*/ 11 h 34"/>
                <a:gd name="T58" fmla="*/ 11 w 19"/>
                <a:gd name="T59" fmla="*/ 11 h 34"/>
                <a:gd name="T60" fmla="*/ 10 w 19"/>
                <a:gd name="T61" fmla="*/ 13 h 34"/>
                <a:gd name="T62" fmla="*/ 10 w 19"/>
                <a:gd name="T63" fmla="*/ 18 h 34"/>
                <a:gd name="T64" fmla="*/ 11 w 19"/>
                <a:gd name="T65" fmla="*/ 18 h 34"/>
                <a:gd name="T66" fmla="*/ 12 w 19"/>
                <a:gd name="T67" fmla="*/ 18 h 34"/>
                <a:gd name="T68" fmla="*/ 9 w 19"/>
                <a:gd name="T69" fmla="*/ 22 h 34"/>
                <a:gd name="T70" fmla="*/ 11 w 19"/>
                <a:gd name="T71" fmla="*/ 24 h 34"/>
                <a:gd name="T72" fmla="*/ 8 w 19"/>
                <a:gd name="T73" fmla="*/ 24 h 34"/>
                <a:gd name="T74" fmla="*/ 7 w 19"/>
                <a:gd name="T75" fmla="*/ 20 h 34"/>
                <a:gd name="T76" fmla="*/ 6 w 19"/>
                <a:gd name="T77" fmla="*/ 19 h 34"/>
                <a:gd name="T78" fmla="*/ 7 w 19"/>
                <a:gd name="T79" fmla="*/ 18 h 34"/>
                <a:gd name="T80" fmla="*/ 5 w 19"/>
                <a:gd name="T81"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 h="34">
                  <a:moveTo>
                    <a:pt x="4" y="20"/>
                  </a:moveTo>
                  <a:cubicBezTo>
                    <a:pt x="5" y="21"/>
                    <a:pt x="6" y="21"/>
                    <a:pt x="6" y="23"/>
                  </a:cubicBezTo>
                  <a:cubicBezTo>
                    <a:pt x="6" y="24"/>
                    <a:pt x="6" y="24"/>
                    <a:pt x="8" y="25"/>
                  </a:cubicBezTo>
                  <a:cubicBezTo>
                    <a:pt x="9" y="26"/>
                    <a:pt x="10" y="27"/>
                    <a:pt x="11" y="31"/>
                  </a:cubicBezTo>
                  <a:cubicBezTo>
                    <a:pt x="11" y="32"/>
                    <a:pt x="12" y="34"/>
                    <a:pt x="13" y="34"/>
                  </a:cubicBezTo>
                  <a:cubicBezTo>
                    <a:pt x="13" y="34"/>
                    <a:pt x="13" y="34"/>
                    <a:pt x="13" y="34"/>
                  </a:cubicBezTo>
                  <a:cubicBezTo>
                    <a:pt x="14" y="34"/>
                    <a:pt x="14" y="34"/>
                    <a:pt x="14" y="34"/>
                  </a:cubicBezTo>
                  <a:cubicBezTo>
                    <a:pt x="14" y="33"/>
                    <a:pt x="14" y="33"/>
                    <a:pt x="14" y="32"/>
                  </a:cubicBezTo>
                  <a:cubicBezTo>
                    <a:pt x="12" y="28"/>
                    <a:pt x="12" y="25"/>
                    <a:pt x="13" y="23"/>
                  </a:cubicBezTo>
                  <a:cubicBezTo>
                    <a:pt x="14" y="23"/>
                    <a:pt x="14" y="22"/>
                    <a:pt x="13" y="21"/>
                  </a:cubicBezTo>
                  <a:cubicBezTo>
                    <a:pt x="13" y="21"/>
                    <a:pt x="13" y="21"/>
                    <a:pt x="13" y="21"/>
                  </a:cubicBezTo>
                  <a:cubicBezTo>
                    <a:pt x="13" y="20"/>
                    <a:pt x="13" y="20"/>
                    <a:pt x="14" y="20"/>
                  </a:cubicBezTo>
                  <a:cubicBezTo>
                    <a:pt x="14" y="20"/>
                    <a:pt x="15" y="19"/>
                    <a:pt x="16" y="18"/>
                  </a:cubicBezTo>
                  <a:cubicBezTo>
                    <a:pt x="17" y="16"/>
                    <a:pt x="17" y="15"/>
                    <a:pt x="17" y="14"/>
                  </a:cubicBezTo>
                  <a:cubicBezTo>
                    <a:pt x="17" y="14"/>
                    <a:pt x="17" y="14"/>
                    <a:pt x="16" y="14"/>
                  </a:cubicBezTo>
                  <a:cubicBezTo>
                    <a:pt x="15" y="14"/>
                    <a:pt x="15" y="14"/>
                    <a:pt x="14" y="15"/>
                  </a:cubicBezTo>
                  <a:cubicBezTo>
                    <a:pt x="14" y="15"/>
                    <a:pt x="13" y="15"/>
                    <a:pt x="13" y="15"/>
                  </a:cubicBezTo>
                  <a:cubicBezTo>
                    <a:pt x="13" y="15"/>
                    <a:pt x="12" y="15"/>
                    <a:pt x="12" y="14"/>
                  </a:cubicBezTo>
                  <a:cubicBezTo>
                    <a:pt x="12" y="14"/>
                    <a:pt x="12" y="14"/>
                    <a:pt x="13" y="13"/>
                  </a:cubicBezTo>
                  <a:cubicBezTo>
                    <a:pt x="17" y="11"/>
                    <a:pt x="19" y="9"/>
                    <a:pt x="18" y="7"/>
                  </a:cubicBezTo>
                  <a:cubicBezTo>
                    <a:pt x="18" y="7"/>
                    <a:pt x="18" y="6"/>
                    <a:pt x="18" y="6"/>
                  </a:cubicBezTo>
                  <a:cubicBezTo>
                    <a:pt x="17" y="6"/>
                    <a:pt x="17" y="6"/>
                    <a:pt x="17" y="7"/>
                  </a:cubicBezTo>
                  <a:cubicBezTo>
                    <a:pt x="16" y="7"/>
                    <a:pt x="15" y="7"/>
                    <a:pt x="15" y="7"/>
                  </a:cubicBezTo>
                  <a:cubicBezTo>
                    <a:pt x="14" y="8"/>
                    <a:pt x="14" y="7"/>
                    <a:pt x="14" y="7"/>
                  </a:cubicBezTo>
                  <a:cubicBezTo>
                    <a:pt x="14" y="7"/>
                    <a:pt x="14" y="7"/>
                    <a:pt x="15" y="6"/>
                  </a:cubicBezTo>
                  <a:cubicBezTo>
                    <a:pt x="16" y="4"/>
                    <a:pt x="17" y="2"/>
                    <a:pt x="16" y="1"/>
                  </a:cubicBezTo>
                  <a:cubicBezTo>
                    <a:pt x="16" y="0"/>
                    <a:pt x="16" y="0"/>
                    <a:pt x="15" y="0"/>
                  </a:cubicBezTo>
                  <a:cubicBezTo>
                    <a:pt x="15" y="0"/>
                    <a:pt x="15" y="0"/>
                    <a:pt x="15" y="0"/>
                  </a:cubicBezTo>
                  <a:cubicBezTo>
                    <a:pt x="14" y="1"/>
                    <a:pt x="13" y="2"/>
                    <a:pt x="12" y="2"/>
                  </a:cubicBezTo>
                  <a:cubicBezTo>
                    <a:pt x="12" y="2"/>
                    <a:pt x="11" y="1"/>
                    <a:pt x="11" y="1"/>
                  </a:cubicBezTo>
                  <a:cubicBezTo>
                    <a:pt x="10" y="1"/>
                    <a:pt x="10" y="1"/>
                    <a:pt x="10" y="1"/>
                  </a:cubicBezTo>
                  <a:cubicBezTo>
                    <a:pt x="8" y="1"/>
                    <a:pt x="8" y="4"/>
                    <a:pt x="7" y="7"/>
                  </a:cubicBezTo>
                  <a:cubicBezTo>
                    <a:pt x="7" y="7"/>
                    <a:pt x="7" y="8"/>
                    <a:pt x="7" y="8"/>
                  </a:cubicBezTo>
                  <a:cubicBezTo>
                    <a:pt x="6" y="8"/>
                    <a:pt x="6" y="8"/>
                    <a:pt x="5" y="6"/>
                  </a:cubicBezTo>
                  <a:cubicBezTo>
                    <a:pt x="5" y="6"/>
                    <a:pt x="5" y="6"/>
                    <a:pt x="5" y="6"/>
                  </a:cubicBezTo>
                  <a:cubicBezTo>
                    <a:pt x="4" y="6"/>
                    <a:pt x="4" y="6"/>
                    <a:pt x="3" y="7"/>
                  </a:cubicBezTo>
                  <a:cubicBezTo>
                    <a:pt x="2" y="9"/>
                    <a:pt x="2" y="10"/>
                    <a:pt x="3" y="11"/>
                  </a:cubicBezTo>
                  <a:cubicBezTo>
                    <a:pt x="4" y="14"/>
                    <a:pt x="4" y="14"/>
                    <a:pt x="4" y="14"/>
                  </a:cubicBezTo>
                  <a:cubicBezTo>
                    <a:pt x="4" y="14"/>
                    <a:pt x="4" y="15"/>
                    <a:pt x="4" y="15"/>
                  </a:cubicBezTo>
                  <a:cubicBezTo>
                    <a:pt x="4" y="15"/>
                    <a:pt x="4" y="15"/>
                    <a:pt x="4" y="15"/>
                  </a:cubicBezTo>
                  <a:cubicBezTo>
                    <a:pt x="3" y="15"/>
                    <a:pt x="3" y="15"/>
                    <a:pt x="3" y="15"/>
                  </a:cubicBezTo>
                  <a:cubicBezTo>
                    <a:pt x="2" y="15"/>
                    <a:pt x="1" y="15"/>
                    <a:pt x="1" y="15"/>
                  </a:cubicBezTo>
                  <a:cubicBezTo>
                    <a:pt x="1" y="15"/>
                    <a:pt x="1" y="15"/>
                    <a:pt x="1" y="15"/>
                  </a:cubicBezTo>
                  <a:cubicBezTo>
                    <a:pt x="0" y="15"/>
                    <a:pt x="0" y="16"/>
                    <a:pt x="1" y="17"/>
                  </a:cubicBezTo>
                  <a:cubicBezTo>
                    <a:pt x="1" y="19"/>
                    <a:pt x="2" y="20"/>
                    <a:pt x="4" y="20"/>
                  </a:cubicBezTo>
                  <a:close/>
                  <a:moveTo>
                    <a:pt x="5" y="11"/>
                  </a:moveTo>
                  <a:cubicBezTo>
                    <a:pt x="5" y="11"/>
                    <a:pt x="5" y="11"/>
                    <a:pt x="5" y="11"/>
                  </a:cubicBezTo>
                  <a:cubicBezTo>
                    <a:pt x="5" y="11"/>
                    <a:pt x="5" y="11"/>
                    <a:pt x="5" y="11"/>
                  </a:cubicBezTo>
                  <a:cubicBezTo>
                    <a:pt x="5" y="11"/>
                    <a:pt x="6" y="11"/>
                    <a:pt x="7" y="12"/>
                  </a:cubicBezTo>
                  <a:cubicBezTo>
                    <a:pt x="7" y="12"/>
                    <a:pt x="7" y="12"/>
                    <a:pt x="8" y="12"/>
                  </a:cubicBezTo>
                  <a:cubicBezTo>
                    <a:pt x="8" y="12"/>
                    <a:pt x="8" y="12"/>
                    <a:pt x="8" y="11"/>
                  </a:cubicBezTo>
                  <a:cubicBezTo>
                    <a:pt x="9" y="8"/>
                    <a:pt x="9" y="8"/>
                    <a:pt x="9" y="8"/>
                  </a:cubicBezTo>
                  <a:cubicBezTo>
                    <a:pt x="9" y="7"/>
                    <a:pt x="9" y="6"/>
                    <a:pt x="9" y="6"/>
                  </a:cubicBezTo>
                  <a:cubicBezTo>
                    <a:pt x="10" y="5"/>
                    <a:pt x="10" y="5"/>
                    <a:pt x="11" y="5"/>
                  </a:cubicBezTo>
                  <a:cubicBezTo>
                    <a:pt x="12" y="5"/>
                    <a:pt x="12" y="5"/>
                    <a:pt x="12" y="5"/>
                  </a:cubicBezTo>
                  <a:cubicBezTo>
                    <a:pt x="13" y="5"/>
                    <a:pt x="12" y="6"/>
                    <a:pt x="12" y="6"/>
                  </a:cubicBezTo>
                  <a:cubicBezTo>
                    <a:pt x="11" y="7"/>
                    <a:pt x="10" y="9"/>
                    <a:pt x="10" y="10"/>
                  </a:cubicBezTo>
                  <a:cubicBezTo>
                    <a:pt x="10" y="11"/>
                    <a:pt x="10" y="11"/>
                    <a:pt x="10" y="11"/>
                  </a:cubicBezTo>
                  <a:cubicBezTo>
                    <a:pt x="10" y="11"/>
                    <a:pt x="10" y="11"/>
                    <a:pt x="10" y="11"/>
                  </a:cubicBezTo>
                  <a:cubicBezTo>
                    <a:pt x="10" y="11"/>
                    <a:pt x="11" y="11"/>
                    <a:pt x="11" y="11"/>
                  </a:cubicBezTo>
                  <a:cubicBezTo>
                    <a:pt x="12" y="11"/>
                    <a:pt x="12" y="11"/>
                    <a:pt x="12" y="11"/>
                  </a:cubicBezTo>
                  <a:cubicBezTo>
                    <a:pt x="12" y="12"/>
                    <a:pt x="12" y="12"/>
                    <a:pt x="10" y="13"/>
                  </a:cubicBezTo>
                  <a:cubicBezTo>
                    <a:pt x="9" y="14"/>
                    <a:pt x="9" y="14"/>
                    <a:pt x="9" y="16"/>
                  </a:cubicBezTo>
                  <a:cubicBezTo>
                    <a:pt x="9" y="18"/>
                    <a:pt x="9" y="18"/>
                    <a:pt x="10" y="18"/>
                  </a:cubicBezTo>
                  <a:cubicBezTo>
                    <a:pt x="10" y="18"/>
                    <a:pt x="10" y="18"/>
                    <a:pt x="11" y="18"/>
                  </a:cubicBezTo>
                  <a:cubicBezTo>
                    <a:pt x="11" y="18"/>
                    <a:pt x="11" y="18"/>
                    <a:pt x="11" y="18"/>
                  </a:cubicBezTo>
                  <a:cubicBezTo>
                    <a:pt x="12" y="18"/>
                    <a:pt x="12" y="18"/>
                    <a:pt x="12" y="18"/>
                  </a:cubicBezTo>
                  <a:cubicBezTo>
                    <a:pt x="12" y="18"/>
                    <a:pt x="12" y="18"/>
                    <a:pt x="12" y="18"/>
                  </a:cubicBezTo>
                  <a:cubicBezTo>
                    <a:pt x="12" y="18"/>
                    <a:pt x="12" y="18"/>
                    <a:pt x="10" y="20"/>
                  </a:cubicBezTo>
                  <a:cubicBezTo>
                    <a:pt x="9" y="21"/>
                    <a:pt x="9" y="21"/>
                    <a:pt x="9" y="22"/>
                  </a:cubicBezTo>
                  <a:cubicBezTo>
                    <a:pt x="9" y="22"/>
                    <a:pt x="9" y="22"/>
                    <a:pt x="10" y="22"/>
                  </a:cubicBezTo>
                  <a:cubicBezTo>
                    <a:pt x="11" y="23"/>
                    <a:pt x="11" y="24"/>
                    <a:pt x="11" y="24"/>
                  </a:cubicBezTo>
                  <a:cubicBezTo>
                    <a:pt x="11" y="24"/>
                    <a:pt x="10" y="25"/>
                    <a:pt x="10" y="25"/>
                  </a:cubicBezTo>
                  <a:cubicBezTo>
                    <a:pt x="10" y="25"/>
                    <a:pt x="9" y="24"/>
                    <a:pt x="8" y="24"/>
                  </a:cubicBezTo>
                  <a:cubicBezTo>
                    <a:pt x="8" y="22"/>
                    <a:pt x="8" y="22"/>
                    <a:pt x="8" y="22"/>
                  </a:cubicBezTo>
                  <a:cubicBezTo>
                    <a:pt x="9" y="21"/>
                    <a:pt x="8" y="21"/>
                    <a:pt x="7" y="20"/>
                  </a:cubicBezTo>
                  <a:cubicBezTo>
                    <a:pt x="7" y="20"/>
                    <a:pt x="6" y="20"/>
                    <a:pt x="6" y="20"/>
                  </a:cubicBezTo>
                  <a:cubicBezTo>
                    <a:pt x="6" y="20"/>
                    <a:pt x="5" y="19"/>
                    <a:pt x="6" y="19"/>
                  </a:cubicBezTo>
                  <a:cubicBezTo>
                    <a:pt x="6" y="19"/>
                    <a:pt x="6" y="19"/>
                    <a:pt x="6" y="19"/>
                  </a:cubicBezTo>
                  <a:cubicBezTo>
                    <a:pt x="7" y="18"/>
                    <a:pt x="7" y="18"/>
                    <a:pt x="7" y="18"/>
                  </a:cubicBezTo>
                  <a:cubicBezTo>
                    <a:pt x="8" y="17"/>
                    <a:pt x="6" y="14"/>
                    <a:pt x="5" y="12"/>
                  </a:cubicBezTo>
                  <a:cubicBezTo>
                    <a:pt x="5" y="12"/>
                    <a:pt x="5" y="11"/>
                    <a:pt x="5" y="1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86" name="Freeform 280"/>
            <p:cNvSpPr>
              <a:spLocks/>
            </p:cNvSpPr>
            <p:nvPr userDrawn="1"/>
          </p:nvSpPr>
          <p:spPr bwMode="auto">
            <a:xfrm>
              <a:off x="12052300" y="744538"/>
              <a:ext cx="15875" cy="11113"/>
            </a:xfrm>
            <a:custGeom>
              <a:avLst/>
              <a:gdLst>
                <a:gd name="T0" fmla="*/ 4 w 4"/>
                <a:gd name="T1" fmla="*/ 1 h 3"/>
                <a:gd name="T2" fmla="*/ 2 w 4"/>
                <a:gd name="T3" fmla="*/ 0 h 3"/>
                <a:gd name="T4" fmla="*/ 1 w 4"/>
                <a:gd name="T5" fmla="*/ 1 h 3"/>
                <a:gd name="T6" fmla="*/ 1 w 4"/>
                <a:gd name="T7" fmla="*/ 3 h 3"/>
                <a:gd name="T8" fmla="*/ 3 w 4"/>
                <a:gd name="T9" fmla="*/ 3 h 3"/>
                <a:gd name="T10" fmla="*/ 4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cubicBezTo>
                    <a:pt x="4" y="1"/>
                    <a:pt x="3" y="0"/>
                    <a:pt x="2" y="0"/>
                  </a:cubicBezTo>
                  <a:cubicBezTo>
                    <a:pt x="1" y="0"/>
                    <a:pt x="1" y="1"/>
                    <a:pt x="1" y="1"/>
                  </a:cubicBezTo>
                  <a:cubicBezTo>
                    <a:pt x="0" y="2"/>
                    <a:pt x="1" y="2"/>
                    <a:pt x="1" y="3"/>
                  </a:cubicBezTo>
                  <a:cubicBezTo>
                    <a:pt x="2" y="3"/>
                    <a:pt x="2" y="3"/>
                    <a:pt x="3" y="3"/>
                  </a:cubicBezTo>
                  <a:cubicBezTo>
                    <a:pt x="3" y="3"/>
                    <a:pt x="3" y="3"/>
                    <a:pt x="4" y="3"/>
                  </a:cubicBezTo>
                  <a:cubicBezTo>
                    <a:pt x="4" y="2"/>
                    <a:pt x="4" y="1"/>
                    <a:pt x="4"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87" name="Freeform 281"/>
            <p:cNvSpPr>
              <a:spLocks/>
            </p:cNvSpPr>
            <p:nvPr userDrawn="1"/>
          </p:nvSpPr>
          <p:spPr bwMode="auto">
            <a:xfrm>
              <a:off x="11991975" y="763588"/>
              <a:ext cx="11113" cy="11113"/>
            </a:xfrm>
            <a:custGeom>
              <a:avLst/>
              <a:gdLst>
                <a:gd name="T0" fmla="*/ 3 w 3"/>
                <a:gd name="T1" fmla="*/ 0 h 3"/>
                <a:gd name="T2" fmla="*/ 1 w 3"/>
                <a:gd name="T3" fmla="*/ 0 h 3"/>
                <a:gd name="T4" fmla="*/ 1 w 3"/>
                <a:gd name="T5" fmla="*/ 0 h 3"/>
                <a:gd name="T6" fmla="*/ 0 w 3"/>
                <a:gd name="T7" fmla="*/ 1 h 3"/>
                <a:gd name="T8" fmla="*/ 0 w 3"/>
                <a:gd name="T9" fmla="*/ 3 h 3"/>
                <a:gd name="T10" fmla="*/ 1 w 3"/>
                <a:gd name="T11" fmla="*/ 3 h 3"/>
                <a:gd name="T12" fmla="*/ 3 w 3"/>
                <a:gd name="T13" fmla="*/ 2 h 3"/>
                <a:gd name="T14" fmla="*/ 3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3" y="0"/>
                  </a:moveTo>
                  <a:cubicBezTo>
                    <a:pt x="2" y="0"/>
                    <a:pt x="2" y="0"/>
                    <a:pt x="1" y="0"/>
                  </a:cubicBezTo>
                  <a:cubicBezTo>
                    <a:pt x="1" y="0"/>
                    <a:pt x="1" y="0"/>
                    <a:pt x="1" y="0"/>
                  </a:cubicBezTo>
                  <a:cubicBezTo>
                    <a:pt x="0" y="0"/>
                    <a:pt x="0" y="1"/>
                    <a:pt x="0" y="1"/>
                  </a:cubicBezTo>
                  <a:cubicBezTo>
                    <a:pt x="0" y="2"/>
                    <a:pt x="0" y="3"/>
                    <a:pt x="0" y="3"/>
                  </a:cubicBezTo>
                  <a:cubicBezTo>
                    <a:pt x="1" y="3"/>
                    <a:pt x="1" y="3"/>
                    <a:pt x="1" y="3"/>
                  </a:cubicBezTo>
                  <a:cubicBezTo>
                    <a:pt x="2" y="3"/>
                    <a:pt x="2" y="3"/>
                    <a:pt x="3" y="2"/>
                  </a:cubicBezTo>
                  <a:cubicBezTo>
                    <a:pt x="3" y="1"/>
                    <a:pt x="3" y="1"/>
                    <a:pt x="3"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88" name="Freeform 282"/>
            <p:cNvSpPr>
              <a:spLocks/>
            </p:cNvSpPr>
            <p:nvPr userDrawn="1"/>
          </p:nvSpPr>
          <p:spPr bwMode="auto">
            <a:xfrm>
              <a:off x="11999913" y="763588"/>
              <a:ext cx="26988" cy="25400"/>
            </a:xfrm>
            <a:custGeom>
              <a:avLst/>
              <a:gdLst>
                <a:gd name="T0" fmla="*/ 6 w 7"/>
                <a:gd name="T1" fmla="*/ 7 h 7"/>
                <a:gd name="T2" fmla="*/ 7 w 7"/>
                <a:gd name="T3" fmla="*/ 7 h 7"/>
                <a:gd name="T4" fmla="*/ 7 w 7"/>
                <a:gd name="T5" fmla="*/ 7 h 7"/>
                <a:gd name="T6" fmla="*/ 7 w 7"/>
                <a:gd name="T7" fmla="*/ 6 h 7"/>
                <a:gd name="T8" fmla="*/ 5 w 7"/>
                <a:gd name="T9" fmla="*/ 3 h 7"/>
                <a:gd name="T10" fmla="*/ 5 w 7"/>
                <a:gd name="T11" fmla="*/ 2 h 7"/>
                <a:gd name="T12" fmla="*/ 3 w 7"/>
                <a:gd name="T13" fmla="*/ 0 h 7"/>
                <a:gd name="T14" fmla="*/ 2 w 7"/>
                <a:gd name="T15" fmla="*/ 1 h 7"/>
                <a:gd name="T16" fmla="*/ 0 w 7"/>
                <a:gd name="T17" fmla="*/ 4 h 7"/>
                <a:gd name="T18" fmla="*/ 1 w 7"/>
                <a:gd name="T19" fmla="*/ 6 h 7"/>
                <a:gd name="T20" fmla="*/ 2 w 7"/>
                <a:gd name="T21" fmla="*/ 6 h 7"/>
                <a:gd name="T22" fmla="*/ 3 w 7"/>
                <a:gd name="T23" fmla="*/ 6 h 7"/>
                <a:gd name="T24" fmla="*/ 3 w 7"/>
                <a:gd name="T25" fmla="*/ 5 h 7"/>
                <a:gd name="T26" fmla="*/ 6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6" y="7"/>
                  </a:moveTo>
                  <a:cubicBezTo>
                    <a:pt x="7" y="7"/>
                    <a:pt x="7" y="7"/>
                    <a:pt x="7" y="7"/>
                  </a:cubicBezTo>
                  <a:cubicBezTo>
                    <a:pt x="7" y="7"/>
                    <a:pt x="7" y="7"/>
                    <a:pt x="7" y="7"/>
                  </a:cubicBezTo>
                  <a:cubicBezTo>
                    <a:pt x="7" y="7"/>
                    <a:pt x="7" y="6"/>
                    <a:pt x="7" y="6"/>
                  </a:cubicBezTo>
                  <a:cubicBezTo>
                    <a:pt x="5" y="3"/>
                    <a:pt x="5" y="3"/>
                    <a:pt x="5" y="3"/>
                  </a:cubicBezTo>
                  <a:cubicBezTo>
                    <a:pt x="5" y="2"/>
                    <a:pt x="5" y="2"/>
                    <a:pt x="5" y="2"/>
                  </a:cubicBezTo>
                  <a:cubicBezTo>
                    <a:pt x="5" y="1"/>
                    <a:pt x="4" y="0"/>
                    <a:pt x="3" y="0"/>
                  </a:cubicBezTo>
                  <a:cubicBezTo>
                    <a:pt x="3" y="0"/>
                    <a:pt x="2" y="1"/>
                    <a:pt x="2" y="1"/>
                  </a:cubicBezTo>
                  <a:cubicBezTo>
                    <a:pt x="2" y="2"/>
                    <a:pt x="1" y="3"/>
                    <a:pt x="0" y="4"/>
                  </a:cubicBezTo>
                  <a:cubicBezTo>
                    <a:pt x="0" y="5"/>
                    <a:pt x="0" y="5"/>
                    <a:pt x="1" y="6"/>
                  </a:cubicBezTo>
                  <a:cubicBezTo>
                    <a:pt x="1" y="6"/>
                    <a:pt x="1" y="6"/>
                    <a:pt x="2" y="6"/>
                  </a:cubicBezTo>
                  <a:cubicBezTo>
                    <a:pt x="2" y="6"/>
                    <a:pt x="2" y="6"/>
                    <a:pt x="3" y="6"/>
                  </a:cubicBezTo>
                  <a:cubicBezTo>
                    <a:pt x="3" y="6"/>
                    <a:pt x="3" y="5"/>
                    <a:pt x="3" y="5"/>
                  </a:cubicBezTo>
                  <a:cubicBezTo>
                    <a:pt x="4" y="5"/>
                    <a:pt x="5" y="6"/>
                    <a:pt x="6" y="7"/>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89" name="Freeform 283"/>
            <p:cNvSpPr>
              <a:spLocks/>
            </p:cNvSpPr>
            <p:nvPr userDrawn="1"/>
          </p:nvSpPr>
          <p:spPr bwMode="auto">
            <a:xfrm>
              <a:off x="12045950" y="755650"/>
              <a:ext cx="22225" cy="30163"/>
            </a:xfrm>
            <a:custGeom>
              <a:avLst/>
              <a:gdLst>
                <a:gd name="T0" fmla="*/ 0 w 6"/>
                <a:gd name="T1" fmla="*/ 7 h 8"/>
                <a:gd name="T2" fmla="*/ 1 w 6"/>
                <a:gd name="T3" fmla="*/ 8 h 8"/>
                <a:gd name="T4" fmla="*/ 1 w 6"/>
                <a:gd name="T5" fmla="*/ 7 h 8"/>
                <a:gd name="T6" fmla="*/ 4 w 6"/>
                <a:gd name="T7" fmla="*/ 4 h 8"/>
                <a:gd name="T8" fmla="*/ 5 w 6"/>
                <a:gd name="T9" fmla="*/ 3 h 8"/>
                <a:gd name="T10" fmla="*/ 4 w 6"/>
                <a:gd name="T11" fmla="*/ 2 h 8"/>
                <a:gd name="T12" fmla="*/ 1 w 6"/>
                <a:gd name="T13" fmla="*/ 0 h 8"/>
                <a:gd name="T14" fmla="*/ 1 w 6"/>
                <a:gd name="T15" fmla="*/ 0 h 8"/>
                <a:gd name="T16" fmla="*/ 0 w 6"/>
                <a:gd name="T17" fmla="*/ 1 h 8"/>
                <a:gd name="T18" fmla="*/ 0 w 6"/>
                <a:gd name="T19" fmla="*/ 2 h 8"/>
                <a:gd name="T20" fmla="*/ 0 w 6"/>
                <a:gd name="T21" fmla="*/ 5 h 8"/>
                <a:gd name="T22" fmla="*/ 0 w 6"/>
                <a:gd name="T23"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0" y="7"/>
                  </a:moveTo>
                  <a:cubicBezTo>
                    <a:pt x="0" y="8"/>
                    <a:pt x="1" y="8"/>
                    <a:pt x="1" y="8"/>
                  </a:cubicBezTo>
                  <a:cubicBezTo>
                    <a:pt x="1" y="8"/>
                    <a:pt x="1" y="8"/>
                    <a:pt x="1" y="7"/>
                  </a:cubicBezTo>
                  <a:cubicBezTo>
                    <a:pt x="2" y="5"/>
                    <a:pt x="3" y="4"/>
                    <a:pt x="4" y="4"/>
                  </a:cubicBezTo>
                  <a:cubicBezTo>
                    <a:pt x="5" y="4"/>
                    <a:pt x="5" y="4"/>
                    <a:pt x="5" y="3"/>
                  </a:cubicBezTo>
                  <a:cubicBezTo>
                    <a:pt x="6" y="2"/>
                    <a:pt x="5" y="2"/>
                    <a:pt x="4" y="2"/>
                  </a:cubicBezTo>
                  <a:cubicBezTo>
                    <a:pt x="3" y="1"/>
                    <a:pt x="2" y="1"/>
                    <a:pt x="1" y="0"/>
                  </a:cubicBezTo>
                  <a:cubicBezTo>
                    <a:pt x="1" y="0"/>
                    <a:pt x="1" y="0"/>
                    <a:pt x="1" y="0"/>
                  </a:cubicBezTo>
                  <a:cubicBezTo>
                    <a:pt x="1" y="0"/>
                    <a:pt x="0" y="0"/>
                    <a:pt x="0" y="1"/>
                  </a:cubicBezTo>
                  <a:cubicBezTo>
                    <a:pt x="0" y="1"/>
                    <a:pt x="0" y="2"/>
                    <a:pt x="0" y="2"/>
                  </a:cubicBezTo>
                  <a:cubicBezTo>
                    <a:pt x="0" y="3"/>
                    <a:pt x="0" y="4"/>
                    <a:pt x="0" y="5"/>
                  </a:cubicBezTo>
                  <a:cubicBezTo>
                    <a:pt x="0" y="6"/>
                    <a:pt x="0" y="6"/>
                    <a:pt x="0" y="7"/>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90" name="Freeform 284"/>
            <p:cNvSpPr>
              <a:spLocks/>
            </p:cNvSpPr>
            <p:nvPr userDrawn="1"/>
          </p:nvSpPr>
          <p:spPr bwMode="auto">
            <a:xfrm>
              <a:off x="12584113" y="944563"/>
              <a:ext cx="19050" cy="31750"/>
            </a:xfrm>
            <a:custGeom>
              <a:avLst/>
              <a:gdLst>
                <a:gd name="T0" fmla="*/ 5 w 5"/>
                <a:gd name="T1" fmla="*/ 1 h 8"/>
                <a:gd name="T2" fmla="*/ 2 w 5"/>
                <a:gd name="T3" fmla="*/ 0 h 8"/>
                <a:gd name="T4" fmla="*/ 0 w 5"/>
                <a:gd name="T5" fmla="*/ 2 h 8"/>
                <a:gd name="T6" fmla="*/ 0 w 5"/>
                <a:gd name="T7" fmla="*/ 5 h 8"/>
                <a:gd name="T8" fmla="*/ 1 w 5"/>
                <a:gd name="T9" fmla="*/ 7 h 8"/>
                <a:gd name="T10" fmla="*/ 2 w 5"/>
                <a:gd name="T11" fmla="*/ 8 h 8"/>
                <a:gd name="T12" fmla="*/ 3 w 5"/>
                <a:gd name="T13" fmla="*/ 8 h 8"/>
                <a:gd name="T14" fmla="*/ 4 w 5"/>
                <a:gd name="T15" fmla="*/ 8 h 8"/>
                <a:gd name="T16" fmla="*/ 4 w 5"/>
                <a:gd name="T17" fmla="*/ 6 h 8"/>
                <a:gd name="T18" fmla="*/ 5 w 5"/>
                <a:gd name="T19" fmla="*/ 4 h 8"/>
                <a:gd name="T20" fmla="*/ 5 w 5"/>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5" y="1"/>
                  </a:moveTo>
                  <a:cubicBezTo>
                    <a:pt x="4" y="1"/>
                    <a:pt x="3" y="0"/>
                    <a:pt x="2" y="0"/>
                  </a:cubicBezTo>
                  <a:cubicBezTo>
                    <a:pt x="1" y="1"/>
                    <a:pt x="0" y="1"/>
                    <a:pt x="0" y="2"/>
                  </a:cubicBezTo>
                  <a:cubicBezTo>
                    <a:pt x="0" y="3"/>
                    <a:pt x="0" y="4"/>
                    <a:pt x="0" y="5"/>
                  </a:cubicBezTo>
                  <a:cubicBezTo>
                    <a:pt x="1" y="5"/>
                    <a:pt x="2" y="6"/>
                    <a:pt x="1" y="7"/>
                  </a:cubicBezTo>
                  <a:cubicBezTo>
                    <a:pt x="1" y="7"/>
                    <a:pt x="1" y="8"/>
                    <a:pt x="2" y="8"/>
                  </a:cubicBezTo>
                  <a:cubicBezTo>
                    <a:pt x="2" y="8"/>
                    <a:pt x="2" y="8"/>
                    <a:pt x="3" y="8"/>
                  </a:cubicBezTo>
                  <a:cubicBezTo>
                    <a:pt x="3" y="8"/>
                    <a:pt x="4" y="8"/>
                    <a:pt x="4" y="8"/>
                  </a:cubicBezTo>
                  <a:cubicBezTo>
                    <a:pt x="4" y="7"/>
                    <a:pt x="4" y="7"/>
                    <a:pt x="4" y="6"/>
                  </a:cubicBezTo>
                  <a:cubicBezTo>
                    <a:pt x="4" y="6"/>
                    <a:pt x="4" y="5"/>
                    <a:pt x="5" y="4"/>
                  </a:cubicBezTo>
                  <a:cubicBezTo>
                    <a:pt x="5" y="3"/>
                    <a:pt x="5" y="2"/>
                    <a:pt x="5"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91" name="Freeform 285"/>
            <p:cNvSpPr>
              <a:spLocks/>
            </p:cNvSpPr>
            <p:nvPr userDrawn="1"/>
          </p:nvSpPr>
          <p:spPr bwMode="auto">
            <a:xfrm>
              <a:off x="12677775" y="857250"/>
              <a:ext cx="26988" cy="26988"/>
            </a:xfrm>
            <a:custGeom>
              <a:avLst/>
              <a:gdLst>
                <a:gd name="T0" fmla="*/ 2 w 7"/>
                <a:gd name="T1" fmla="*/ 5 h 7"/>
                <a:gd name="T2" fmla="*/ 4 w 7"/>
                <a:gd name="T3" fmla="*/ 6 h 7"/>
                <a:gd name="T4" fmla="*/ 5 w 7"/>
                <a:gd name="T5" fmla="*/ 7 h 7"/>
                <a:gd name="T6" fmla="*/ 7 w 7"/>
                <a:gd name="T7" fmla="*/ 6 h 7"/>
                <a:gd name="T8" fmla="*/ 6 w 7"/>
                <a:gd name="T9" fmla="*/ 4 h 7"/>
                <a:gd name="T10" fmla="*/ 6 w 7"/>
                <a:gd name="T11" fmla="*/ 2 h 7"/>
                <a:gd name="T12" fmla="*/ 3 w 7"/>
                <a:gd name="T13" fmla="*/ 0 h 7"/>
                <a:gd name="T14" fmla="*/ 1 w 7"/>
                <a:gd name="T15" fmla="*/ 2 h 7"/>
                <a:gd name="T16" fmla="*/ 2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2" y="5"/>
                  </a:moveTo>
                  <a:cubicBezTo>
                    <a:pt x="3" y="5"/>
                    <a:pt x="4" y="5"/>
                    <a:pt x="4" y="6"/>
                  </a:cubicBezTo>
                  <a:cubicBezTo>
                    <a:pt x="4" y="7"/>
                    <a:pt x="5" y="7"/>
                    <a:pt x="5" y="7"/>
                  </a:cubicBezTo>
                  <a:cubicBezTo>
                    <a:pt x="6" y="7"/>
                    <a:pt x="7" y="6"/>
                    <a:pt x="7" y="6"/>
                  </a:cubicBezTo>
                  <a:cubicBezTo>
                    <a:pt x="7" y="5"/>
                    <a:pt x="7" y="5"/>
                    <a:pt x="6" y="4"/>
                  </a:cubicBezTo>
                  <a:cubicBezTo>
                    <a:pt x="6" y="4"/>
                    <a:pt x="6" y="3"/>
                    <a:pt x="6" y="2"/>
                  </a:cubicBezTo>
                  <a:cubicBezTo>
                    <a:pt x="6" y="1"/>
                    <a:pt x="5" y="0"/>
                    <a:pt x="3" y="0"/>
                  </a:cubicBezTo>
                  <a:cubicBezTo>
                    <a:pt x="2" y="0"/>
                    <a:pt x="1" y="1"/>
                    <a:pt x="1" y="2"/>
                  </a:cubicBezTo>
                  <a:cubicBezTo>
                    <a:pt x="0" y="3"/>
                    <a:pt x="1" y="4"/>
                    <a:pt x="2" y="5"/>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92" name="Freeform 286"/>
            <p:cNvSpPr>
              <a:spLocks/>
            </p:cNvSpPr>
            <p:nvPr userDrawn="1"/>
          </p:nvSpPr>
          <p:spPr bwMode="auto">
            <a:xfrm>
              <a:off x="12734925" y="736600"/>
              <a:ext cx="22225" cy="26988"/>
            </a:xfrm>
            <a:custGeom>
              <a:avLst/>
              <a:gdLst>
                <a:gd name="T0" fmla="*/ 0 w 6"/>
                <a:gd name="T1" fmla="*/ 3 h 7"/>
                <a:gd name="T2" fmla="*/ 2 w 6"/>
                <a:gd name="T3" fmla="*/ 6 h 7"/>
                <a:gd name="T4" fmla="*/ 2 w 6"/>
                <a:gd name="T5" fmla="*/ 5 h 7"/>
                <a:gd name="T6" fmla="*/ 4 w 6"/>
                <a:gd name="T7" fmla="*/ 6 h 7"/>
                <a:gd name="T8" fmla="*/ 5 w 6"/>
                <a:gd name="T9" fmla="*/ 7 h 7"/>
                <a:gd name="T10" fmla="*/ 6 w 6"/>
                <a:gd name="T11" fmla="*/ 6 h 7"/>
                <a:gd name="T12" fmla="*/ 6 w 6"/>
                <a:gd name="T13" fmla="*/ 4 h 7"/>
                <a:gd name="T14" fmla="*/ 5 w 6"/>
                <a:gd name="T15" fmla="*/ 3 h 7"/>
                <a:gd name="T16" fmla="*/ 4 w 6"/>
                <a:gd name="T17" fmla="*/ 2 h 7"/>
                <a:gd name="T18" fmla="*/ 2 w 6"/>
                <a:gd name="T19" fmla="*/ 0 h 7"/>
                <a:gd name="T20" fmla="*/ 0 w 6"/>
                <a:gd name="T2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0" y="3"/>
                  </a:moveTo>
                  <a:cubicBezTo>
                    <a:pt x="0" y="4"/>
                    <a:pt x="0" y="5"/>
                    <a:pt x="2" y="6"/>
                  </a:cubicBezTo>
                  <a:cubicBezTo>
                    <a:pt x="2" y="5"/>
                    <a:pt x="2" y="5"/>
                    <a:pt x="2" y="5"/>
                  </a:cubicBezTo>
                  <a:cubicBezTo>
                    <a:pt x="3" y="5"/>
                    <a:pt x="4" y="6"/>
                    <a:pt x="4" y="6"/>
                  </a:cubicBezTo>
                  <a:cubicBezTo>
                    <a:pt x="4" y="7"/>
                    <a:pt x="5" y="7"/>
                    <a:pt x="5" y="7"/>
                  </a:cubicBezTo>
                  <a:cubicBezTo>
                    <a:pt x="6" y="7"/>
                    <a:pt x="6" y="6"/>
                    <a:pt x="6" y="6"/>
                  </a:cubicBezTo>
                  <a:cubicBezTo>
                    <a:pt x="6" y="5"/>
                    <a:pt x="6" y="5"/>
                    <a:pt x="6" y="4"/>
                  </a:cubicBezTo>
                  <a:cubicBezTo>
                    <a:pt x="5" y="4"/>
                    <a:pt x="5" y="3"/>
                    <a:pt x="5" y="3"/>
                  </a:cubicBezTo>
                  <a:cubicBezTo>
                    <a:pt x="4" y="2"/>
                    <a:pt x="4" y="2"/>
                    <a:pt x="4" y="2"/>
                  </a:cubicBezTo>
                  <a:cubicBezTo>
                    <a:pt x="4" y="1"/>
                    <a:pt x="3" y="0"/>
                    <a:pt x="2" y="0"/>
                  </a:cubicBezTo>
                  <a:cubicBezTo>
                    <a:pt x="1" y="1"/>
                    <a:pt x="0" y="2"/>
                    <a:pt x="0" y="3"/>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93" name="Freeform 287"/>
            <p:cNvSpPr>
              <a:spLocks/>
            </p:cNvSpPr>
            <p:nvPr userDrawn="1"/>
          </p:nvSpPr>
          <p:spPr bwMode="auto">
            <a:xfrm>
              <a:off x="12603163" y="995363"/>
              <a:ext cx="25400" cy="22225"/>
            </a:xfrm>
            <a:custGeom>
              <a:avLst/>
              <a:gdLst>
                <a:gd name="T0" fmla="*/ 5 w 7"/>
                <a:gd name="T1" fmla="*/ 1 h 6"/>
                <a:gd name="T2" fmla="*/ 4 w 7"/>
                <a:gd name="T3" fmla="*/ 1 h 6"/>
                <a:gd name="T4" fmla="*/ 2 w 7"/>
                <a:gd name="T5" fmla="*/ 0 h 6"/>
                <a:gd name="T6" fmla="*/ 1 w 7"/>
                <a:gd name="T7" fmla="*/ 0 h 6"/>
                <a:gd name="T8" fmla="*/ 0 w 7"/>
                <a:gd name="T9" fmla="*/ 1 h 6"/>
                <a:gd name="T10" fmla="*/ 1 w 7"/>
                <a:gd name="T11" fmla="*/ 3 h 6"/>
                <a:gd name="T12" fmla="*/ 2 w 7"/>
                <a:gd name="T13" fmla="*/ 4 h 6"/>
                <a:gd name="T14" fmla="*/ 5 w 7"/>
                <a:gd name="T15" fmla="*/ 6 h 6"/>
                <a:gd name="T16" fmla="*/ 7 w 7"/>
                <a:gd name="T17" fmla="*/ 3 h 6"/>
                <a:gd name="T18" fmla="*/ 5 w 7"/>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5" y="1"/>
                  </a:moveTo>
                  <a:cubicBezTo>
                    <a:pt x="4" y="1"/>
                    <a:pt x="4" y="1"/>
                    <a:pt x="4" y="1"/>
                  </a:cubicBezTo>
                  <a:cubicBezTo>
                    <a:pt x="3" y="1"/>
                    <a:pt x="3" y="1"/>
                    <a:pt x="2" y="0"/>
                  </a:cubicBezTo>
                  <a:cubicBezTo>
                    <a:pt x="2" y="0"/>
                    <a:pt x="2" y="0"/>
                    <a:pt x="1" y="0"/>
                  </a:cubicBezTo>
                  <a:cubicBezTo>
                    <a:pt x="1" y="0"/>
                    <a:pt x="0" y="1"/>
                    <a:pt x="0" y="1"/>
                  </a:cubicBezTo>
                  <a:cubicBezTo>
                    <a:pt x="0" y="2"/>
                    <a:pt x="0" y="2"/>
                    <a:pt x="1" y="3"/>
                  </a:cubicBezTo>
                  <a:cubicBezTo>
                    <a:pt x="2" y="3"/>
                    <a:pt x="2" y="3"/>
                    <a:pt x="2" y="4"/>
                  </a:cubicBezTo>
                  <a:cubicBezTo>
                    <a:pt x="3" y="5"/>
                    <a:pt x="4" y="6"/>
                    <a:pt x="5" y="6"/>
                  </a:cubicBezTo>
                  <a:cubicBezTo>
                    <a:pt x="6" y="6"/>
                    <a:pt x="7" y="4"/>
                    <a:pt x="7" y="3"/>
                  </a:cubicBezTo>
                  <a:cubicBezTo>
                    <a:pt x="7" y="1"/>
                    <a:pt x="6" y="1"/>
                    <a:pt x="5"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94" name="Freeform 288"/>
            <p:cNvSpPr>
              <a:spLocks/>
            </p:cNvSpPr>
            <p:nvPr userDrawn="1"/>
          </p:nvSpPr>
          <p:spPr bwMode="auto">
            <a:xfrm>
              <a:off x="12715875" y="889000"/>
              <a:ext cx="30163" cy="17463"/>
            </a:xfrm>
            <a:custGeom>
              <a:avLst/>
              <a:gdLst>
                <a:gd name="T0" fmla="*/ 5 w 8"/>
                <a:gd name="T1" fmla="*/ 0 h 5"/>
                <a:gd name="T2" fmla="*/ 4 w 8"/>
                <a:gd name="T3" fmla="*/ 0 h 5"/>
                <a:gd name="T4" fmla="*/ 3 w 8"/>
                <a:gd name="T5" fmla="*/ 1 h 5"/>
                <a:gd name="T6" fmla="*/ 2 w 8"/>
                <a:gd name="T7" fmla="*/ 1 h 5"/>
                <a:gd name="T8" fmla="*/ 1 w 8"/>
                <a:gd name="T9" fmla="*/ 1 h 5"/>
                <a:gd name="T10" fmla="*/ 0 w 8"/>
                <a:gd name="T11" fmla="*/ 2 h 5"/>
                <a:gd name="T12" fmla="*/ 0 w 8"/>
                <a:gd name="T13" fmla="*/ 3 h 5"/>
                <a:gd name="T14" fmla="*/ 1 w 8"/>
                <a:gd name="T15" fmla="*/ 4 h 5"/>
                <a:gd name="T16" fmla="*/ 2 w 8"/>
                <a:gd name="T17" fmla="*/ 4 h 5"/>
                <a:gd name="T18" fmla="*/ 2 w 8"/>
                <a:gd name="T19" fmla="*/ 3 h 5"/>
                <a:gd name="T20" fmla="*/ 4 w 8"/>
                <a:gd name="T21" fmla="*/ 4 h 5"/>
                <a:gd name="T22" fmla="*/ 6 w 8"/>
                <a:gd name="T23" fmla="*/ 5 h 5"/>
                <a:gd name="T24" fmla="*/ 7 w 8"/>
                <a:gd name="T25" fmla="*/ 4 h 5"/>
                <a:gd name="T26" fmla="*/ 7 w 8"/>
                <a:gd name="T27" fmla="*/ 0 h 5"/>
                <a:gd name="T28" fmla="*/ 5 w 8"/>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5" y="0"/>
                  </a:moveTo>
                  <a:cubicBezTo>
                    <a:pt x="5" y="0"/>
                    <a:pt x="5" y="0"/>
                    <a:pt x="4" y="0"/>
                  </a:cubicBezTo>
                  <a:cubicBezTo>
                    <a:pt x="4" y="1"/>
                    <a:pt x="3" y="1"/>
                    <a:pt x="3" y="1"/>
                  </a:cubicBezTo>
                  <a:cubicBezTo>
                    <a:pt x="2" y="1"/>
                    <a:pt x="2" y="1"/>
                    <a:pt x="2" y="1"/>
                  </a:cubicBezTo>
                  <a:cubicBezTo>
                    <a:pt x="1" y="1"/>
                    <a:pt x="1" y="1"/>
                    <a:pt x="1" y="1"/>
                  </a:cubicBezTo>
                  <a:cubicBezTo>
                    <a:pt x="0" y="1"/>
                    <a:pt x="0" y="2"/>
                    <a:pt x="0" y="2"/>
                  </a:cubicBezTo>
                  <a:cubicBezTo>
                    <a:pt x="0" y="3"/>
                    <a:pt x="0" y="3"/>
                    <a:pt x="0" y="3"/>
                  </a:cubicBezTo>
                  <a:cubicBezTo>
                    <a:pt x="1" y="3"/>
                    <a:pt x="1" y="4"/>
                    <a:pt x="1" y="4"/>
                  </a:cubicBezTo>
                  <a:cubicBezTo>
                    <a:pt x="2" y="4"/>
                    <a:pt x="2" y="4"/>
                    <a:pt x="2" y="4"/>
                  </a:cubicBezTo>
                  <a:cubicBezTo>
                    <a:pt x="2" y="3"/>
                    <a:pt x="2" y="3"/>
                    <a:pt x="2" y="3"/>
                  </a:cubicBezTo>
                  <a:cubicBezTo>
                    <a:pt x="3" y="3"/>
                    <a:pt x="3" y="4"/>
                    <a:pt x="4" y="4"/>
                  </a:cubicBezTo>
                  <a:cubicBezTo>
                    <a:pt x="4" y="5"/>
                    <a:pt x="5" y="5"/>
                    <a:pt x="6" y="5"/>
                  </a:cubicBezTo>
                  <a:cubicBezTo>
                    <a:pt x="7" y="5"/>
                    <a:pt x="7" y="4"/>
                    <a:pt x="7" y="4"/>
                  </a:cubicBezTo>
                  <a:cubicBezTo>
                    <a:pt x="8" y="3"/>
                    <a:pt x="8" y="1"/>
                    <a:pt x="7" y="0"/>
                  </a:cubicBezTo>
                  <a:cubicBezTo>
                    <a:pt x="7" y="0"/>
                    <a:pt x="6" y="0"/>
                    <a:pt x="5"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95" name="Freeform 289"/>
            <p:cNvSpPr>
              <a:spLocks/>
            </p:cNvSpPr>
            <p:nvPr userDrawn="1"/>
          </p:nvSpPr>
          <p:spPr bwMode="auto">
            <a:xfrm>
              <a:off x="12776200" y="750888"/>
              <a:ext cx="25400" cy="19050"/>
            </a:xfrm>
            <a:custGeom>
              <a:avLst/>
              <a:gdLst>
                <a:gd name="T0" fmla="*/ 5 w 7"/>
                <a:gd name="T1" fmla="*/ 0 h 5"/>
                <a:gd name="T2" fmla="*/ 3 w 7"/>
                <a:gd name="T3" fmla="*/ 1 h 5"/>
                <a:gd name="T4" fmla="*/ 2 w 7"/>
                <a:gd name="T5" fmla="*/ 2 h 5"/>
                <a:gd name="T6" fmla="*/ 1 w 7"/>
                <a:gd name="T7" fmla="*/ 2 h 5"/>
                <a:gd name="T8" fmla="*/ 1 w 7"/>
                <a:gd name="T9" fmla="*/ 2 h 5"/>
                <a:gd name="T10" fmla="*/ 0 w 7"/>
                <a:gd name="T11" fmla="*/ 3 h 5"/>
                <a:gd name="T12" fmla="*/ 0 w 7"/>
                <a:gd name="T13" fmla="*/ 4 h 5"/>
                <a:gd name="T14" fmla="*/ 1 w 7"/>
                <a:gd name="T15" fmla="*/ 5 h 5"/>
                <a:gd name="T16" fmla="*/ 2 w 7"/>
                <a:gd name="T17" fmla="*/ 5 h 5"/>
                <a:gd name="T18" fmla="*/ 3 w 7"/>
                <a:gd name="T19" fmla="*/ 5 h 5"/>
                <a:gd name="T20" fmla="*/ 4 w 7"/>
                <a:gd name="T21" fmla="*/ 5 h 5"/>
                <a:gd name="T22" fmla="*/ 5 w 7"/>
                <a:gd name="T23" fmla="*/ 5 h 5"/>
                <a:gd name="T24" fmla="*/ 7 w 7"/>
                <a:gd name="T25" fmla="*/ 4 h 5"/>
                <a:gd name="T26" fmla="*/ 7 w 7"/>
                <a:gd name="T27" fmla="*/ 1 h 5"/>
                <a:gd name="T28" fmla="*/ 5 w 7"/>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5">
                  <a:moveTo>
                    <a:pt x="5" y="0"/>
                  </a:moveTo>
                  <a:cubicBezTo>
                    <a:pt x="4" y="0"/>
                    <a:pt x="4" y="1"/>
                    <a:pt x="3" y="1"/>
                  </a:cubicBezTo>
                  <a:cubicBezTo>
                    <a:pt x="3" y="2"/>
                    <a:pt x="2" y="2"/>
                    <a:pt x="2" y="2"/>
                  </a:cubicBezTo>
                  <a:cubicBezTo>
                    <a:pt x="1" y="2"/>
                    <a:pt x="1" y="2"/>
                    <a:pt x="1" y="2"/>
                  </a:cubicBezTo>
                  <a:cubicBezTo>
                    <a:pt x="1" y="2"/>
                    <a:pt x="1" y="2"/>
                    <a:pt x="1" y="2"/>
                  </a:cubicBezTo>
                  <a:cubicBezTo>
                    <a:pt x="0" y="2"/>
                    <a:pt x="0" y="3"/>
                    <a:pt x="0" y="3"/>
                  </a:cubicBezTo>
                  <a:cubicBezTo>
                    <a:pt x="0" y="3"/>
                    <a:pt x="0" y="3"/>
                    <a:pt x="0" y="4"/>
                  </a:cubicBezTo>
                  <a:cubicBezTo>
                    <a:pt x="0" y="5"/>
                    <a:pt x="0" y="5"/>
                    <a:pt x="1" y="5"/>
                  </a:cubicBezTo>
                  <a:cubicBezTo>
                    <a:pt x="1" y="5"/>
                    <a:pt x="1" y="5"/>
                    <a:pt x="2" y="5"/>
                  </a:cubicBezTo>
                  <a:cubicBezTo>
                    <a:pt x="2" y="5"/>
                    <a:pt x="2" y="5"/>
                    <a:pt x="3" y="5"/>
                  </a:cubicBezTo>
                  <a:cubicBezTo>
                    <a:pt x="3" y="5"/>
                    <a:pt x="4" y="5"/>
                    <a:pt x="4" y="5"/>
                  </a:cubicBezTo>
                  <a:cubicBezTo>
                    <a:pt x="4" y="5"/>
                    <a:pt x="5" y="5"/>
                    <a:pt x="5" y="5"/>
                  </a:cubicBezTo>
                  <a:cubicBezTo>
                    <a:pt x="6" y="5"/>
                    <a:pt x="7" y="5"/>
                    <a:pt x="7" y="4"/>
                  </a:cubicBezTo>
                  <a:cubicBezTo>
                    <a:pt x="7" y="3"/>
                    <a:pt x="7" y="2"/>
                    <a:pt x="7" y="1"/>
                  </a:cubicBezTo>
                  <a:cubicBezTo>
                    <a:pt x="6" y="0"/>
                    <a:pt x="6" y="0"/>
                    <a:pt x="5"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96" name="Freeform 290"/>
            <p:cNvSpPr>
              <a:spLocks/>
            </p:cNvSpPr>
            <p:nvPr userDrawn="1"/>
          </p:nvSpPr>
          <p:spPr bwMode="auto">
            <a:xfrm>
              <a:off x="12425363" y="995363"/>
              <a:ext cx="161925" cy="52388"/>
            </a:xfrm>
            <a:custGeom>
              <a:avLst/>
              <a:gdLst>
                <a:gd name="T0" fmla="*/ 17 w 43"/>
                <a:gd name="T1" fmla="*/ 14 h 14"/>
                <a:gd name="T2" fmla="*/ 20 w 43"/>
                <a:gd name="T3" fmla="*/ 14 h 14"/>
                <a:gd name="T4" fmla="*/ 25 w 43"/>
                <a:gd name="T5" fmla="*/ 13 h 14"/>
                <a:gd name="T6" fmla="*/ 29 w 43"/>
                <a:gd name="T7" fmla="*/ 11 h 14"/>
                <a:gd name="T8" fmla="*/ 43 w 43"/>
                <a:gd name="T9" fmla="*/ 3 h 14"/>
                <a:gd name="T10" fmla="*/ 43 w 43"/>
                <a:gd name="T11" fmla="*/ 2 h 14"/>
                <a:gd name="T12" fmla="*/ 43 w 43"/>
                <a:gd name="T13" fmla="*/ 2 h 14"/>
                <a:gd name="T14" fmla="*/ 42 w 43"/>
                <a:gd name="T15" fmla="*/ 2 h 14"/>
                <a:gd name="T16" fmla="*/ 29 w 43"/>
                <a:gd name="T17" fmla="*/ 8 h 14"/>
                <a:gd name="T18" fmla="*/ 21 w 43"/>
                <a:gd name="T19" fmla="*/ 11 h 14"/>
                <a:gd name="T20" fmla="*/ 19 w 43"/>
                <a:gd name="T21" fmla="*/ 11 h 14"/>
                <a:gd name="T22" fmla="*/ 17 w 43"/>
                <a:gd name="T23" fmla="*/ 10 h 14"/>
                <a:gd name="T24" fmla="*/ 21 w 43"/>
                <a:gd name="T25" fmla="*/ 9 h 14"/>
                <a:gd name="T26" fmla="*/ 22 w 43"/>
                <a:gd name="T27" fmla="*/ 8 h 14"/>
                <a:gd name="T28" fmla="*/ 30 w 43"/>
                <a:gd name="T29" fmla="*/ 5 h 14"/>
                <a:gd name="T30" fmla="*/ 35 w 43"/>
                <a:gd name="T31" fmla="*/ 3 h 14"/>
                <a:gd name="T32" fmla="*/ 39 w 43"/>
                <a:gd name="T33" fmla="*/ 1 h 14"/>
                <a:gd name="T34" fmla="*/ 40 w 43"/>
                <a:gd name="T35" fmla="*/ 1 h 14"/>
                <a:gd name="T36" fmla="*/ 42 w 43"/>
                <a:gd name="T37" fmla="*/ 1 h 14"/>
                <a:gd name="T38" fmla="*/ 41 w 43"/>
                <a:gd name="T39" fmla="*/ 0 h 14"/>
                <a:gd name="T40" fmla="*/ 38 w 43"/>
                <a:gd name="T41" fmla="*/ 0 h 14"/>
                <a:gd name="T42" fmla="*/ 18 w 43"/>
                <a:gd name="T43" fmla="*/ 7 h 14"/>
                <a:gd name="T44" fmla="*/ 17 w 43"/>
                <a:gd name="T45" fmla="*/ 8 h 14"/>
                <a:gd name="T46" fmla="*/ 14 w 43"/>
                <a:gd name="T47" fmla="*/ 9 h 14"/>
                <a:gd name="T48" fmla="*/ 12 w 43"/>
                <a:gd name="T49" fmla="*/ 8 h 14"/>
                <a:gd name="T50" fmla="*/ 1 w 43"/>
                <a:gd name="T51" fmla="*/ 5 h 14"/>
                <a:gd name="T52" fmla="*/ 0 w 43"/>
                <a:gd name="T53" fmla="*/ 6 h 14"/>
                <a:gd name="T54" fmla="*/ 1 w 43"/>
                <a:gd name="T55" fmla="*/ 7 h 14"/>
                <a:gd name="T56" fmla="*/ 10 w 43"/>
                <a:gd name="T57" fmla="*/ 10 h 14"/>
                <a:gd name="T58" fmla="*/ 17 w 43"/>
                <a:gd name="T5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14">
                  <a:moveTo>
                    <a:pt x="17" y="14"/>
                  </a:moveTo>
                  <a:cubicBezTo>
                    <a:pt x="18" y="14"/>
                    <a:pt x="19" y="14"/>
                    <a:pt x="20" y="14"/>
                  </a:cubicBezTo>
                  <a:cubicBezTo>
                    <a:pt x="21" y="14"/>
                    <a:pt x="23" y="13"/>
                    <a:pt x="25" y="13"/>
                  </a:cubicBezTo>
                  <a:cubicBezTo>
                    <a:pt x="26" y="12"/>
                    <a:pt x="27" y="12"/>
                    <a:pt x="29" y="11"/>
                  </a:cubicBezTo>
                  <a:cubicBezTo>
                    <a:pt x="33" y="9"/>
                    <a:pt x="39" y="7"/>
                    <a:pt x="43" y="3"/>
                  </a:cubicBezTo>
                  <a:cubicBezTo>
                    <a:pt x="43" y="2"/>
                    <a:pt x="43" y="2"/>
                    <a:pt x="43" y="2"/>
                  </a:cubicBezTo>
                  <a:cubicBezTo>
                    <a:pt x="43" y="2"/>
                    <a:pt x="43" y="2"/>
                    <a:pt x="43" y="2"/>
                  </a:cubicBezTo>
                  <a:cubicBezTo>
                    <a:pt x="42" y="2"/>
                    <a:pt x="42" y="2"/>
                    <a:pt x="42" y="2"/>
                  </a:cubicBezTo>
                  <a:cubicBezTo>
                    <a:pt x="37" y="3"/>
                    <a:pt x="32" y="6"/>
                    <a:pt x="29" y="8"/>
                  </a:cubicBezTo>
                  <a:cubicBezTo>
                    <a:pt x="26" y="10"/>
                    <a:pt x="23" y="11"/>
                    <a:pt x="21" y="11"/>
                  </a:cubicBezTo>
                  <a:cubicBezTo>
                    <a:pt x="20" y="11"/>
                    <a:pt x="19" y="11"/>
                    <a:pt x="19" y="11"/>
                  </a:cubicBezTo>
                  <a:cubicBezTo>
                    <a:pt x="18" y="11"/>
                    <a:pt x="17" y="11"/>
                    <a:pt x="17" y="10"/>
                  </a:cubicBezTo>
                  <a:cubicBezTo>
                    <a:pt x="17" y="9"/>
                    <a:pt x="19" y="9"/>
                    <a:pt x="21" y="9"/>
                  </a:cubicBezTo>
                  <a:cubicBezTo>
                    <a:pt x="21" y="9"/>
                    <a:pt x="21" y="9"/>
                    <a:pt x="22" y="8"/>
                  </a:cubicBezTo>
                  <a:cubicBezTo>
                    <a:pt x="24" y="8"/>
                    <a:pt x="27" y="7"/>
                    <a:pt x="30" y="5"/>
                  </a:cubicBezTo>
                  <a:cubicBezTo>
                    <a:pt x="31" y="4"/>
                    <a:pt x="33" y="3"/>
                    <a:pt x="35" y="3"/>
                  </a:cubicBezTo>
                  <a:cubicBezTo>
                    <a:pt x="36" y="2"/>
                    <a:pt x="38" y="1"/>
                    <a:pt x="39" y="1"/>
                  </a:cubicBezTo>
                  <a:cubicBezTo>
                    <a:pt x="39" y="1"/>
                    <a:pt x="40" y="1"/>
                    <a:pt x="40" y="1"/>
                  </a:cubicBezTo>
                  <a:cubicBezTo>
                    <a:pt x="41" y="1"/>
                    <a:pt x="42" y="1"/>
                    <a:pt x="42" y="1"/>
                  </a:cubicBezTo>
                  <a:cubicBezTo>
                    <a:pt x="42" y="1"/>
                    <a:pt x="41" y="0"/>
                    <a:pt x="41" y="0"/>
                  </a:cubicBezTo>
                  <a:cubicBezTo>
                    <a:pt x="40" y="0"/>
                    <a:pt x="39" y="0"/>
                    <a:pt x="38" y="0"/>
                  </a:cubicBezTo>
                  <a:cubicBezTo>
                    <a:pt x="32" y="1"/>
                    <a:pt x="25" y="4"/>
                    <a:pt x="18" y="7"/>
                  </a:cubicBezTo>
                  <a:cubicBezTo>
                    <a:pt x="17" y="8"/>
                    <a:pt x="17" y="8"/>
                    <a:pt x="17" y="8"/>
                  </a:cubicBezTo>
                  <a:cubicBezTo>
                    <a:pt x="16" y="8"/>
                    <a:pt x="15" y="8"/>
                    <a:pt x="14" y="9"/>
                  </a:cubicBezTo>
                  <a:cubicBezTo>
                    <a:pt x="13" y="9"/>
                    <a:pt x="13" y="8"/>
                    <a:pt x="12" y="8"/>
                  </a:cubicBezTo>
                  <a:cubicBezTo>
                    <a:pt x="8" y="7"/>
                    <a:pt x="4" y="5"/>
                    <a:pt x="1" y="5"/>
                  </a:cubicBezTo>
                  <a:cubicBezTo>
                    <a:pt x="0" y="5"/>
                    <a:pt x="0" y="6"/>
                    <a:pt x="0" y="6"/>
                  </a:cubicBezTo>
                  <a:cubicBezTo>
                    <a:pt x="0" y="7"/>
                    <a:pt x="0" y="7"/>
                    <a:pt x="1" y="7"/>
                  </a:cubicBezTo>
                  <a:cubicBezTo>
                    <a:pt x="3" y="8"/>
                    <a:pt x="6" y="8"/>
                    <a:pt x="10" y="10"/>
                  </a:cubicBezTo>
                  <a:cubicBezTo>
                    <a:pt x="12" y="12"/>
                    <a:pt x="15" y="13"/>
                    <a:pt x="17" y="14"/>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97" name="Freeform 291"/>
            <p:cNvSpPr>
              <a:spLocks/>
            </p:cNvSpPr>
            <p:nvPr userDrawn="1"/>
          </p:nvSpPr>
          <p:spPr bwMode="auto">
            <a:xfrm>
              <a:off x="12488863" y="1028700"/>
              <a:ext cx="106363" cy="38100"/>
            </a:xfrm>
            <a:custGeom>
              <a:avLst/>
              <a:gdLst>
                <a:gd name="T0" fmla="*/ 26 w 28"/>
                <a:gd name="T1" fmla="*/ 1 h 10"/>
                <a:gd name="T2" fmla="*/ 20 w 28"/>
                <a:gd name="T3" fmla="*/ 4 h 10"/>
                <a:gd name="T4" fmla="*/ 11 w 28"/>
                <a:gd name="T5" fmla="*/ 7 h 10"/>
                <a:gd name="T6" fmla="*/ 10 w 28"/>
                <a:gd name="T7" fmla="*/ 7 h 10"/>
                <a:gd name="T8" fmla="*/ 11 w 28"/>
                <a:gd name="T9" fmla="*/ 6 h 10"/>
                <a:gd name="T10" fmla="*/ 24 w 28"/>
                <a:gd name="T11" fmla="*/ 1 h 10"/>
                <a:gd name="T12" fmla="*/ 24 w 28"/>
                <a:gd name="T13" fmla="*/ 0 h 10"/>
                <a:gd name="T14" fmla="*/ 23 w 28"/>
                <a:gd name="T15" fmla="*/ 0 h 10"/>
                <a:gd name="T16" fmla="*/ 15 w 28"/>
                <a:gd name="T17" fmla="*/ 2 h 10"/>
                <a:gd name="T18" fmla="*/ 4 w 28"/>
                <a:gd name="T19" fmla="*/ 6 h 10"/>
                <a:gd name="T20" fmla="*/ 0 w 28"/>
                <a:gd name="T21" fmla="*/ 6 h 10"/>
                <a:gd name="T22" fmla="*/ 9 w 28"/>
                <a:gd name="T23" fmla="*/ 9 h 10"/>
                <a:gd name="T24" fmla="*/ 10 w 28"/>
                <a:gd name="T25" fmla="*/ 9 h 10"/>
                <a:gd name="T26" fmla="*/ 27 w 28"/>
                <a:gd name="T27" fmla="*/ 2 h 10"/>
                <a:gd name="T28" fmla="*/ 28 w 28"/>
                <a:gd name="T29" fmla="*/ 1 h 10"/>
                <a:gd name="T30" fmla="*/ 27 w 28"/>
                <a:gd name="T31" fmla="*/ 1 h 10"/>
                <a:gd name="T32" fmla="*/ 26 w 28"/>
                <a:gd name="T33"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10">
                  <a:moveTo>
                    <a:pt x="26" y="1"/>
                  </a:moveTo>
                  <a:cubicBezTo>
                    <a:pt x="24" y="1"/>
                    <a:pt x="22" y="2"/>
                    <a:pt x="20" y="4"/>
                  </a:cubicBezTo>
                  <a:cubicBezTo>
                    <a:pt x="17" y="5"/>
                    <a:pt x="14" y="6"/>
                    <a:pt x="11" y="7"/>
                  </a:cubicBezTo>
                  <a:cubicBezTo>
                    <a:pt x="10" y="7"/>
                    <a:pt x="10" y="7"/>
                    <a:pt x="10" y="7"/>
                  </a:cubicBezTo>
                  <a:cubicBezTo>
                    <a:pt x="10" y="6"/>
                    <a:pt x="10" y="6"/>
                    <a:pt x="11" y="6"/>
                  </a:cubicBezTo>
                  <a:cubicBezTo>
                    <a:pt x="24" y="1"/>
                    <a:pt x="24" y="1"/>
                    <a:pt x="24" y="1"/>
                  </a:cubicBezTo>
                  <a:cubicBezTo>
                    <a:pt x="24" y="0"/>
                    <a:pt x="24" y="0"/>
                    <a:pt x="24" y="0"/>
                  </a:cubicBezTo>
                  <a:cubicBezTo>
                    <a:pt x="24" y="0"/>
                    <a:pt x="24" y="0"/>
                    <a:pt x="23" y="0"/>
                  </a:cubicBezTo>
                  <a:cubicBezTo>
                    <a:pt x="21" y="0"/>
                    <a:pt x="18" y="1"/>
                    <a:pt x="15" y="2"/>
                  </a:cubicBezTo>
                  <a:cubicBezTo>
                    <a:pt x="12" y="4"/>
                    <a:pt x="7" y="6"/>
                    <a:pt x="4" y="6"/>
                  </a:cubicBezTo>
                  <a:cubicBezTo>
                    <a:pt x="2" y="7"/>
                    <a:pt x="1" y="6"/>
                    <a:pt x="0" y="6"/>
                  </a:cubicBezTo>
                  <a:cubicBezTo>
                    <a:pt x="1" y="9"/>
                    <a:pt x="4" y="10"/>
                    <a:pt x="9" y="9"/>
                  </a:cubicBezTo>
                  <a:cubicBezTo>
                    <a:pt x="9" y="9"/>
                    <a:pt x="10" y="9"/>
                    <a:pt x="10" y="9"/>
                  </a:cubicBezTo>
                  <a:cubicBezTo>
                    <a:pt x="16" y="7"/>
                    <a:pt x="22" y="5"/>
                    <a:pt x="27" y="2"/>
                  </a:cubicBezTo>
                  <a:cubicBezTo>
                    <a:pt x="27" y="2"/>
                    <a:pt x="28" y="1"/>
                    <a:pt x="28" y="1"/>
                  </a:cubicBezTo>
                  <a:cubicBezTo>
                    <a:pt x="28" y="1"/>
                    <a:pt x="27" y="1"/>
                    <a:pt x="27" y="1"/>
                  </a:cubicBezTo>
                  <a:cubicBezTo>
                    <a:pt x="27" y="1"/>
                    <a:pt x="26" y="1"/>
                    <a:pt x="26"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98" name="Freeform 292"/>
            <p:cNvSpPr>
              <a:spLocks/>
            </p:cNvSpPr>
            <p:nvPr userDrawn="1"/>
          </p:nvSpPr>
          <p:spPr bwMode="auto">
            <a:xfrm>
              <a:off x="12471400" y="976313"/>
              <a:ext cx="93663" cy="49213"/>
            </a:xfrm>
            <a:custGeom>
              <a:avLst/>
              <a:gdLst>
                <a:gd name="T0" fmla="*/ 3 w 25"/>
                <a:gd name="T1" fmla="*/ 12 h 13"/>
                <a:gd name="T2" fmla="*/ 4 w 25"/>
                <a:gd name="T3" fmla="*/ 12 h 13"/>
                <a:gd name="T4" fmla="*/ 17 w 25"/>
                <a:gd name="T5" fmla="*/ 6 h 13"/>
                <a:gd name="T6" fmla="*/ 21 w 25"/>
                <a:gd name="T7" fmla="*/ 5 h 13"/>
                <a:gd name="T8" fmla="*/ 24 w 25"/>
                <a:gd name="T9" fmla="*/ 4 h 13"/>
                <a:gd name="T10" fmla="*/ 25 w 25"/>
                <a:gd name="T11" fmla="*/ 3 h 13"/>
                <a:gd name="T12" fmla="*/ 24 w 25"/>
                <a:gd name="T13" fmla="*/ 3 h 13"/>
                <a:gd name="T14" fmla="*/ 24 w 25"/>
                <a:gd name="T15" fmla="*/ 3 h 13"/>
                <a:gd name="T16" fmla="*/ 22 w 25"/>
                <a:gd name="T17" fmla="*/ 3 h 13"/>
                <a:gd name="T18" fmla="*/ 19 w 25"/>
                <a:gd name="T19" fmla="*/ 4 h 13"/>
                <a:gd name="T20" fmla="*/ 15 w 25"/>
                <a:gd name="T21" fmla="*/ 6 h 13"/>
                <a:gd name="T22" fmla="*/ 13 w 25"/>
                <a:gd name="T23" fmla="*/ 7 h 13"/>
                <a:gd name="T24" fmla="*/ 11 w 25"/>
                <a:gd name="T25" fmla="*/ 7 h 13"/>
                <a:gd name="T26" fmla="*/ 10 w 25"/>
                <a:gd name="T27" fmla="*/ 7 h 13"/>
                <a:gd name="T28" fmla="*/ 10 w 25"/>
                <a:gd name="T29" fmla="*/ 7 h 13"/>
                <a:gd name="T30" fmla="*/ 12 w 25"/>
                <a:gd name="T31" fmla="*/ 5 h 13"/>
                <a:gd name="T32" fmla="*/ 17 w 25"/>
                <a:gd name="T33" fmla="*/ 4 h 13"/>
                <a:gd name="T34" fmla="*/ 22 w 25"/>
                <a:gd name="T35" fmla="*/ 2 h 13"/>
                <a:gd name="T36" fmla="*/ 24 w 25"/>
                <a:gd name="T37" fmla="*/ 2 h 13"/>
                <a:gd name="T38" fmla="*/ 24 w 25"/>
                <a:gd name="T39" fmla="*/ 2 h 13"/>
                <a:gd name="T40" fmla="*/ 23 w 25"/>
                <a:gd name="T41" fmla="*/ 1 h 13"/>
                <a:gd name="T42" fmla="*/ 21 w 25"/>
                <a:gd name="T43" fmla="*/ 0 h 13"/>
                <a:gd name="T44" fmla="*/ 16 w 25"/>
                <a:gd name="T45" fmla="*/ 2 h 13"/>
                <a:gd name="T46" fmla="*/ 13 w 25"/>
                <a:gd name="T47" fmla="*/ 3 h 13"/>
                <a:gd name="T48" fmla="*/ 11 w 25"/>
                <a:gd name="T49" fmla="*/ 4 h 13"/>
                <a:gd name="T50" fmla="*/ 7 w 25"/>
                <a:gd name="T51" fmla="*/ 7 h 13"/>
                <a:gd name="T52" fmla="*/ 0 w 25"/>
                <a:gd name="T53" fmla="*/ 11 h 13"/>
                <a:gd name="T54" fmla="*/ 0 w 25"/>
                <a:gd name="T55" fmla="*/ 11 h 13"/>
                <a:gd name="T56" fmla="*/ 3 w 25"/>
                <a:gd name="T5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13">
                  <a:moveTo>
                    <a:pt x="3" y="12"/>
                  </a:moveTo>
                  <a:cubicBezTo>
                    <a:pt x="4" y="12"/>
                    <a:pt x="4" y="12"/>
                    <a:pt x="4" y="12"/>
                  </a:cubicBezTo>
                  <a:cubicBezTo>
                    <a:pt x="8" y="10"/>
                    <a:pt x="12" y="8"/>
                    <a:pt x="17" y="6"/>
                  </a:cubicBezTo>
                  <a:cubicBezTo>
                    <a:pt x="18" y="6"/>
                    <a:pt x="20" y="5"/>
                    <a:pt x="21" y="5"/>
                  </a:cubicBezTo>
                  <a:cubicBezTo>
                    <a:pt x="22" y="5"/>
                    <a:pt x="23" y="5"/>
                    <a:pt x="24" y="4"/>
                  </a:cubicBezTo>
                  <a:cubicBezTo>
                    <a:pt x="25" y="4"/>
                    <a:pt x="25" y="4"/>
                    <a:pt x="25" y="3"/>
                  </a:cubicBezTo>
                  <a:cubicBezTo>
                    <a:pt x="25" y="3"/>
                    <a:pt x="25" y="3"/>
                    <a:pt x="24" y="3"/>
                  </a:cubicBezTo>
                  <a:cubicBezTo>
                    <a:pt x="24" y="3"/>
                    <a:pt x="24" y="3"/>
                    <a:pt x="24" y="3"/>
                  </a:cubicBezTo>
                  <a:cubicBezTo>
                    <a:pt x="23" y="3"/>
                    <a:pt x="23" y="3"/>
                    <a:pt x="22" y="3"/>
                  </a:cubicBezTo>
                  <a:cubicBezTo>
                    <a:pt x="21" y="4"/>
                    <a:pt x="20" y="4"/>
                    <a:pt x="19" y="4"/>
                  </a:cubicBezTo>
                  <a:cubicBezTo>
                    <a:pt x="17" y="5"/>
                    <a:pt x="16" y="5"/>
                    <a:pt x="15" y="6"/>
                  </a:cubicBezTo>
                  <a:cubicBezTo>
                    <a:pt x="15" y="6"/>
                    <a:pt x="14" y="7"/>
                    <a:pt x="13" y="7"/>
                  </a:cubicBezTo>
                  <a:cubicBezTo>
                    <a:pt x="11" y="7"/>
                    <a:pt x="11" y="7"/>
                    <a:pt x="11" y="7"/>
                  </a:cubicBezTo>
                  <a:cubicBezTo>
                    <a:pt x="10" y="7"/>
                    <a:pt x="10" y="7"/>
                    <a:pt x="10" y="7"/>
                  </a:cubicBezTo>
                  <a:cubicBezTo>
                    <a:pt x="10" y="7"/>
                    <a:pt x="10" y="7"/>
                    <a:pt x="10" y="7"/>
                  </a:cubicBezTo>
                  <a:cubicBezTo>
                    <a:pt x="9" y="6"/>
                    <a:pt x="11" y="6"/>
                    <a:pt x="12" y="5"/>
                  </a:cubicBezTo>
                  <a:cubicBezTo>
                    <a:pt x="17" y="4"/>
                    <a:pt x="17" y="4"/>
                    <a:pt x="17" y="4"/>
                  </a:cubicBezTo>
                  <a:cubicBezTo>
                    <a:pt x="19" y="3"/>
                    <a:pt x="20" y="2"/>
                    <a:pt x="22" y="2"/>
                  </a:cubicBezTo>
                  <a:cubicBezTo>
                    <a:pt x="23" y="2"/>
                    <a:pt x="23" y="2"/>
                    <a:pt x="24" y="2"/>
                  </a:cubicBezTo>
                  <a:cubicBezTo>
                    <a:pt x="24" y="2"/>
                    <a:pt x="24" y="2"/>
                    <a:pt x="24" y="2"/>
                  </a:cubicBezTo>
                  <a:cubicBezTo>
                    <a:pt x="24" y="2"/>
                    <a:pt x="24" y="1"/>
                    <a:pt x="23" y="1"/>
                  </a:cubicBezTo>
                  <a:cubicBezTo>
                    <a:pt x="23" y="0"/>
                    <a:pt x="22" y="0"/>
                    <a:pt x="21" y="0"/>
                  </a:cubicBezTo>
                  <a:cubicBezTo>
                    <a:pt x="19" y="0"/>
                    <a:pt x="18" y="1"/>
                    <a:pt x="16" y="2"/>
                  </a:cubicBezTo>
                  <a:cubicBezTo>
                    <a:pt x="15" y="3"/>
                    <a:pt x="14" y="3"/>
                    <a:pt x="13" y="3"/>
                  </a:cubicBezTo>
                  <a:cubicBezTo>
                    <a:pt x="12" y="3"/>
                    <a:pt x="11" y="3"/>
                    <a:pt x="11" y="4"/>
                  </a:cubicBezTo>
                  <a:cubicBezTo>
                    <a:pt x="9" y="5"/>
                    <a:pt x="8" y="6"/>
                    <a:pt x="7" y="7"/>
                  </a:cubicBezTo>
                  <a:cubicBezTo>
                    <a:pt x="4" y="9"/>
                    <a:pt x="2" y="11"/>
                    <a:pt x="0" y="11"/>
                  </a:cubicBezTo>
                  <a:cubicBezTo>
                    <a:pt x="0" y="11"/>
                    <a:pt x="0" y="11"/>
                    <a:pt x="0" y="11"/>
                  </a:cubicBezTo>
                  <a:cubicBezTo>
                    <a:pt x="0" y="12"/>
                    <a:pt x="2" y="13"/>
                    <a:pt x="3" y="1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99" name="Freeform 293"/>
            <p:cNvSpPr>
              <a:spLocks/>
            </p:cNvSpPr>
            <p:nvPr userDrawn="1"/>
          </p:nvSpPr>
          <p:spPr bwMode="auto">
            <a:xfrm>
              <a:off x="12590463" y="892175"/>
              <a:ext cx="109538" cy="103188"/>
            </a:xfrm>
            <a:custGeom>
              <a:avLst/>
              <a:gdLst>
                <a:gd name="T0" fmla="*/ 11 w 29"/>
                <a:gd name="T1" fmla="*/ 21 h 27"/>
                <a:gd name="T2" fmla="*/ 24 w 29"/>
                <a:gd name="T3" fmla="*/ 12 h 27"/>
                <a:gd name="T4" fmla="*/ 29 w 29"/>
                <a:gd name="T5" fmla="*/ 4 h 27"/>
                <a:gd name="T6" fmla="*/ 28 w 29"/>
                <a:gd name="T7" fmla="*/ 2 h 27"/>
                <a:gd name="T8" fmla="*/ 28 w 29"/>
                <a:gd name="T9" fmla="*/ 2 h 27"/>
                <a:gd name="T10" fmla="*/ 21 w 29"/>
                <a:gd name="T11" fmla="*/ 10 h 27"/>
                <a:gd name="T12" fmla="*/ 13 w 29"/>
                <a:gd name="T13" fmla="*/ 18 h 27"/>
                <a:gd name="T14" fmla="*/ 11 w 29"/>
                <a:gd name="T15" fmla="*/ 19 h 27"/>
                <a:gd name="T16" fmla="*/ 11 w 29"/>
                <a:gd name="T17" fmla="*/ 19 h 27"/>
                <a:gd name="T18" fmla="*/ 10 w 29"/>
                <a:gd name="T19" fmla="*/ 19 h 27"/>
                <a:gd name="T20" fmla="*/ 11 w 29"/>
                <a:gd name="T21" fmla="*/ 18 h 27"/>
                <a:gd name="T22" fmla="*/ 21 w 29"/>
                <a:gd name="T23" fmla="*/ 8 h 27"/>
                <a:gd name="T24" fmla="*/ 27 w 29"/>
                <a:gd name="T25" fmla="*/ 1 h 27"/>
                <a:gd name="T26" fmla="*/ 27 w 29"/>
                <a:gd name="T27" fmla="*/ 0 h 27"/>
                <a:gd name="T28" fmla="*/ 27 w 29"/>
                <a:gd name="T29" fmla="*/ 1 h 27"/>
                <a:gd name="T30" fmla="*/ 21 w 29"/>
                <a:gd name="T31" fmla="*/ 5 h 27"/>
                <a:gd name="T32" fmla="*/ 12 w 29"/>
                <a:gd name="T33" fmla="*/ 14 h 27"/>
                <a:gd name="T34" fmla="*/ 3 w 29"/>
                <a:gd name="T35" fmla="*/ 22 h 27"/>
                <a:gd name="T36" fmla="*/ 1 w 29"/>
                <a:gd name="T37" fmla="*/ 25 h 27"/>
                <a:gd name="T38" fmla="*/ 0 w 29"/>
                <a:gd name="T39" fmla="*/ 26 h 27"/>
                <a:gd name="T40" fmla="*/ 1 w 29"/>
                <a:gd name="T41" fmla="*/ 26 h 27"/>
                <a:gd name="T42" fmla="*/ 3 w 29"/>
                <a:gd name="T43" fmla="*/ 26 h 27"/>
                <a:gd name="T44" fmla="*/ 11 w 29"/>
                <a:gd name="T45"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7">
                  <a:moveTo>
                    <a:pt x="11" y="21"/>
                  </a:moveTo>
                  <a:cubicBezTo>
                    <a:pt x="15" y="19"/>
                    <a:pt x="19" y="16"/>
                    <a:pt x="24" y="12"/>
                  </a:cubicBezTo>
                  <a:cubicBezTo>
                    <a:pt x="27" y="9"/>
                    <a:pt x="29" y="6"/>
                    <a:pt x="29" y="4"/>
                  </a:cubicBezTo>
                  <a:cubicBezTo>
                    <a:pt x="29" y="2"/>
                    <a:pt x="28" y="2"/>
                    <a:pt x="28" y="2"/>
                  </a:cubicBezTo>
                  <a:cubicBezTo>
                    <a:pt x="28" y="2"/>
                    <a:pt x="28" y="2"/>
                    <a:pt x="28" y="2"/>
                  </a:cubicBezTo>
                  <a:cubicBezTo>
                    <a:pt x="27" y="5"/>
                    <a:pt x="25" y="8"/>
                    <a:pt x="21" y="10"/>
                  </a:cubicBezTo>
                  <a:cubicBezTo>
                    <a:pt x="18" y="12"/>
                    <a:pt x="16" y="15"/>
                    <a:pt x="13" y="18"/>
                  </a:cubicBezTo>
                  <a:cubicBezTo>
                    <a:pt x="11" y="19"/>
                    <a:pt x="11" y="19"/>
                    <a:pt x="11" y="19"/>
                  </a:cubicBezTo>
                  <a:cubicBezTo>
                    <a:pt x="11" y="19"/>
                    <a:pt x="11" y="19"/>
                    <a:pt x="11" y="19"/>
                  </a:cubicBezTo>
                  <a:cubicBezTo>
                    <a:pt x="10" y="19"/>
                    <a:pt x="10" y="19"/>
                    <a:pt x="10" y="19"/>
                  </a:cubicBezTo>
                  <a:cubicBezTo>
                    <a:pt x="10" y="19"/>
                    <a:pt x="10" y="19"/>
                    <a:pt x="11" y="18"/>
                  </a:cubicBezTo>
                  <a:cubicBezTo>
                    <a:pt x="12" y="15"/>
                    <a:pt x="17" y="11"/>
                    <a:pt x="21" y="8"/>
                  </a:cubicBezTo>
                  <a:cubicBezTo>
                    <a:pt x="25" y="6"/>
                    <a:pt x="27" y="3"/>
                    <a:pt x="27" y="1"/>
                  </a:cubicBezTo>
                  <a:cubicBezTo>
                    <a:pt x="28" y="0"/>
                    <a:pt x="28" y="0"/>
                    <a:pt x="27" y="0"/>
                  </a:cubicBezTo>
                  <a:cubicBezTo>
                    <a:pt x="27" y="0"/>
                    <a:pt x="27" y="0"/>
                    <a:pt x="27" y="1"/>
                  </a:cubicBezTo>
                  <a:cubicBezTo>
                    <a:pt x="25" y="2"/>
                    <a:pt x="23" y="4"/>
                    <a:pt x="21" y="5"/>
                  </a:cubicBezTo>
                  <a:cubicBezTo>
                    <a:pt x="17" y="8"/>
                    <a:pt x="14" y="11"/>
                    <a:pt x="12" y="14"/>
                  </a:cubicBezTo>
                  <a:cubicBezTo>
                    <a:pt x="9" y="18"/>
                    <a:pt x="6" y="20"/>
                    <a:pt x="3" y="22"/>
                  </a:cubicBezTo>
                  <a:cubicBezTo>
                    <a:pt x="2" y="23"/>
                    <a:pt x="1" y="24"/>
                    <a:pt x="1" y="25"/>
                  </a:cubicBezTo>
                  <a:cubicBezTo>
                    <a:pt x="0" y="25"/>
                    <a:pt x="0" y="25"/>
                    <a:pt x="0" y="26"/>
                  </a:cubicBezTo>
                  <a:cubicBezTo>
                    <a:pt x="0" y="26"/>
                    <a:pt x="1" y="27"/>
                    <a:pt x="1" y="26"/>
                  </a:cubicBezTo>
                  <a:cubicBezTo>
                    <a:pt x="2" y="26"/>
                    <a:pt x="2" y="26"/>
                    <a:pt x="3" y="26"/>
                  </a:cubicBezTo>
                  <a:cubicBezTo>
                    <a:pt x="4" y="24"/>
                    <a:pt x="7" y="22"/>
                    <a:pt x="11" y="2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00" name="Freeform 294"/>
            <p:cNvSpPr>
              <a:spLocks/>
            </p:cNvSpPr>
            <p:nvPr userDrawn="1"/>
          </p:nvSpPr>
          <p:spPr bwMode="auto">
            <a:xfrm>
              <a:off x="12628563" y="922338"/>
              <a:ext cx="87313" cy="60325"/>
            </a:xfrm>
            <a:custGeom>
              <a:avLst/>
              <a:gdLst>
                <a:gd name="T0" fmla="*/ 22 w 23"/>
                <a:gd name="T1" fmla="*/ 1 h 16"/>
                <a:gd name="T2" fmla="*/ 22 w 23"/>
                <a:gd name="T3" fmla="*/ 1 h 16"/>
                <a:gd name="T4" fmla="*/ 10 w 23"/>
                <a:gd name="T5" fmla="*/ 13 h 16"/>
                <a:gd name="T6" fmla="*/ 9 w 23"/>
                <a:gd name="T7" fmla="*/ 13 h 16"/>
                <a:gd name="T8" fmla="*/ 9 w 23"/>
                <a:gd name="T9" fmla="*/ 13 h 16"/>
                <a:gd name="T10" fmla="*/ 10 w 23"/>
                <a:gd name="T11" fmla="*/ 12 h 16"/>
                <a:gd name="T12" fmla="*/ 11 w 23"/>
                <a:gd name="T13" fmla="*/ 11 h 16"/>
                <a:gd name="T14" fmla="*/ 20 w 23"/>
                <a:gd name="T15" fmla="*/ 1 h 16"/>
                <a:gd name="T16" fmla="*/ 20 w 23"/>
                <a:gd name="T17" fmla="*/ 0 h 16"/>
                <a:gd name="T18" fmla="*/ 20 w 23"/>
                <a:gd name="T19" fmla="*/ 0 h 16"/>
                <a:gd name="T20" fmla="*/ 19 w 23"/>
                <a:gd name="T21" fmla="*/ 1 h 16"/>
                <a:gd name="T22" fmla="*/ 0 w 23"/>
                <a:gd name="T23" fmla="*/ 15 h 16"/>
                <a:gd name="T24" fmla="*/ 0 w 23"/>
                <a:gd name="T25" fmla="*/ 15 h 16"/>
                <a:gd name="T26" fmla="*/ 0 w 23"/>
                <a:gd name="T27" fmla="*/ 16 h 16"/>
                <a:gd name="T28" fmla="*/ 3 w 23"/>
                <a:gd name="T29" fmla="*/ 16 h 16"/>
                <a:gd name="T30" fmla="*/ 6 w 23"/>
                <a:gd name="T31" fmla="*/ 15 h 16"/>
                <a:gd name="T32" fmla="*/ 11 w 23"/>
                <a:gd name="T33" fmla="*/ 15 h 16"/>
                <a:gd name="T34" fmla="*/ 19 w 23"/>
                <a:gd name="T35" fmla="*/ 7 h 16"/>
                <a:gd name="T36" fmla="*/ 23 w 23"/>
                <a:gd name="T37" fmla="*/ 1 h 16"/>
                <a:gd name="T38" fmla="*/ 22 w 23"/>
                <a:gd name="T39"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16">
                  <a:moveTo>
                    <a:pt x="22" y="1"/>
                  </a:moveTo>
                  <a:cubicBezTo>
                    <a:pt x="22" y="1"/>
                    <a:pt x="22" y="1"/>
                    <a:pt x="22" y="1"/>
                  </a:cubicBezTo>
                  <a:cubicBezTo>
                    <a:pt x="19" y="6"/>
                    <a:pt x="15" y="10"/>
                    <a:pt x="10" y="13"/>
                  </a:cubicBezTo>
                  <a:cubicBezTo>
                    <a:pt x="10" y="13"/>
                    <a:pt x="10" y="13"/>
                    <a:pt x="9" y="13"/>
                  </a:cubicBezTo>
                  <a:cubicBezTo>
                    <a:pt x="9" y="13"/>
                    <a:pt x="9" y="13"/>
                    <a:pt x="9" y="13"/>
                  </a:cubicBezTo>
                  <a:cubicBezTo>
                    <a:pt x="9" y="13"/>
                    <a:pt x="9" y="12"/>
                    <a:pt x="10" y="12"/>
                  </a:cubicBezTo>
                  <a:cubicBezTo>
                    <a:pt x="11" y="11"/>
                    <a:pt x="11" y="11"/>
                    <a:pt x="11" y="11"/>
                  </a:cubicBezTo>
                  <a:cubicBezTo>
                    <a:pt x="14" y="8"/>
                    <a:pt x="18" y="5"/>
                    <a:pt x="20" y="1"/>
                  </a:cubicBezTo>
                  <a:cubicBezTo>
                    <a:pt x="20" y="1"/>
                    <a:pt x="20" y="0"/>
                    <a:pt x="20" y="0"/>
                  </a:cubicBezTo>
                  <a:cubicBezTo>
                    <a:pt x="20" y="0"/>
                    <a:pt x="20" y="0"/>
                    <a:pt x="20" y="0"/>
                  </a:cubicBezTo>
                  <a:cubicBezTo>
                    <a:pt x="19" y="0"/>
                    <a:pt x="19" y="0"/>
                    <a:pt x="19" y="1"/>
                  </a:cubicBezTo>
                  <a:cubicBezTo>
                    <a:pt x="15" y="6"/>
                    <a:pt x="10" y="12"/>
                    <a:pt x="0" y="15"/>
                  </a:cubicBezTo>
                  <a:cubicBezTo>
                    <a:pt x="0" y="15"/>
                    <a:pt x="0" y="15"/>
                    <a:pt x="0" y="15"/>
                  </a:cubicBezTo>
                  <a:cubicBezTo>
                    <a:pt x="0" y="16"/>
                    <a:pt x="0" y="16"/>
                    <a:pt x="0" y="16"/>
                  </a:cubicBezTo>
                  <a:cubicBezTo>
                    <a:pt x="1" y="16"/>
                    <a:pt x="2" y="16"/>
                    <a:pt x="3" y="16"/>
                  </a:cubicBezTo>
                  <a:cubicBezTo>
                    <a:pt x="4" y="16"/>
                    <a:pt x="5" y="15"/>
                    <a:pt x="6" y="15"/>
                  </a:cubicBezTo>
                  <a:cubicBezTo>
                    <a:pt x="8" y="15"/>
                    <a:pt x="10" y="15"/>
                    <a:pt x="11" y="15"/>
                  </a:cubicBezTo>
                  <a:cubicBezTo>
                    <a:pt x="14" y="13"/>
                    <a:pt x="16" y="11"/>
                    <a:pt x="19" y="7"/>
                  </a:cubicBezTo>
                  <a:cubicBezTo>
                    <a:pt x="22" y="5"/>
                    <a:pt x="23" y="3"/>
                    <a:pt x="23" y="1"/>
                  </a:cubicBezTo>
                  <a:cubicBezTo>
                    <a:pt x="23" y="1"/>
                    <a:pt x="22" y="1"/>
                    <a:pt x="22"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01" name="Freeform 295"/>
            <p:cNvSpPr>
              <a:spLocks/>
            </p:cNvSpPr>
            <p:nvPr userDrawn="1"/>
          </p:nvSpPr>
          <p:spPr bwMode="auto">
            <a:xfrm>
              <a:off x="12614275" y="884238"/>
              <a:ext cx="49213" cy="76200"/>
            </a:xfrm>
            <a:custGeom>
              <a:avLst/>
              <a:gdLst>
                <a:gd name="T0" fmla="*/ 7 w 13"/>
                <a:gd name="T1" fmla="*/ 9 h 20"/>
                <a:gd name="T2" fmla="*/ 10 w 13"/>
                <a:gd name="T3" fmla="*/ 5 h 20"/>
                <a:gd name="T4" fmla="*/ 13 w 13"/>
                <a:gd name="T5" fmla="*/ 1 h 20"/>
                <a:gd name="T6" fmla="*/ 13 w 13"/>
                <a:gd name="T7" fmla="*/ 0 h 20"/>
                <a:gd name="T8" fmla="*/ 13 w 13"/>
                <a:gd name="T9" fmla="*/ 0 h 20"/>
                <a:gd name="T10" fmla="*/ 4 w 13"/>
                <a:gd name="T11" fmla="*/ 9 h 20"/>
                <a:gd name="T12" fmla="*/ 1 w 13"/>
                <a:gd name="T13" fmla="*/ 14 h 20"/>
                <a:gd name="T14" fmla="*/ 0 w 13"/>
                <a:gd name="T15" fmla="*/ 19 h 20"/>
                <a:gd name="T16" fmla="*/ 0 w 13"/>
                <a:gd name="T17" fmla="*/ 20 h 20"/>
                <a:gd name="T18" fmla="*/ 0 w 13"/>
                <a:gd name="T19" fmla="*/ 20 h 20"/>
                <a:gd name="T20" fmla="*/ 4 w 13"/>
                <a:gd name="T21" fmla="*/ 17 h 20"/>
                <a:gd name="T22" fmla="*/ 9 w 13"/>
                <a:gd name="T23" fmla="*/ 10 h 20"/>
                <a:gd name="T24" fmla="*/ 13 w 13"/>
                <a:gd name="T25" fmla="*/ 6 h 20"/>
                <a:gd name="T26" fmla="*/ 12 w 13"/>
                <a:gd name="T27" fmla="*/ 5 h 20"/>
                <a:gd name="T28" fmla="*/ 12 w 13"/>
                <a:gd name="T29" fmla="*/ 5 h 20"/>
                <a:gd name="T30" fmla="*/ 5 w 13"/>
                <a:gd name="T31" fmla="*/ 13 h 20"/>
                <a:gd name="T32" fmla="*/ 4 w 13"/>
                <a:gd name="T33" fmla="*/ 14 h 20"/>
                <a:gd name="T34" fmla="*/ 3 w 13"/>
                <a:gd name="T35" fmla="*/ 14 h 20"/>
                <a:gd name="T36" fmla="*/ 3 w 13"/>
                <a:gd name="T37" fmla="*/ 14 h 20"/>
                <a:gd name="T38" fmla="*/ 3 w 13"/>
                <a:gd name="T39" fmla="*/ 12 h 20"/>
                <a:gd name="T40" fmla="*/ 7 w 13"/>
                <a:gd name="T41"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20">
                  <a:moveTo>
                    <a:pt x="7" y="9"/>
                  </a:moveTo>
                  <a:cubicBezTo>
                    <a:pt x="8" y="7"/>
                    <a:pt x="9" y="6"/>
                    <a:pt x="10" y="5"/>
                  </a:cubicBezTo>
                  <a:cubicBezTo>
                    <a:pt x="12" y="3"/>
                    <a:pt x="13" y="2"/>
                    <a:pt x="13" y="1"/>
                  </a:cubicBezTo>
                  <a:cubicBezTo>
                    <a:pt x="13" y="0"/>
                    <a:pt x="13" y="0"/>
                    <a:pt x="13" y="0"/>
                  </a:cubicBezTo>
                  <a:cubicBezTo>
                    <a:pt x="13" y="0"/>
                    <a:pt x="13" y="0"/>
                    <a:pt x="13" y="0"/>
                  </a:cubicBezTo>
                  <a:cubicBezTo>
                    <a:pt x="11" y="3"/>
                    <a:pt x="8" y="5"/>
                    <a:pt x="4" y="9"/>
                  </a:cubicBezTo>
                  <a:cubicBezTo>
                    <a:pt x="2" y="10"/>
                    <a:pt x="1" y="12"/>
                    <a:pt x="1" y="14"/>
                  </a:cubicBezTo>
                  <a:cubicBezTo>
                    <a:pt x="0" y="17"/>
                    <a:pt x="0" y="18"/>
                    <a:pt x="0" y="19"/>
                  </a:cubicBezTo>
                  <a:cubicBezTo>
                    <a:pt x="0" y="20"/>
                    <a:pt x="0" y="20"/>
                    <a:pt x="0" y="20"/>
                  </a:cubicBezTo>
                  <a:cubicBezTo>
                    <a:pt x="0" y="20"/>
                    <a:pt x="0" y="20"/>
                    <a:pt x="0" y="20"/>
                  </a:cubicBezTo>
                  <a:cubicBezTo>
                    <a:pt x="2" y="20"/>
                    <a:pt x="3" y="19"/>
                    <a:pt x="4" y="17"/>
                  </a:cubicBezTo>
                  <a:cubicBezTo>
                    <a:pt x="6" y="14"/>
                    <a:pt x="7" y="12"/>
                    <a:pt x="9" y="10"/>
                  </a:cubicBezTo>
                  <a:cubicBezTo>
                    <a:pt x="11" y="9"/>
                    <a:pt x="12" y="7"/>
                    <a:pt x="13" y="6"/>
                  </a:cubicBezTo>
                  <a:cubicBezTo>
                    <a:pt x="13" y="5"/>
                    <a:pt x="13" y="5"/>
                    <a:pt x="12" y="5"/>
                  </a:cubicBezTo>
                  <a:cubicBezTo>
                    <a:pt x="12" y="5"/>
                    <a:pt x="12" y="5"/>
                    <a:pt x="12" y="5"/>
                  </a:cubicBezTo>
                  <a:cubicBezTo>
                    <a:pt x="9" y="7"/>
                    <a:pt x="7" y="10"/>
                    <a:pt x="5" y="13"/>
                  </a:cubicBezTo>
                  <a:cubicBezTo>
                    <a:pt x="5" y="13"/>
                    <a:pt x="4" y="14"/>
                    <a:pt x="4" y="14"/>
                  </a:cubicBezTo>
                  <a:cubicBezTo>
                    <a:pt x="3" y="14"/>
                    <a:pt x="3" y="14"/>
                    <a:pt x="3" y="14"/>
                  </a:cubicBezTo>
                  <a:cubicBezTo>
                    <a:pt x="3" y="14"/>
                    <a:pt x="3" y="14"/>
                    <a:pt x="3" y="14"/>
                  </a:cubicBezTo>
                  <a:cubicBezTo>
                    <a:pt x="3" y="13"/>
                    <a:pt x="3" y="13"/>
                    <a:pt x="3" y="12"/>
                  </a:cubicBezTo>
                  <a:lnTo>
                    <a:pt x="7" y="9"/>
                  </a:ln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02" name="Freeform 296"/>
            <p:cNvSpPr>
              <a:spLocks/>
            </p:cNvSpPr>
            <p:nvPr userDrawn="1"/>
          </p:nvSpPr>
          <p:spPr bwMode="auto">
            <a:xfrm>
              <a:off x="12704763" y="774700"/>
              <a:ext cx="63500" cy="120650"/>
            </a:xfrm>
            <a:custGeom>
              <a:avLst/>
              <a:gdLst>
                <a:gd name="T0" fmla="*/ 1 w 17"/>
                <a:gd name="T1" fmla="*/ 32 h 32"/>
                <a:gd name="T2" fmla="*/ 2 w 17"/>
                <a:gd name="T3" fmla="*/ 31 h 32"/>
                <a:gd name="T4" fmla="*/ 6 w 17"/>
                <a:gd name="T5" fmla="*/ 25 h 32"/>
                <a:gd name="T6" fmla="*/ 8 w 17"/>
                <a:gd name="T7" fmla="*/ 23 h 32"/>
                <a:gd name="T8" fmla="*/ 11 w 17"/>
                <a:gd name="T9" fmla="*/ 20 h 32"/>
                <a:gd name="T10" fmla="*/ 17 w 17"/>
                <a:gd name="T11" fmla="*/ 1 h 32"/>
                <a:gd name="T12" fmla="*/ 17 w 17"/>
                <a:gd name="T13" fmla="*/ 0 h 32"/>
                <a:gd name="T14" fmla="*/ 16 w 17"/>
                <a:gd name="T15" fmla="*/ 1 h 32"/>
                <a:gd name="T16" fmla="*/ 13 w 17"/>
                <a:gd name="T17" fmla="*/ 9 h 32"/>
                <a:gd name="T18" fmla="*/ 8 w 17"/>
                <a:gd name="T19" fmla="*/ 21 h 32"/>
                <a:gd name="T20" fmla="*/ 7 w 17"/>
                <a:gd name="T21" fmla="*/ 22 h 32"/>
                <a:gd name="T22" fmla="*/ 6 w 17"/>
                <a:gd name="T23" fmla="*/ 22 h 32"/>
                <a:gd name="T24" fmla="*/ 6 w 17"/>
                <a:gd name="T25" fmla="*/ 22 h 32"/>
                <a:gd name="T26" fmla="*/ 6 w 17"/>
                <a:gd name="T27" fmla="*/ 20 h 32"/>
                <a:gd name="T28" fmla="*/ 10 w 17"/>
                <a:gd name="T29" fmla="*/ 13 h 32"/>
                <a:gd name="T30" fmla="*/ 14 w 17"/>
                <a:gd name="T31" fmla="*/ 3 h 32"/>
                <a:gd name="T32" fmla="*/ 14 w 17"/>
                <a:gd name="T33" fmla="*/ 2 h 32"/>
                <a:gd name="T34" fmla="*/ 13 w 17"/>
                <a:gd name="T35" fmla="*/ 2 h 32"/>
                <a:gd name="T36" fmla="*/ 5 w 17"/>
                <a:gd name="T37" fmla="*/ 18 h 32"/>
                <a:gd name="T38" fmla="*/ 5 w 17"/>
                <a:gd name="T39" fmla="*/ 20 h 32"/>
                <a:gd name="T40" fmla="*/ 0 w 17"/>
                <a:gd name="T41" fmla="*/ 30 h 32"/>
                <a:gd name="T42" fmla="*/ 0 w 17"/>
                <a:gd name="T43" fmla="*/ 32 h 32"/>
                <a:gd name="T44" fmla="*/ 1 w 17"/>
                <a:gd name="T4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32">
                  <a:moveTo>
                    <a:pt x="1" y="32"/>
                  </a:moveTo>
                  <a:cubicBezTo>
                    <a:pt x="1" y="32"/>
                    <a:pt x="1" y="32"/>
                    <a:pt x="2" y="31"/>
                  </a:cubicBezTo>
                  <a:cubicBezTo>
                    <a:pt x="4" y="29"/>
                    <a:pt x="5" y="28"/>
                    <a:pt x="6" y="25"/>
                  </a:cubicBezTo>
                  <a:cubicBezTo>
                    <a:pt x="6" y="24"/>
                    <a:pt x="7" y="23"/>
                    <a:pt x="8" y="23"/>
                  </a:cubicBezTo>
                  <a:cubicBezTo>
                    <a:pt x="9" y="22"/>
                    <a:pt x="10" y="21"/>
                    <a:pt x="11" y="20"/>
                  </a:cubicBezTo>
                  <a:cubicBezTo>
                    <a:pt x="15" y="13"/>
                    <a:pt x="17" y="6"/>
                    <a:pt x="17" y="1"/>
                  </a:cubicBezTo>
                  <a:cubicBezTo>
                    <a:pt x="17" y="0"/>
                    <a:pt x="17" y="0"/>
                    <a:pt x="17" y="0"/>
                  </a:cubicBezTo>
                  <a:cubicBezTo>
                    <a:pt x="17" y="0"/>
                    <a:pt x="17" y="0"/>
                    <a:pt x="16" y="1"/>
                  </a:cubicBezTo>
                  <a:cubicBezTo>
                    <a:pt x="15" y="3"/>
                    <a:pt x="14" y="6"/>
                    <a:pt x="13" y="9"/>
                  </a:cubicBezTo>
                  <a:cubicBezTo>
                    <a:pt x="11" y="14"/>
                    <a:pt x="10" y="18"/>
                    <a:pt x="8" y="21"/>
                  </a:cubicBezTo>
                  <a:cubicBezTo>
                    <a:pt x="7" y="21"/>
                    <a:pt x="7" y="22"/>
                    <a:pt x="7" y="22"/>
                  </a:cubicBezTo>
                  <a:cubicBezTo>
                    <a:pt x="6" y="22"/>
                    <a:pt x="6" y="22"/>
                    <a:pt x="6" y="22"/>
                  </a:cubicBezTo>
                  <a:cubicBezTo>
                    <a:pt x="6" y="22"/>
                    <a:pt x="6" y="22"/>
                    <a:pt x="6" y="22"/>
                  </a:cubicBezTo>
                  <a:cubicBezTo>
                    <a:pt x="6" y="21"/>
                    <a:pt x="6" y="21"/>
                    <a:pt x="6" y="20"/>
                  </a:cubicBezTo>
                  <a:cubicBezTo>
                    <a:pt x="7" y="18"/>
                    <a:pt x="8" y="15"/>
                    <a:pt x="10" y="13"/>
                  </a:cubicBezTo>
                  <a:cubicBezTo>
                    <a:pt x="11" y="10"/>
                    <a:pt x="13" y="6"/>
                    <a:pt x="14" y="3"/>
                  </a:cubicBezTo>
                  <a:cubicBezTo>
                    <a:pt x="14" y="2"/>
                    <a:pt x="14" y="2"/>
                    <a:pt x="14" y="2"/>
                  </a:cubicBezTo>
                  <a:cubicBezTo>
                    <a:pt x="14" y="2"/>
                    <a:pt x="14" y="2"/>
                    <a:pt x="13" y="2"/>
                  </a:cubicBezTo>
                  <a:cubicBezTo>
                    <a:pt x="10" y="6"/>
                    <a:pt x="7" y="13"/>
                    <a:pt x="5" y="18"/>
                  </a:cubicBezTo>
                  <a:cubicBezTo>
                    <a:pt x="5" y="20"/>
                    <a:pt x="5" y="20"/>
                    <a:pt x="5" y="20"/>
                  </a:cubicBezTo>
                  <a:cubicBezTo>
                    <a:pt x="4" y="25"/>
                    <a:pt x="2" y="28"/>
                    <a:pt x="0" y="30"/>
                  </a:cubicBezTo>
                  <a:cubicBezTo>
                    <a:pt x="0" y="31"/>
                    <a:pt x="0" y="31"/>
                    <a:pt x="0" y="32"/>
                  </a:cubicBezTo>
                  <a:cubicBezTo>
                    <a:pt x="0" y="32"/>
                    <a:pt x="0" y="32"/>
                    <a:pt x="1" y="32"/>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03" name="Freeform 297"/>
            <p:cNvSpPr>
              <a:spLocks/>
            </p:cNvSpPr>
            <p:nvPr userDrawn="1"/>
          </p:nvSpPr>
          <p:spPr bwMode="auto">
            <a:xfrm>
              <a:off x="12692063" y="782638"/>
              <a:ext cx="49213" cy="79375"/>
            </a:xfrm>
            <a:custGeom>
              <a:avLst/>
              <a:gdLst>
                <a:gd name="T0" fmla="*/ 6 w 13"/>
                <a:gd name="T1" fmla="*/ 10 h 21"/>
                <a:gd name="T2" fmla="*/ 8 w 13"/>
                <a:gd name="T3" fmla="*/ 5 h 21"/>
                <a:gd name="T4" fmla="*/ 10 w 13"/>
                <a:gd name="T5" fmla="*/ 1 h 21"/>
                <a:gd name="T6" fmla="*/ 10 w 13"/>
                <a:gd name="T7" fmla="*/ 0 h 21"/>
                <a:gd name="T8" fmla="*/ 9 w 13"/>
                <a:gd name="T9" fmla="*/ 0 h 21"/>
                <a:gd name="T10" fmla="*/ 4 w 13"/>
                <a:gd name="T11" fmla="*/ 21 h 21"/>
                <a:gd name="T12" fmla="*/ 5 w 13"/>
                <a:gd name="T13" fmla="*/ 21 h 21"/>
                <a:gd name="T14" fmla="*/ 6 w 13"/>
                <a:gd name="T15" fmla="*/ 18 h 21"/>
                <a:gd name="T16" fmla="*/ 8 w 13"/>
                <a:gd name="T17" fmla="*/ 12 h 21"/>
                <a:gd name="T18" fmla="*/ 13 w 13"/>
                <a:gd name="T19" fmla="*/ 1 h 21"/>
                <a:gd name="T20" fmla="*/ 13 w 13"/>
                <a:gd name="T21" fmla="*/ 0 h 21"/>
                <a:gd name="T22" fmla="*/ 12 w 13"/>
                <a:gd name="T23" fmla="*/ 0 h 21"/>
                <a:gd name="T24" fmla="*/ 12 w 13"/>
                <a:gd name="T25" fmla="*/ 1 h 21"/>
                <a:gd name="T26" fmla="*/ 9 w 13"/>
                <a:gd name="T27" fmla="*/ 6 h 21"/>
                <a:gd name="T28" fmla="*/ 6 w 13"/>
                <a:gd name="T29" fmla="*/ 14 h 21"/>
                <a:gd name="T30" fmla="*/ 5 w 13"/>
                <a:gd name="T31" fmla="*/ 14 h 21"/>
                <a:gd name="T32" fmla="*/ 5 w 13"/>
                <a:gd name="T33" fmla="*/ 14 h 21"/>
                <a:gd name="T34" fmla="*/ 5 w 13"/>
                <a:gd name="T35" fmla="*/ 14 h 21"/>
                <a:gd name="T36" fmla="*/ 5 w 13"/>
                <a:gd name="T37" fmla="*/ 12 h 21"/>
                <a:gd name="T38" fmla="*/ 6 w 13"/>
                <a:gd name="T39"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21">
                  <a:moveTo>
                    <a:pt x="6" y="10"/>
                  </a:moveTo>
                  <a:cubicBezTo>
                    <a:pt x="7" y="9"/>
                    <a:pt x="8" y="8"/>
                    <a:pt x="8" y="5"/>
                  </a:cubicBezTo>
                  <a:cubicBezTo>
                    <a:pt x="8" y="3"/>
                    <a:pt x="9" y="2"/>
                    <a:pt x="10" y="1"/>
                  </a:cubicBezTo>
                  <a:cubicBezTo>
                    <a:pt x="10" y="0"/>
                    <a:pt x="10" y="0"/>
                    <a:pt x="10" y="0"/>
                  </a:cubicBezTo>
                  <a:cubicBezTo>
                    <a:pt x="10" y="0"/>
                    <a:pt x="10" y="0"/>
                    <a:pt x="9" y="0"/>
                  </a:cubicBezTo>
                  <a:cubicBezTo>
                    <a:pt x="5" y="6"/>
                    <a:pt x="0" y="14"/>
                    <a:pt x="4" y="21"/>
                  </a:cubicBezTo>
                  <a:cubicBezTo>
                    <a:pt x="5" y="21"/>
                    <a:pt x="5" y="21"/>
                    <a:pt x="5" y="21"/>
                  </a:cubicBezTo>
                  <a:cubicBezTo>
                    <a:pt x="6" y="21"/>
                    <a:pt x="6" y="20"/>
                    <a:pt x="6" y="18"/>
                  </a:cubicBezTo>
                  <a:cubicBezTo>
                    <a:pt x="6" y="16"/>
                    <a:pt x="7" y="14"/>
                    <a:pt x="8" y="12"/>
                  </a:cubicBezTo>
                  <a:cubicBezTo>
                    <a:pt x="11" y="7"/>
                    <a:pt x="12" y="4"/>
                    <a:pt x="13" y="1"/>
                  </a:cubicBezTo>
                  <a:cubicBezTo>
                    <a:pt x="13" y="1"/>
                    <a:pt x="13" y="0"/>
                    <a:pt x="13" y="0"/>
                  </a:cubicBezTo>
                  <a:cubicBezTo>
                    <a:pt x="12" y="0"/>
                    <a:pt x="12" y="0"/>
                    <a:pt x="12" y="0"/>
                  </a:cubicBezTo>
                  <a:cubicBezTo>
                    <a:pt x="12" y="0"/>
                    <a:pt x="12" y="0"/>
                    <a:pt x="12" y="1"/>
                  </a:cubicBezTo>
                  <a:cubicBezTo>
                    <a:pt x="11" y="2"/>
                    <a:pt x="10" y="4"/>
                    <a:pt x="9" y="6"/>
                  </a:cubicBezTo>
                  <a:cubicBezTo>
                    <a:pt x="8" y="9"/>
                    <a:pt x="7" y="12"/>
                    <a:pt x="6" y="14"/>
                  </a:cubicBezTo>
                  <a:cubicBezTo>
                    <a:pt x="6" y="14"/>
                    <a:pt x="5" y="14"/>
                    <a:pt x="5" y="14"/>
                  </a:cubicBezTo>
                  <a:cubicBezTo>
                    <a:pt x="5" y="14"/>
                    <a:pt x="5" y="14"/>
                    <a:pt x="5" y="14"/>
                  </a:cubicBezTo>
                  <a:cubicBezTo>
                    <a:pt x="5" y="14"/>
                    <a:pt x="5" y="14"/>
                    <a:pt x="5" y="14"/>
                  </a:cubicBezTo>
                  <a:cubicBezTo>
                    <a:pt x="4" y="14"/>
                    <a:pt x="5" y="13"/>
                    <a:pt x="5" y="12"/>
                  </a:cubicBezTo>
                  <a:cubicBezTo>
                    <a:pt x="5" y="11"/>
                    <a:pt x="6" y="10"/>
                    <a:pt x="6" y="1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04" name="Freeform 298"/>
            <p:cNvSpPr>
              <a:spLocks/>
            </p:cNvSpPr>
            <p:nvPr userDrawn="1"/>
          </p:nvSpPr>
          <p:spPr bwMode="auto">
            <a:xfrm>
              <a:off x="12734925" y="796925"/>
              <a:ext cx="55563" cy="76200"/>
            </a:xfrm>
            <a:custGeom>
              <a:avLst/>
              <a:gdLst>
                <a:gd name="T0" fmla="*/ 14 w 15"/>
                <a:gd name="T1" fmla="*/ 1 h 20"/>
                <a:gd name="T2" fmla="*/ 10 w 15"/>
                <a:gd name="T3" fmla="*/ 9 h 20"/>
                <a:gd name="T4" fmla="*/ 7 w 15"/>
                <a:gd name="T5" fmla="*/ 15 h 20"/>
                <a:gd name="T6" fmla="*/ 6 w 15"/>
                <a:gd name="T7" fmla="*/ 16 h 20"/>
                <a:gd name="T8" fmla="*/ 6 w 15"/>
                <a:gd name="T9" fmla="*/ 16 h 20"/>
                <a:gd name="T10" fmla="*/ 6 w 15"/>
                <a:gd name="T11" fmla="*/ 16 h 20"/>
                <a:gd name="T12" fmla="*/ 6 w 15"/>
                <a:gd name="T13" fmla="*/ 14 h 20"/>
                <a:gd name="T14" fmla="*/ 9 w 15"/>
                <a:gd name="T15" fmla="*/ 8 h 20"/>
                <a:gd name="T16" fmla="*/ 13 w 15"/>
                <a:gd name="T17" fmla="*/ 2 h 20"/>
                <a:gd name="T18" fmla="*/ 13 w 15"/>
                <a:gd name="T19" fmla="*/ 0 h 20"/>
                <a:gd name="T20" fmla="*/ 12 w 15"/>
                <a:gd name="T21" fmla="*/ 1 h 20"/>
                <a:gd name="T22" fmla="*/ 7 w 15"/>
                <a:gd name="T23" fmla="*/ 9 h 20"/>
                <a:gd name="T24" fmla="*/ 0 w 15"/>
                <a:gd name="T25" fmla="*/ 19 h 20"/>
                <a:gd name="T26" fmla="*/ 0 w 15"/>
                <a:gd name="T27" fmla="*/ 20 h 20"/>
                <a:gd name="T28" fmla="*/ 0 w 15"/>
                <a:gd name="T29" fmla="*/ 20 h 20"/>
                <a:gd name="T30" fmla="*/ 2 w 15"/>
                <a:gd name="T31" fmla="*/ 19 h 20"/>
                <a:gd name="T32" fmla="*/ 4 w 15"/>
                <a:gd name="T33" fmla="*/ 19 h 20"/>
                <a:gd name="T34" fmla="*/ 6 w 15"/>
                <a:gd name="T35" fmla="*/ 18 h 20"/>
                <a:gd name="T36" fmla="*/ 9 w 15"/>
                <a:gd name="T37" fmla="*/ 16 h 20"/>
                <a:gd name="T38" fmla="*/ 13 w 15"/>
                <a:gd name="T39" fmla="*/ 7 h 20"/>
                <a:gd name="T40" fmla="*/ 15 w 15"/>
                <a:gd name="T41" fmla="*/ 2 h 20"/>
                <a:gd name="T42" fmla="*/ 15 w 15"/>
                <a:gd name="T43" fmla="*/ 0 h 20"/>
                <a:gd name="T44" fmla="*/ 14 w 15"/>
                <a:gd name="T45"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20">
                  <a:moveTo>
                    <a:pt x="14" y="1"/>
                  </a:moveTo>
                  <a:cubicBezTo>
                    <a:pt x="12" y="3"/>
                    <a:pt x="11" y="6"/>
                    <a:pt x="10" y="9"/>
                  </a:cubicBezTo>
                  <a:cubicBezTo>
                    <a:pt x="9" y="12"/>
                    <a:pt x="8" y="15"/>
                    <a:pt x="7" y="15"/>
                  </a:cubicBezTo>
                  <a:cubicBezTo>
                    <a:pt x="7" y="16"/>
                    <a:pt x="6" y="16"/>
                    <a:pt x="6" y="16"/>
                  </a:cubicBezTo>
                  <a:cubicBezTo>
                    <a:pt x="6" y="16"/>
                    <a:pt x="6" y="16"/>
                    <a:pt x="6" y="16"/>
                  </a:cubicBezTo>
                  <a:cubicBezTo>
                    <a:pt x="6" y="16"/>
                    <a:pt x="6" y="16"/>
                    <a:pt x="6" y="16"/>
                  </a:cubicBezTo>
                  <a:cubicBezTo>
                    <a:pt x="6" y="15"/>
                    <a:pt x="6" y="15"/>
                    <a:pt x="6" y="14"/>
                  </a:cubicBezTo>
                  <a:cubicBezTo>
                    <a:pt x="8" y="12"/>
                    <a:pt x="9" y="10"/>
                    <a:pt x="9" y="8"/>
                  </a:cubicBezTo>
                  <a:cubicBezTo>
                    <a:pt x="10" y="6"/>
                    <a:pt x="11" y="3"/>
                    <a:pt x="13" y="2"/>
                  </a:cubicBezTo>
                  <a:cubicBezTo>
                    <a:pt x="13" y="1"/>
                    <a:pt x="13" y="0"/>
                    <a:pt x="13" y="0"/>
                  </a:cubicBezTo>
                  <a:cubicBezTo>
                    <a:pt x="13" y="0"/>
                    <a:pt x="13" y="0"/>
                    <a:pt x="12" y="1"/>
                  </a:cubicBezTo>
                  <a:cubicBezTo>
                    <a:pt x="9" y="2"/>
                    <a:pt x="8" y="5"/>
                    <a:pt x="7" y="9"/>
                  </a:cubicBezTo>
                  <a:cubicBezTo>
                    <a:pt x="6" y="13"/>
                    <a:pt x="3" y="16"/>
                    <a:pt x="0" y="19"/>
                  </a:cubicBezTo>
                  <a:cubicBezTo>
                    <a:pt x="0" y="20"/>
                    <a:pt x="0" y="20"/>
                    <a:pt x="0" y="20"/>
                  </a:cubicBezTo>
                  <a:cubicBezTo>
                    <a:pt x="0" y="20"/>
                    <a:pt x="0" y="20"/>
                    <a:pt x="0" y="20"/>
                  </a:cubicBezTo>
                  <a:cubicBezTo>
                    <a:pt x="1" y="20"/>
                    <a:pt x="1" y="20"/>
                    <a:pt x="2" y="19"/>
                  </a:cubicBezTo>
                  <a:cubicBezTo>
                    <a:pt x="3" y="19"/>
                    <a:pt x="3" y="19"/>
                    <a:pt x="4" y="19"/>
                  </a:cubicBezTo>
                  <a:cubicBezTo>
                    <a:pt x="5" y="19"/>
                    <a:pt x="5" y="18"/>
                    <a:pt x="6" y="18"/>
                  </a:cubicBezTo>
                  <a:cubicBezTo>
                    <a:pt x="7" y="18"/>
                    <a:pt x="8" y="17"/>
                    <a:pt x="9" y="16"/>
                  </a:cubicBezTo>
                  <a:cubicBezTo>
                    <a:pt x="11" y="13"/>
                    <a:pt x="12" y="10"/>
                    <a:pt x="13" y="7"/>
                  </a:cubicBezTo>
                  <a:cubicBezTo>
                    <a:pt x="13" y="5"/>
                    <a:pt x="14" y="3"/>
                    <a:pt x="15" y="2"/>
                  </a:cubicBezTo>
                  <a:cubicBezTo>
                    <a:pt x="15" y="1"/>
                    <a:pt x="15" y="0"/>
                    <a:pt x="15" y="0"/>
                  </a:cubicBezTo>
                  <a:cubicBezTo>
                    <a:pt x="15" y="0"/>
                    <a:pt x="15" y="1"/>
                    <a:pt x="14" y="1"/>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05" name="Freeform 299"/>
            <p:cNvSpPr>
              <a:spLocks/>
            </p:cNvSpPr>
            <p:nvPr userDrawn="1"/>
          </p:nvSpPr>
          <p:spPr bwMode="auto">
            <a:xfrm>
              <a:off x="12738100" y="668338"/>
              <a:ext cx="26988" cy="68263"/>
            </a:xfrm>
            <a:custGeom>
              <a:avLst/>
              <a:gdLst>
                <a:gd name="T0" fmla="*/ 2 w 7"/>
                <a:gd name="T1" fmla="*/ 0 h 18"/>
                <a:gd name="T2" fmla="*/ 2 w 7"/>
                <a:gd name="T3" fmla="*/ 0 h 18"/>
                <a:gd name="T4" fmla="*/ 2 w 7"/>
                <a:gd name="T5" fmla="*/ 1 h 18"/>
                <a:gd name="T6" fmla="*/ 5 w 7"/>
                <a:gd name="T7" fmla="*/ 18 h 18"/>
                <a:gd name="T8" fmla="*/ 6 w 7"/>
                <a:gd name="T9" fmla="*/ 18 h 18"/>
                <a:gd name="T10" fmla="*/ 6 w 7"/>
                <a:gd name="T11" fmla="*/ 18 h 18"/>
                <a:gd name="T12" fmla="*/ 6 w 7"/>
                <a:gd name="T13" fmla="*/ 14 h 18"/>
                <a:gd name="T14" fmla="*/ 6 w 7"/>
                <a:gd name="T15" fmla="*/ 9 h 18"/>
                <a:gd name="T16" fmla="*/ 5 w 7"/>
                <a:gd name="T17" fmla="*/ 4 h 18"/>
                <a:gd name="T18" fmla="*/ 4 w 7"/>
                <a:gd name="T19" fmla="*/ 3 h 18"/>
                <a:gd name="T20" fmla="*/ 4 w 7"/>
                <a:gd name="T21" fmla="*/ 3 h 18"/>
                <a:gd name="T22" fmla="*/ 4 w 7"/>
                <a:gd name="T23" fmla="*/ 4 h 18"/>
                <a:gd name="T24" fmla="*/ 4 w 7"/>
                <a:gd name="T25" fmla="*/ 6 h 18"/>
                <a:gd name="T26" fmla="*/ 5 w 7"/>
                <a:gd name="T27" fmla="*/ 13 h 18"/>
                <a:gd name="T28" fmla="*/ 5 w 7"/>
                <a:gd name="T29" fmla="*/ 14 h 18"/>
                <a:gd name="T30" fmla="*/ 5 w 7"/>
                <a:gd name="T31" fmla="*/ 14 h 18"/>
                <a:gd name="T32" fmla="*/ 5 w 7"/>
                <a:gd name="T33" fmla="*/ 14 h 18"/>
                <a:gd name="T34" fmla="*/ 4 w 7"/>
                <a:gd name="T35" fmla="*/ 13 h 18"/>
                <a:gd name="T36" fmla="*/ 3 w 7"/>
                <a:gd name="T37" fmla="*/ 4 h 18"/>
                <a:gd name="T38" fmla="*/ 2 w 7"/>
                <a:gd name="T3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 h="18">
                  <a:moveTo>
                    <a:pt x="2" y="0"/>
                  </a:moveTo>
                  <a:cubicBezTo>
                    <a:pt x="2" y="0"/>
                    <a:pt x="2" y="0"/>
                    <a:pt x="2" y="0"/>
                  </a:cubicBezTo>
                  <a:cubicBezTo>
                    <a:pt x="2" y="0"/>
                    <a:pt x="2" y="0"/>
                    <a:pt x="2" y="1"/>
                  </a:cubicBezTo>
                  <a:cubicBezTo>
                    <a:pt x="0" y="9"/>
                    <a:pt x="1" y="15"/>
                    <a:pt x="5" y="18"/>
                  </a:cubicBezTo>
                  <a:cubicBezTo>
                    <a:pt x="5" y="18"/>
                    <a:pt x="6" y="18"/>
                    <a:pt x="6" y="18"/>
                  </a:cubicBezTo>
                  <a:cubicBezTo>
                    <a:pt x="6" y="18"/>
                    <a:pt x="6" y="18"/>
                    <a:pt x="6" y="18"/>
                  </a:cubicBezTo>
                  <a:cubicBezTo>
                    <a:pt x="7" y="17"/>
                    <a:pt x="7" y="15"/>
                    <a:pt x="6" y="14"/>
                  </a:cubicBezTo>
                  <a:cubicBezTo>
                    <a:pt x="6" y="12"/>
                    <a:pt x="5" y="10"/>
                    <a:pt x="6" y="9"/>
                  </a:cubicBezTo>
                  <a:cubicBezTo>
                    <a:pt x="6" y="5"/>
                    <a:pt x="6" y="4"/>
                    <a:pt x="5" y="4"/>
                  </a:cubicBezTo>
                  <a:cubicBezTo>
                    <a:pt x="5" y="3"/>
                    <a:pt x="5" y="3"/>
                    <a:pt x="4" y="3"/>
                  </a:cubicBezTo>
                  <a:cubicBezTo>
                    <a:pt x="4" y="3"/>
                    <a:pt x="4" y="3"/>
                    <a:pt x="4" y="3"/>
                  </a:cubicBezTo>
                  <a:cubicBezTo>
                    <a:pt x="4" y="3"/>
                    <a:pt x="4" y="3"/>
                    <a:pt x="4" y="4"/>
                  </a:cubicBezTo>
                  <a:cubicBezTo>
                    <a:pt x="5" y="4"/>
                    <a:pt x="5" y="5"/>
                    <a:pt x="4" y="6"/>
                  </a:cubicBezTo>
                  <a:cubicBezTo>
                    <a:pt x="4" y="8"/>
                    <a:pt x="4" y="10"/>
                    <a:pt x="5" y="13"/>
                  </a:cubicBezTo>
                  <a:cubicBezTo>
                    <a:pt x="5" y="13"/>
                    <a:pt x="5" y="13"/>
                    <a:pt x="5" y="14"/>
                  </a:cubicBezTo>
                  <a:cubicBezTo>
                    <a:pt x="5" y="14"/>
                    <a:pt x="5" y="14"/>
                    <a:pt x="5" y="14"/>
                  </a:cubicBezTo>
                  <a:cubicBezTo>
                    <a:pt x="5" y="14"/>
                    <a:pt x="5" y="14"/>
                    <a:pt x="5" y="14"/>
                  </a:cubicBezTo>
                  <a:cubicBezTo>
                    <a:pt x="4" y="14"/>
                    <a:pt x="4" y="14"/>
                    <a:pt x="4" y="13"/>
                  </a:cubicBezTo>
                  <a:cubicBezTo>
                    <a:pt x="2" y="9"/>
                    <a:pt x="3" y="6"/>
                    <a:pt x="3" y="4"/>
                  </a:cubicBezTo>
                  <a:cubicBezTo>
                    <a:pt x="4" y="3"/>
                    <a:pt x="4" y="2"/>
                    <a:pt x="2"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06" name="Freeform 300"/>
            <p:cNvSpPr>
              <a:spLocks/>
            </p:cNvSpPr>
            <p:nvPr userDrawn="1"/>
          </p:nvSpPr>
          <p:spPr bwMode="auto">
            <a:xfrm>
              <a:off x="12760325" y="660400"/>
              <a:ext cx="30163" cy="109538"/>
            </a:xfrm>
            <a:custGeom>
              <a:avLst/>
              <a:gdLst>
                <a:gd name="T0" fmla="*/ 5 w 8"/>
                <a:gd name="T1" fmla="*/ 19 h 29"/>
                <a:gd name="T2" fmla="*/ 7 w 8"/>
                <a:gd name="T3" fmla="*/ 15 h 29"/>
                <a:gd name="T4" fmla="*/ 8 w 8"/>
                <a:gd name="T5" fmla="*/ 5 h 29"/>
                <a:gd name="T6" fmla="*/ 7 w 8"/>
                <a:gd name="T7" fmla="*/ 1 h 29"/>
                <a:gd name="T8" fmla="*/ 7 w 8"/>
                <a:gd name="T9" fmla="*/ 1 h 29"/>
                <a:gd name="T10" fmla="*/ 6 w 8"/>
                <a:gd name="T11" fmla="*/ 1 h 29"/>
                <a:gd name="T12" fmla="*/ 6 w 8"/>
                <a:gd name="T13" fmla="*/ 7 h 29"/>
                <a:gd name="T14" fmla="*/ 5 w 8"/>
                <a:gd name="T15" fmla="*/ 16 h 29"/>
                <a:gd name="T16" fmla="*/ 4 w 8"/>
                <a:gd name="T17" fmla="*/ 17 h 29"/>
                <a:gd name="T18" fmla="*/ 3 w 8"/>
                <a:gd name="T19" fmla="*/ 17 h 29"/>
                <a:gd name="T20" fmla="*/ 3 w 8"/>
                <a:gd name="T21" fmla="*/ 16 h 29"/>
                <a:gd name="T22" fmla="*/ 4 w 8"/>
                <a:gd name="T23" fmla="*/ 8 h 29"/>
                <a:gd name="T24" fmla="*/ 5 w 8"/>
                <a:gd name="T25" fmla="*/ 1 h 29"/>
                <a:gd name="T26" fmla="*/ 5 w 8"/>
                <a:gd name="T27" fmla="*/ 0 h 29"/>
                <a:gd name="T28" fmla="*/ 4 w 8"/>
                <a:gd name="T29" fmla="*/ 1 h 29"/>
                <a:gd name="T30" fmla="*/ 1 w 8"/>
                <a:gd name="T31" fmla="*/ 16 h 29"/>
                <a:gd name="T32" fmla="*/ 1 w 8"/>
                <a:gd name="T33" fmla="*/ 22 h 29"/>
                <a:gd name="T34" fmla="*/ 0 w 8"/>
                <a:gd name="T35" fmla="*/ 28 h 29"/>
                <a:gd name="T36" fmla="*/ 0 w 8"/>
                <a:gd name="T37" fmla="*/ 29 h 29"/>
                <a:gd name="T38" fmla="*/ 1 w 8"/>
                <a:gd name="T39" fmla="*/ 29 h 29"/>
                <a:gd name="T40" fmla="*/ 2 w 8"/>
                <a:gd name="T41" fmla="*/ 28 h 29"/>
                <a:gd name="T42" fmla="*/ 2 w 8"/>
                <a:gd name="T43" fmla="*/ 24 h 29"/>
                <a:gd name="T44" fmla="*/ 5 w 8"/>
                <a:gd name="T45"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 h="29">
                  <a:moveTo>
                    <a:pt x="5" y="19"/>
                  </a:moveTo>
                  <a:cubicBezTo>
                    <a:pt x="5" y="18"/>
                    <a:pt x="6" y="17"/>
                    <a:pt x="7" y="15"/>
                  </a:cubicBezTo>
                  <a:cubicBezTo>
                    <a:pt x="8" y="13"/>
                    <a:pt x="8" y="9"/>
                    <a:pt x="8" y="5"/>
                  </a:cubicBezTo>
                  <a:cubicBezTo>
                    <a:pt x="8" y="2"/>
                    <a:pt x="8" y="2"/>
                    <a:pt x="7" y="1"/>
                  </a:cubicBezTo>
                  <a:cubicBezTo>
                    <a:pt x="7" y="1"/>
                    <a:pt x="7" y="1"/>
                    <a:pt x="7" y="1"/>
                  </a:cubicBezTo>
                  <a:cubicBezTo>
                    <a:pt x="7" y="1"/>
                    <a:pt x="6" y="1"/>
                    <a:pt x="6" y="1"/>
                  </a:cubicBezTo>
                  <a:cubicBezTo>
                    <a:pt x="7" y="3"/>
                    <a:pt x="7" y="5"/>
                    <a:pt x="6" y="7"/>
                  </a:cubicBezTo>
                  <a:cubicBezTo>
                    <a:pt x="5" y="10"/>
                    <a:pt x="5" y="13"/>
                    <a:pt x="5" y="16"/>
                  </a:cubicBezTo>
                  <a:cubicBezTo>
                    <a:pt x="5" y="17"/>
                    <a:pt x="4" y="17"/>
                    <a:pt x="4" y="17"/>
                  </a:cubicBezTo>
                  <a:cubicBezTo>
                    <a:pt x="4" y="17"/>
                    <a:pt x="4" y="17"/>
                    <a:pt x="3" y="17"/>
                  </a:cubicBezTo>
                  <a:cubicBezTo>
                    <a:pt x="3" y="17"/>
                    <a:pt x="3" y="16"/>
                    <a:pt x="3" y="16"/>
                  </a:cubicBezTo>
                  <a:cubicBezTo>
                    <a:pt x="3" y="13"/>
                    <a:pt x="3" y="10"/>
                    <a:pt x="4" y="8"/>
                  </a:cubicBezTo>
                  <a:cubicBezTo>
                    <a:pt x="5" y="5"/>
                    <a:pt x="6" y="3"/>
                    <a:pt x="5" y="1"/>
                  </a:cubicBezTo>
                  <a:cubicBezTo>
                    <a:pt x="5" y="1"/>
                    <a:pt x="5" y="0"/>
                    <a:pt x="5" y="0"/>
                  </a:cubicBezTo>
                  <a:cubicBezTo>
                    <a:pt x="5" y="1"/>
                    <a:pt x="4" y="1"/>
                    <a:pt x="4" y="1"/>
                  </a:cubicBezTo>
                  <a:cubicBezTo>
                    <a:pt x="2" y="3"/>
                    <a:pt x="1" y="8"/>
                    <a:pt x="1" y="16"/>
                  </a:cubicBezTo>
                  <a:cubicBezTo>
                    <a:pt x="2" y="18"/>
                    <a:pt x="1" y="20"/>
                    <a:pt x="1" y="22"/>
                  </a:cubicBezTo>
                  <a:cubicBezTo>
                    <a:pt x="0" y="24"/>
                    <a:pt x="0" y="26"/>
                    <a:pt x="0" y="28"/>
                  </a:cubicBezTo>
                  <a:cubicBezTo>
                    <a:pt x="0" y="28"/>
                    <a:pt x="0" y="28"/>
                    <a:pt x="0" y="29"/>
                  </a:cubicBezTo>
                  <a:cubicBezTo>
                    <a:pt x="0" y="29"/>
                    <a:pt x="1" y="29"/>
                    <a:pt x="1" y="29"/>
                  </a:cubicBezTo>
                  <a:cubicBezTo>
                    <a:pt x="1" y="29"/>
                    <a:pt x="2" y="28"/>
                    <a:pt x="2" y="28"/>
                  </a:cubicBezTo>
                  <a:cubicBezTo>
                    <a:pt x="2" y="26"/>
                    <a:pt x="2" y="25"/>
                    <a:pt x="2" y="24"/>
                  </a:cubicBezTo>
                  <a:cubicBezTo>
                    <a:pt x="3" y="22"/>
                    <a:pt x="4" y="21"/>
                    <a:pt x="5" y="19"/>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sp>
          <p:nvSpPr>
            <p:cNvPr id="107" name="Freeform 301"/>
            <p:cNvSpPr>
              <a:spLocks/>
            </p:cNvSpPr>
            <p:nvPr userDrawn="1"/>
          </p:nvSpPr>
          <p:spPr bwMode="auto">
            <a:xfrm>
              <a:off x="12776200" y="671513"/>
              <a:ext cx="36513" cy="79375"/>
            </a:xfrm>
            <a:custGeom>
              <a:avLst/>
              <a:gdLst>
                <a:gd name="T0" fmla="*/ 8 w 10"/>
                <a:gd name="T1" fmla="*/ 0 h 21"/>
                <a:gd name="T2" fmla="*/ 8 w 10"/>
                <a:gd name="T3" fmla="*/ 1 h 21"/>
                <a:gd name="T4" fmla="*/ 8 w 10"/>
                <a:gd name="T5" fmla="*/ 8 h 21"/>
                <a:gd name="T6" fmla="*/ 7 w 10"/>
                <a:gd name="T7" fmla="*/ 13 h 21"/>
                <a:gd name="T8" fmla="*/ 6 w 10"/>
                <a:gd name="T9" fmla="*/ 14 h 21"/>
                <a:gd name="T10" fmla="*/ 6 w 10"/>
                <a:gd name="T11" fmla="*/ 14 h 21"/>
                <a:gd name="T12" fmla="*/ 6 w 10"/>
                <a:gd name="T13" fmla="*/ 14 h 21"/>
                <a:gd name="T14" fmla="*/ 6 w 10"/>
                <a:gd name="T15" fmla="*/ 13 h 21"/>
                <a:gd name="T16" fmla="*/ 6 w 10"/>
                <a:gd name="T17" fmla="*/ 9 h 21"/>
                <a:gd name="T18" fmla="*/ 7 w 10"/>
                <a:gd name="T19" fmla="*/ 4 h 21"/>
                <a:gd name="T20" fmla="*/ 6 w 10"/>
                <a:gd name="T21" fmla="*/ 1 h 21"/>
                <a:gd name="T22" fmla="*/ 6 w 10"/>
                <a:gd name="T23" fmla="*/ 1 h 21"/>
                <a:gd name="T24" fmla="*/ 6 w 10"/>
                <a:gd name="T25" fmla="*/ 1 h 21"/>
                <a:gd name="T26" fmla="*/ 6 w 10"/>
                <a:gd name="T27" fmla="*/ 2 h 21"/>
                <a:gd name="T28" fmla="*/ 4 w 10"/>
                <a:gd name="T29" fmla="*/ 13 h 21"/>
                <a:gd name="T30" fmla="*/ 0 w 10"/>
                <a:gd name="T31" fmla="*/ 20 h 21"/>
                <a:gd name="T32" fmla="*/ 0 w 10"/>
                <a:gd name="T33" fmla="*/ 21 h 21"/>
                <a:gd name="T34" fmla="*/ 0 w 10"/>
                <a:gd name="T35" fmla="*/ 21 h 21"/>
                <a:gd name="T36" fmla="*/ 2 w 10"/>
                <a:gd name="T37" fmla="*/ 20 h 21"/>
                <a:gd name="T38" fmla="*/ 8 w 10"/>
                <a:gd name="T39" fmla="*/ 14 h 21"/>
                <a:gd name="T40" fmla="*/ 9 w 10"/>
                <a:gd name="T41" fmla="*/ 10 h 21"/>
                <a:gd name="T42" fmla="*/ 10 w 10"/>
                <a:gd name="T43" fmla="*/ 6 h 21"/>
                <a:gd name="T44" fmla="*/ 9 w 10"/>
                <a:gd name="T45" fmla="*/ 1 h 21"/>
                <a:gd name="T46" fmla="*/ 8 w 10"/>
                <a:gd name="T4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21">
                  <a:moveTo>
                    <a:pt x="8" y="0"/>
                  </a:moveTo>
                  <a:cubicBezTo>
                    <a:pt x="8" y="0"/>
                    <a:pt x="8" y="1"/>
                    <a:pt x="8" y="1"/>
                  </a:cubicBezTo>
                  <a:cubicBezTo>
                    <a:pt x="8" y="3"/>
                    <a:pt x="9" y="5"/>
                    <a:pt x="8" y="8"/>
                  </a:cubicBezTo>
                  <a:cubicBezTo>
                    <a:pt x="7" y="10"/>
                    <a:pt x="7" y="11"/>
                    <a:pt x="7" y="13"/>
                  </a:cubicBezTo>
                  <a:cubicBezTo>
                    <a:pt x="7" y="14"/>
                    <a:pt x="7" y="14"/>
                    <a:pt x="6" y="14"/>
                  </a:cubicBezTo>
                  <a:cubicBezTo>
                    <a:pt x="6" y="14"/>
                    <a:pt x="6" y="14"/>
                    <a:pt x="6" y="14"/>
                  </a:cubicBezTo>
                  <a:cubicBezTo>
                    <a:pt x="6" y="14"/>
                    <a:pt x="6" y="14"/>
                    <a:pt x="6" y="14"/>
                  </a:cubicBezTo>
                  <a:cubicBezTo>
                    <a:pt x="6" y="14"/>
                    <a:pt x="6" y="13"/>
                    <a:pt x="6" y="13"/>
                  </a:cubicBezTo>
                  <a:cubicBezTo>
                    <a:pt x="6" y="9"/>
                    <a:pt x="6" y="9"/>
                    <a:pt x="6" y="9"/>
                  </a:cubicBezTo>
                  <a:cubicBezTo>
                    <a:pt x="7" y="4"/>
                    <a:pt x="7" y="4"/>
                    <a:pt x="7" y="4"/>
                  </a:cubicBezTo>
                  <a:cubicBezTo>
                    <a:pt x="8" y="2"/>
                    <a:pt x="7" y="1"/>
                    <a:pt x="6" y="1"/>
                  </a:cubicBezTo>
                  <a:cubicBezTo>
                    <a:pt x="6" y="1"/>
                    <a:pt x="6" y="1"/>
                    <a:pt x="6" y="1"/>
                  </a:cubicBezTo>
                  <a:cubicBezTo>
                    <a:pt x="6" y="1"/>
                    <a:pt x="6" y="1"/>
                    <a:pt x="6" y="1"/>
                  </a:cubicBezTo>
                  <a:cubicBezTo>
                    <a:pt x="6" y="1"/>
                    <a:pt x="6" y="1"/>
                    <a:pt x="6" y="2"/>
                  </a:cubicBezTo>
                  <a:cubicBezTo>
                    <a:pt x="6" y="8"/>
                    <a:pt x="5" y="12"/>
                    <a:pt x="4" y="13"/>
                  </a:cubicBezTo>
                  <a:cubicBezTo>
                    <a:pt x="0" y="20"/>
                    <a:pt x="0" y="20"/>
                    <a:pt x="0" y="20"/>
                  </a:cubicBezTo>
                  <a:cubicBezTo>
                    <a:pt x="0" y="21"/>
                    <a:pt x="0" y="21"/>
                    <a:pt x="0" y="21"/>
                  </a:cubicBezTo>
                  <a:cubicBezTo>
                    <a:pt x="0" y="21"/>
                    <a:pt x="0" y="21"/>
                    <a:pt x="0" y="21"/>
                  </a:cubicBezTo>
                  <a:cubicBezTo>
                    <a:pt x="1" y="21"/>
                    <a:pt x="1" y="21"/>
                    <a:pt x="2" y="20"/>
                  </a:cubicBezTo>
                  <a:cubicBezTo>
                    <a:pt x="8" y="14"/>
                    <a:pt x="8" y="14"/>
                    <a:pt x="8" y="14"/>
                  </a:cubicBezTo>
                  <a:cubicBezTo>
                    <a:pt x="9" y="13"/>
                    <a:pt x="9" y="12"/>
                    <a:pt x="9" y="10"/>
                  </a:cubicBezTo>
                  <a:cubicBezTo>
                    <a:pt x="9" y="8"/>
                    <a:pt x="9" y="7"/>
                    <a:pt x="10" y="6"/>
                  </a:cubicBezTo>
                  <a:cubicBezTo>
                    <a:pt x="10" y="4"/>
                    <a:pt x="10" y="3"/>
                    <a:pt x="9" y="1"/>
                  </a:cubicBezTo>
                  <a:cubicBezTo>
                    <a:pt x="8" y="0"/>
                    <a:pt x="8" y="0"/>
                    <a:pt x="8" y="0"/>
                  </a:cubicBezTo>
                  <a:close/>
                </a:path>
              </a:pathLst>
            </a:custGeom>
            <a:solidFill>
              <a:srgbClr val="B3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grpSp>
      <p:grpSp>
        <p:nvGrpSpPr>
          <p:cNvPr id="320" name="Grupo 319"/>
          <p:cNvGrpSpPr/>
          <p:nvPr userDrawn="1"/>
        </p:nvGrpSpPr>
        <p:grpSpPr>
          <a:xfrm>
            <a:off x="7239848" y="7642109"/>
            <a:ext cx="1071053" cy="1348378"/>
            <a:chOff x="7126288" y="7346951"/>
            <a:chExt cx="1422400" cy="1790699"/>
          </a:xfrm>
        </p:grpSpPr>
        <p:sp>
          <p:nvSpPr>
            <p:cNvPr id="311" name="Freeform 305"/>
            <p:cNvSpPr>
              <a:spLocks/>
            </p:cNvSpPr>
            <p:nvPr userDrawn="1"/>
          </p:nvSpPr>
          <p:spPr bwMode="auto">
            <a:xfrm>
              <a:off x="7850188" y="7632700"/>
              <a:ext cx="269875" cy="641350"/>
            </a:xfrm>
            <a:custGeom>
              <a:avLst/>
              <a:gdLst>
                <a:gd name="T0" fmla="*/ 32 w 34"/>
                <a:gd name="T1" fmla="*/ 81 h 81"/>
                <a:gd name="T2" fmla="*/ 26 w 34"/>
                <a:gd name="T3" fmla="*/ 44 h 81"/>
                <a:gd name="T4" fmla="*/ 26 w 34"/>
                <a:gd name="T5" fmla="*/ 0 h 81"/>
                <a:gd name="T6" fmla="*/ 9 w 34"/>
                <a:gd name="T7" fmla="*/ 30 h 81"/>
                <a:gd name="T8" fmla="*/ 32 w 34"/>
                <a:gd name="T9" fmla="*/ 81 h 81"/>
              </a:gdLst>
              <a:ahLst/>
              <a:cxnLst>
                <a:cxn ang="0">
                  <a:pos x="T0" y="T1"/>
                </a:cxn>
                <a:cxn ang="0">
                  <a:pos x="T2" y="T3"/>
                </a:cxn>
                <a:cxn ang="0">
                  <a:pos x="T4" y="T5"/>
                </a:cxn>
                <a:cxn ang="0">
                  <a:pos x="T6" y="T7"/>
                </a:cxn>
                <a:cxn ang="0">
                  <a:pos x="T8" y="T9"/>
                </a:cxn>
              </a:cxnLst>
              <a:rect l="0" t="0" r="r" b="b"/>
              <a:pathLst>
                <a:path w="34" h="81">
                  <a:moveTo>
                    <a:pt x="32" y="81"/>
                  </a:moveTo>
                  <a:cubicBezTo>
                    <a:pt x="34" y="64"/>
                    <a:pt x="31" y="54"/>
                    <a:pt x="26" y="44"/>
                  </a:cubicBezTo>
                  <a:cubicBezTo>
                    <a:pt x="18" y="28"/>
                    <a:pt x="8" y="20"/>
                    <a:pt x="26" y="0"/>
                  </a:cubicBezTo>
                  <a:cubicBezTo>
                    <a:pt x="0" y="19"/>
                    <a:pt x="3" y="20"/>
                    <a:pt x="9" y="30"/>
                  </a:cubicBezTo>
                  <a:cubicBezTo>
                    <a:pt x="16" y="38"/>
                    <a:pt x="29" y="58"/>
                    <a:pt x="32" y="8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312" name="Freeform 306"/>
            <p:cNvSpPr>
              <a:spLocks noEditPoints="1"/>
            </p:cNvSpPr>
            <p:nvPr userDrawn="1"/>
          </p:nvSpPr>
          <p:spPr bwMode="auto">
            <a:xfrm>
              <a:off x="7150100" y="7346951"/>
              <a:ext cx="1366838" cy="1260475"/>
            </a:xfrm>
            <a:custGeom>
              <a:avLst/>
              <a:gdLst>
                <a:gd name="T0" fmla="*/ 21 w 172"/>
                <a:gd name="T1" fmla="*/ 153 h 159"/>
                <a:gd name="T2" fmla="*/ 141 w 172"/>
                <a:gd name="T3" fmla="*/ 154 h 159"/>
                <a:gd name="T4" fmla="*/ 164 w 172"/>
                <a:gd name="T5" fmla="*/ 145 h 159"/>
                <a:gd name="T6" fmla="*/ 169 w 172"/>
                <a:gd name="T7" fmla="*/ 132 h 159"/>
                <a:gd name="T8" fmla="*/ 172 w 172"/>
                <a:gd name="T9" fmla="*/ 78 h 159"/>
                <a:gd name="T10" fmla="*/ 168 w 172"/>
                <a:gd name="T11" fmla="*/ 22 h 159"/>
                <a:gd name="T12" fmla="*/ 139 w 172"/>
                <a:gd name="T13" fmla="*/ 3 h 159"/>
                <a:gd name="T14" fmla="*/ 35 w 172"/>
                <a:gd name="T15" fmla="*/ 3 h 159"/>
                <a:gd name="T16" fmla="*/ 2 w 172"/>
                <a:gd name="T17" fmla="*/ 39 h 159"/>
                <a:gd name="T18" fmla="*/ 4 w 172"/>
                <a:gd name="T19" fmla="*/ 129 h 159"/>
                <a:gd name="T20" fmla="*/ 21 w 172"/>
                <a:gd name="T21" fmla="*/ 153 h 159"/>
                <a:gd name="T22" fmla="*/ 85 w 172"/>
                <a:gd name="T23" fmla="*/ 150 h 159"/>
                <a:gd name="T24" fmla="*/ 64 w 172"/>
                <a:gd name="T25" fmla="*/ 150 h 159"/>
                <a:gd name="T26" fmla="*/ 44 w 172"/>
                <a:gd name="T27" fmla="*/ 139 h 159"/>
                <a:gd name="T28" fmla="*/ 33 w 172"/>
                <a:gd name="T29" fmla="*/ 120 h 159"/>
                <a:gd name="T30" fmla="*/ 20 w 172"/>
                <a:gd name="T31" fmla="*/ 75 h 159"/>
                <a:gd name="T32" fmla="*/ 37 w 172"/>
                <a:gd name="T33" fmla="*/ 74 h 159"/>
                <a:gd name="T34" fmla="*/ 60 w 172"/>
                <a:gd name="T35" fmla="*/ 89 h 159"/>
                <a:gd name="T36" fmla="*/ 100 w 172"/>
                <a:gd name="T37" fmla="*/ 99 h 159"/>
                <a:gd name="T38" fmla="*/ 108 w 172"/>
                <a:gd name="T39" fmla="*/ 121 h 159"/>
                <a:gd name="T40" fmla="*/ 85 w 172"/>
                <a:gd name="T41" fmla="*/ 150 h 159"/>
                <a:gd name="T42" fmla="*/ 18 w 172"/>
                <a:gd name="T43" fmla="*/ 25 h 159"/>
                <a:gd name="T44" fmla="*/ 25 w 172"/>
                <a:gd name="T45" fmla="*/ 13 h 159"/>
                <a:gd name="T46" fmla="*/ 48 w 172"/>
                <a:gd name="T47" fmla="*/ 18 h 159"/>
                <a:gd name="T48" fmla="*/ 78 w 172"/>
                <a:gd name="T49" fmla="*/ 43 h 159"/>
                <a:gd name="T50" fmla="*/ 18 w 172"/>
                <a:gd name="T51" fmla="*/ 53 h 159"/>
                <a:gd name="T52" fmla="*/ 18 w 172"/>
                <a:gd name="T53" fmla="*/ 25 h 159"/>
                <a:gd name="T54" fmla="*/ 15 w 172"/>
                <a:gd name="T55" fmla="*/ 62 h 159"/>
                <a:gd name="T56" fmla="*/ 22 w 172"/>
                <a:gd name="T57" fmla="*/ 59 h 159"/>
                <a:gd name="T58" fmla="*/ 26 w 172"/>
                <a:gd name="T59" fmla="*/ 62 h 159"/>
                <a:gd name="T60" fmla="*/ 27 w 172"/>
                <a:gd name="T61" fmla="*/ 62 h 159"/>
                <a:gd name="T62" fmla="*/ 34 w 172"/>
                <a:gd name="T63" fmla="*/ 57 h 159"/>
                <a:gd name="T64" fmla="*/ 34 w 172"/>
                <a:gd name="T65" fmla="*/ 57 h 159"/>
                <a:gd name="T66" fmla="*/ 23 w 172"/>
                <a:gd name="T67" fmla="*/ 57 h 159"/>
                <a:gd name="T68" fmla="*/ 23 w 172"/>
                <a:gd name="T69" fmla="*/ 56 h 159"/>
                <a:gd name="T70" fmla="*/ 68 w 172"/>
                <a:gd name="T71" fmla="*/ 49 h 159"/>
                <a:gd name="T72" fmla="*/ 55 w 172"/>
                <a:gd name="T73" fmla="*/ 61 h 159"/>
                <a:gd name="T74" fmla="*/ 69 w 172"/>
                <a:gd name="T75" fmla="*/ 56 h 159"/>
                <a:gd name="T76" fmla="*/ 90 w 172"/>
                <a:gd name="T77" fmla="*/ 43 h 159"/>
                <a:gd name="T78" fmla="*/ 130 w 172"/>
                <a:gd name="T79" fmla="*/ 12 h 159"/>
                <a:gd name="T80" fmla="*/ 149 w 172"/>
                <a:gd name="T81" fmla="*/ 14 h 159"/>
                <a:gd name="T82" fmla="*/ 156 w 172"/>
                <a:gd name="T83" fmla="*/ 58 h 159"/>
                <a:gd name="T84" fmla="*/ 136 w 172"/>
                <a:gd name="T85" fmla="*/ 132 h 159"/>
                <a:gd name="T86" fmla="*/ 106 w 172"/>
                <a:gd name="T87" fmla="*/ 149 h 159"/>
                <a:gd name="T88" fmla="*/ 112 w 172"/>
                <a:gd name="T89" fmla="*/ 108 h 159"/>
                <a:gd name="T90" fmla="*/ 61 w 172"/>
                <a:gd name="T91" fmla="*/ 71 h 159"/>
                <a:gd name="T92" fmla="*/ 21 w 172"/>
                <a:gd name="T93" fmla="*/ 68 h 159"/>
                <a:gd name="T94" fmla="*/ 16 w 172"/>
                <a:gd name="T95" fmla="*/ 71 h 159"/>
                <a:gd name="T96" fmla="*/ 13 w 172"/>
                <a:gd name="T97" fmla="*/ 65 h 159"/>
                <a:gd name="T98" fmla="*/ 15 w 172"/>
                <a:gd name="T99" fmla="*/ 6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2" h="159">
                  <a:moveTo>
                    <a:pt x="21" y="153"/>
                  </a:moveTo>
                  <a:cubicBezTo>
                    <a:pt x="42" y="159"/>
                    <a:pt x="109" y="156"/>
                    <a:pt x="141" y="154"/>
                  </a:cubicBezTo>
                  <a:cubicBezTo>
                    <a:pt x="149" y="154"/>
                    <a:pt x="158" y="154"/>
                    <a:pt x="164" y="145"/>
                  </a:cubicBezTo>
                  <a:cubicBezTo>
                    <a:pt x="167" y="142"/>
                    <a:pt x="168" y="139"/>
                    <a:pt x="169" y="132"/>
                  </a:cubicBezTo>
                  <a:cubicBezTo>
                    <a:pt x="171" y="116"/>
                    <a:pt x="172" y="98"/>
                    <a:pt x="172" y="78"/>
                  </a:cubicBezTo>
                  <a:cubicBezTo>
                    <a:pt x="171" y="60"/>
                    <a:pt x="171" y="38"/>
                    <a:pt x="168" y="22"/>
                  </a:cubicBezTo>
                  <a:cubicBezTo>
                    <a:pt x="165" y="8"/>
                    <a:pt x="155" y="4"/>
                    <a:pt x="139" y="3"/>
                  </a:cubicBezTo>
                  <a:cubicBezTo>
                    <a:pt x="95" y="0"/>
                    <a:pt x="74" y="1"/>
                    <a:pt x="35" y="3"/>
                  </a:cubicBezTo>
                  <a:cubicBezTo>
                    <a:pt x="11" y="4"/>
                    <a:pt x="3" y="10"/>
                    <a:pt x="2" y="39"/>
                  </a:cubicBezTo>
                  <a:cubicBezTo>
                    <a:pt x="0" y="70"/>
                    <a:pt x="1" y="101"/>
                    <a:pt x="4" y="129"/>
                  </a:cubicBezTo>
                  <a:cubicBezTo>
                    <a:pt x="5" y="149"/>
                    <a:pt x="14" y="152"/>
                    <a:pt x="21" y="153"/>
                  </a:cubicBezTo>
                  <a:close/>
                  <a:moveTo>
                    <a:pt x="85" y="150"/>
                  </a:moveTo>
                  <a:cubicBezTo>
                    <a:pt x="77" y="151"/>
                    <a:pt x="70" y="151"/>
                    <a:pt x="64" y="150"/>
                  </a:cubicBezTo>
                  <a:cubicBezTo>
                    <a:pt x="56" y="149"/>
                    <a:pt x="49" y="145"/>
                    <a:pt x="44" y="139"/>
                  </a:cubicBezTo>
                  <a:cubicBezTo>
                    <a:pt x="40" y="134"/>
                    <a:pt x="36" y="127"/>
                    <a:pt x="33" y="120"/>
                  </a:cubicBezTo>
                  <a:cubicBezTo>
                    <a:pt x="26" y="101"/>
                    <a:pt x="22" y="83"/>
                    <a:pt x="20" y="75"/>
                  </a:cubicBezTo>
                  <a:cubicBezTo>
                    <a:pt x="20" y="75"/>
                    <a:pt x="28" y="74"/>
                    <a:pt x="37" y="74"/>
                  </a:cubicBezTo>
                  <a:cubicBezTo>
                    <a:pt x="49" y="75"/>
                    <a:pt x="67" y="76"/>
                    <a:pt x="60" y="89"/>
                  </a:cubicBezTo>
                  <a:cubicBezTo>
                    <a:pt x="79" y="79"/>
                    <a:pt x="95" y="93"/>
                    <a:pt x="100" y="99"/>
                  </a:cubicBezTo>
                  <a:cubicBezTo>
                    <a:pt x="102" y="101"/>
                    <a:pt x="107" y="110"/>
                    <a:pt x="108" y="121"/>
                  </a:cubicBezTo>
                  <a:cubicBezTo>
                    <a:pt x="107" y="136"/>
                    <a:pt x="102" y="148"/>
                    <a:pt x="85" y="150"/>
                  </a:cubicBezTo>
                  <a:close/>
                  <a:moveTo>
                    <a:pt x="18" y="25"/>
                  </a:moveTo>
                  <a:cubicBezTo>
                    <a:pt x="19" y="18"/>
                    <a:pt x="22" y="15"/>
                    <a:pt x="25" y="13"/>
                  </a:cubicBezTo>
                  <a:cubicBezTo>
                    <a:pt x="35" y="9"/>
                    <a:pt x="40" y="12"/>
                    <a:pt x="48" y="18"/>
                  </a:cubicBezTo>
                  <a:cubicBezTo>
                    <a:pt x="60" y="26"/>
                    <a:pt x="75" y="38"/>
                    <a:pt x="78" y="43"/>
                  </a:cubicBezTo>
                  <a:cubicBezTo>
                    <a:pt x="39" y="48"/>
                    <a:pt x="30" y="41"/>
                    <a:pt x="18" y="53"/>
                  </a:cubicBezTo>
                  <a:cubicBezTo>
                    <a:pt x="17" y="40"/>
                    <a:pt x="17" y="32"/>
                    <a:pt x="18" y="25"/>
                  </a:cubicBezTo>
                  <a:close/>
                  <a:moveTo>
                    <a:pt x="15" y="62"/>
                  </a:moveTo>
                  <a:cubicBezTo>
                    <a:pt x="18" y="60"/>
                    <a:pt x="20" y="59"/>
                    <a:pt x="22" y="59"/>
                  </a:cubicBezTo>
                  <a:cubicBezTo>
                    <a:pt x="23" y="59"/>
                    <a:pt x="24" y="61"/>
                    <a:pt x="26" y="62"/>
                  </a:cubicBezTo>
                  <a:cubicBezTo>
                    <a:pt x="26" y="62"/>
                    <a:pt x="26" y="62"/>
                    <a:pt x="27" y="62"/>
                  </a:cubicBezTo>
                  <a:cubicBezTo>
                    <a:pt x="28" y="62"/>
                    <a:pt x="32" y="59"/>
                    <a:pt x="34" y="57"/>
                  </a:cubicBezTo>
                  <a:cubicBezTo>
                    <a:pt x="34" y="57"/>
                    <a:pt x="34" y="57"/>
                    <a:pt x="34" y="57"/>
                  </a:cubicBezTo>
                  <a:cubicBezTo>
                    <a:pt x="31" y="57"/>
                    <a:pt x="27" y="57"/>
                    <a:pt x="23" y="57"/>
                  </a:cubicBezTo>
                  <a:cubicBezTo>
                    <a:pt x="23" y="57"/>
                    <a:pt x="23" y="56"/>
                    <a:pt x="23" y="56"/>
                  </a:cubicBezTo>
                  <a:cubicBezTo>
                    <a:pt x="34" y="47"/>
                    <a:pt x="50" y="53"/>
                    <a:pt x="68" y="49"/>
                  </a:cubicBezTo>
                  <a:cubicBezTo>
                    <a:pt x="70" y="51"/>
                    <a:pt x="63" y="56"/>
                    <a:pt x="55" y="61"/>
                  </a:cubicBezTo>
                  <a:cubicBezTo>
                    <a:pt x="59" y="60"/>
                    <a:pt x="64" y="58"/>
                    <a:pt x="69" y="56"/>
                  </a:cubicBezTo>
                  <a:cubicBezTo>
                    <a:pt x="75" y="53"/>
                    <a:pt x="82" y="48"/>
                    <a:pt x="90" y="43"/>
                  </a:cubicBezTo>
                  <a:cubicBezTo>
                    <a:pt x="108" y="30"/>
                    <a:pt x="120" y="18"/>
                    <a:pt x="130" y="12"/>
                  </a:cubicBezTo>
                  <a:cubicBezTo>
                    <a:pt x="138" y="9"/>
                    <a:pt x="144" y="9"/>
                    <a:pt x="149" y="14"/>
                  </a:cubicBezTo>
                  <a:cubicBezTo>
                    <a:pt x="160" y="22"/>
                    <a:pt x="157" y="46"/>
                    <a:pt x="156" y="58"/>
                  </a:cubicBezTo>
                  <a:cubicBezTo>
                    <a:pt x="154" y="81"/>
                    <a:pt x="148" y="110"/>
                    <a:pt x="136" y="132"/>
                  </a:cubicBezTo>
                  <a:cubicBezTo>
                    <a:pt x="131" y="144"/>
                    <a:pt x="116" y="149"/>
                    <a:pt x="106" y="149"/>
                  </a:cubicBezTo>
                  <a:cubicBezTo>
                    <a:pt x="116" y="135"/>
                    <a:pt x="117" y="121"/>
                    <a:pt x="112" y="108"/>
                  </a:cubicBezTo>
                  <a:cubicBezTo>
                    <a:pt x="105" y="89"/>
                    <a:pt x="85" y="74"/>
                    <a:pt x="61" y="71"/>
                  </a:cubicBezTo>
                  <a:cubicBezTo>
                    <a:pt x="47" y="68"/>
                    <a:pt x="32" y="68"/>
                    <a:pt x="21" y="68"/>
                  </a:cubicBezTo>
                  <a:cubicBezTo>
                    <a:pt x="20" y="68"/>
                    <a:pt x="17" y="68"/>
                    <a:pt x="16" y="71"/>
                  </a:cubicBezTo>
                  <a:cubicBezTo>
                    <a:pt x="15" y="69"/>
                    <a:pt x="14" y="67"/>
                    <a:pt x="13" y="65"/>
                  </a:cubicBezTo>
                  <a:cubicBezTo>
                    <a:pt x="13" y="64"/>
                    <a:pt x="14" y="63"/>
                    <a:pt x="15" y="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313" name="Freeform 307"/>
            <p:cNvSpPr>
              <a:spLocks/>
            </p:cNvSpPr>
            <p:nvPr userDrawn="1"/>
          </p:nvSpPr>
          <p:spPr bwMode="auto">
            <a:xfrm>
              <a:off x="7594600" y="8035925"/>
              <a:ext cx="334963" cy="452437"/>
            </a:xfrm>
            <a:custGeom>
              <a:avLst/>
              <a:gdLst>
                <a:gd name="T0" fmla="*/ 31 w 42"/>
                <a:gd name="T1" fmla="*/ 8 h 57"/>
                <a:gd name="T2" fmla="*/ 8 w 42"/>
                <a:gd name="T3" fmla="*/ 4 h 57"/>
                <a:gd name="T4" fmla="*/ 6 w 42"/>
                <a:gd name="T5" fmla="*/ 16 h 57"/>
                <a:gd name="T6" fmla="*/ 7 w 42"/>
                <a:gd name="T7" fmla="*/ 22 h 57"/>
                <a:gd name="T8" fmla="*/ 0 w 42"/>
                <a:gd name="T9" fmla="*/ 37 h 57"/>
                <a:gd name="T10" fmla="*/ 12 w 42"/>
                <a:gd name="T11" fmla="*/ 39 h 57"/>
                <a:gd name="T12" fmla="*/ 15 w 42"/>
                <a:gd name="T13" fmla="*/ 41 h 57"/>
                <a:gd name="T14" fmla="*/ 13 w 42"/>
                <a:gd name="T15" fmla="*/ 32 h 57"/>
                <a:gd name="T16" fmla="*/ 5 w 42"/>
                <a:gd name="T17" fmla="*/ 33 h 57"/>
                <a:gd name="T18" fmla="*/ 7 w 42"/>
                <a:gd name="T19" fmla="*/ 28 h 57"/>
                <a:gd name="T20" fmla="*/ 25 w 42"/>
                <a:gd name="T21" fmla="*/ 18 h 57"/>
                <a:gd name="T22" fmla="*/ 9 w 42"/>
                <a:gd name="T23" fmla="*/ 7 h 57"/>
                <a:gd name="T24" fmla="*/ 24 w 42"/>
                <a:gd name="T25" fmla="*/ 8 h 57"/>
                <a:gd name="T26" fmla="*/ 35 w 42"/>
                <a:gd name="T27" fmla="*/ 20 h 57"/>
                <a:gd name="T28" fmla="*/ 32 w 42"/>
                <a:gd name="T29" fmla="*/ 42 h 57"/>
                <a:gd name="T30" fmla="*/ 22 w 42"/>
                <a:gd name="T31" fmla="*/ 45 h 57"/>
                <a:gd name="T32" fmla="*/ 1 w 42"/>
                <a:gd name="T33" fmla="*/ 46 h 57"/>
                <a:gd name="T34" fmla="*/ 6 w 42"/>
                <a:gd name="T35" fmla="*/ 52 h 57"/>
                <a:gd name="T36" fmla="*/ 13 w 42"/>
                <a:gd name="T37" fmla="*/ 50 h 57"/>
                <a:gd name="T38" fmla="*/ 14 w 42"/>
                <a:gd name="T39" fmla="*/ 52 h 57"/>
                <a:gd name="T40" fmla="*/ 14 w 42"/>
                <a:gd name="T41" fmla="*/ 53 h 57"/>
                <a:gd name="T42" fmla="*/ 17 w 42"/>
                <a:gd name="T43" fmla="*/ 53 h 57"/>
                <a:gd name="T44" fmla="*/ 21 w 42"/>
                <a:gd name="T45" fmla="*/ 52 h 57"/>
                <a:gd name="T46" fmla="*/ 21 w 42"/>
                <a:gd name="T47" fmla="*/ 54 h 57"/>
                <a:gd name="T48" fmla="*/ 15 w 42"/>
                <a:gd name="T49" fmla="*/ 56 h 57"/>
                <a:gd name="T50" fmla="*/ 25 w 42"/>
                <a:gd name="T51" fmla="*/ 57 h 57"/>
                <a:gd name="T52" fmla="*/ 42 w 42"/>
                <a:gd name="T53" fmla="*/ 32 h 57"/>
                <a:gd name="T54" fmla="*/ 31 w 42"/>
                <a:gd name="T55"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57">
                  <a:moveTo>
                    <a:pt x="31" y="8"/>
                  </a:moveTo>
                  <a:cubicBezTo>
                    <a:pt x="25" y="3"/>
                    <a:pt x="15" y="0"/>
                    <a:pt x="8" y="4"/>
                  </a:cubicBezTo>
                  <a:cubicBezTo>
                    <a:pt x="5" y="8"/>
                    <a:pt x="4" y="11"/>
                    <a:pt x="6" y="16"/>
                  </a:cubicBezTo>
                  <a:cubicBezTo>
                    <a:pt x="6" y="18"/>
                    <a:pt x="7" y="20"/>
                    <a:pt x="7" y="22"/>
                  </a:cubicBezTo>
                  <a:cubicBezTo>
                    <a:pt x="7" y="27"/>
                    <a:pt x="3" y="30"/>
                    <a:pt x="0" y="37"/>
                  </a:cubicBezTo>
                  <a:cubicBezTo>
                    <a:pt x="3" y="35"/>
                    <a:pt x="9" y="33"/>
                    <a:pt x="12" y="39"/>
                  </a:cubicBezTo>
                  <a:cubicBezTo>
                    <a:pt x="13" y="38"/>
                    <a:pt x="15" y="39"/>
                    <a:pt x="15" y="41"/>
                  </a:cubicBezTo>
                  <a:cubicBezTo>
                    <a:pt x="16" y="36"/>
                    <a:pt x="10" y="38"/>
                    <a:pt x="13" y="32"/>
                  </a:cubicBezTo>
                  <a:cubicBezTo>
                    <a:pt x="9" y="35"/>
                    <a:pt x="9" y="31"/>
                    <a:pt x="5" y="33"/>
                  </a:cubicBezTo>
                  <a:cubicBezTo>
                    <a:pt x="5" y="32"/>
                    <a:pt x="6" y="30"/>
                    <a:pt x="7" y="28"/>
                  </a:cubicBezTo>
                  <a:cubicBezTo>
                    <a:pt x="13" y="19"/>
                    <a:pt x="21" y="26"/>
                    <a:pt x="25" y="18"/>
                  </a:cubicBezTo>
                  <a:cubicBezTo>
                    <a:pt x="15" y="26"/>
                    <a:pt x="4" y="12"/>
                    <a:pt x="9" y="7"/>
                  </a:cubicBezTo>
                  <a:cubicBezTo>
                    <a:pt x="13" y="3"/>
                    <a:pt x="20" y="5"/>
                    <a:pt x="24" y="8"/>
                  </a:cubicBezTo>
                  <a:cubicBezTo>
                    <a:pt x="26" y="9"/>
                    <a:pt x="32" y="13"/>
                    <a:pt x="35" y="20"/>
                  </a:cubicBezTo>
                  <a:cubicBezTo>
                    <a:pt x="36" y="24"/>
                    <a:pt x="38" y="36"/>
                    <a:pt x="32" y="42"/>
                  </a:cubicBezTo>
                  <a:cubicBezTo>
                    <a:pt x="28" y="45"/>
                    <a:pt x="26" y="46"/>
                    <a:pt x="22" y="45"/>
                  </a:cubicBezTo>
                  <a:cubicBezTo>
                    <a:pt x="9" y="41"/>
                    <a:pt x="10" y="52"/>
                    <a:pt x="1" y="46"/>
                  </a:cubicBezTo>
                  <a:cubicBezTo>
                    <a:pt x="1" y="48"/>
                    <a:pt x="3" y="51"/>
                    <a:pt x="6" y="52"/>
                  </a:cubicBezTo>
                  <a:cubicBezTo>
                    <a:pt x="9" y="52"/>
                    <a:pt x="12" y="50"/>
                    <a:pt x="13" y="50"/>
                  </a:cubicBezTo>
                  <a:cubicBezTo>
                    <a:pt x="15" y="49"/>
                    <a:pt x="16" y="50"/>
                    <a:pt x="14" y="52"/>
                  </a:cubicBezTo>
                  <a:cubicBezTo>
                    <a:pt x="13" y="52"/>
                    <a:pt x="13" y="53"/>
                    <a:pt x="14" y="53"/>
                  </a:cubicBezTo>
                  <a:cubicBezTo>
                    <a:pt x="15" y="53"/>
                    <a:pt x="16" y="53"/>
                    <a:pt x="17" y="53"/>
                  </a:cubicBezTo>
                  <a:cubicBezTo>
                    <a:pt x="19" y="53"/>
                    <a:pt x="21" y="52"/>
                    <a:pt x="21" y="52"/>
                  </a:cubicBezTo>
                  <a:cubicBezTo>
                    <a:pt x="22" y="52"/>
                    <a:pt x="23" y="53"/>
                    <a:pt x="21" y="54"/>
                  </a:cubicBezTo>
                  <a:cubicBezTo>
                    <a:pt x="20" y="55"/>
                    <a:pt x="18" y="56"/>
                    <a:pt x="15" y="56"/>
                  </a:cubicBezTo>
                  <a:cubicBezTo>
                    <a:pt x="17" y="57"/>
                    <a:pt x="21" y="57"/>
                    <a:pt x="25" y="57"/>
                  </a:cubicBezTo>
                  <a:cubicBezTo>
                    <a:pt x="37" y="56"/>
                    <a:pt x="42" y="43"/>
                    <a:pt x="42" y="32"/>
                  </a:cubicBezTo>
                  <a:cubicBezTo>
                    <a:pt x="42" y="23"/>
                    <a:pt x="38" y="15"/>
                    <a:pt x="31"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314" name="Freeform 308"/>
            <p:cNvSpPr>
              <a:spLocks/>
            </p:cNvSpPr>
            <p:nvPr userDrawn="1"/>
          </p:nvSpPr>
          <p:spPr bwMode="auto">
            <a:xfrm>
              <a:off x="7126288" y="8647113"/>
              <a:ext cx="119063" cy="482600"/>
            </a:xfrm>
            <a:custGeom>
              <a:avLst/>
              <a:gdLst>
                <a:gd name="T0" fmla="*/ 0 w 15"/>
                <a:gd name="T1" fmla="*/ 0 h 61"/>
                <a:gd name="T2" fmla="*/ 0 w 15"/>
                <a:gd name="T3" fmla="*/ 61 h 61"/>
                <a:gd name="T4" fmla="*/ 7 w 15"/>
                <a:gd name="T5" fmla="*/ 60 h 61"/>
                <a:gd name="T6" fmla="*/ 15 w 15"/>
                <a:gd name="T7" fmla="*/ 61 h 61"/>
                <a:gd name="T8" fmla="*/ 15 w 15"/>
                <a:gd name="T9" fmla="*/ 0 h 61"/>
                <a:gd name="T10" fmla="*/ 7 w 15"/>
                <a:gd name="T11" fmla="*/ 0 h 61"/>
                <a:gd name="T12" fmla="*/ 0 w 15"/>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15" h="61">
                  <a:moveTo>
                    <a:pt x="0" y="0"/>
                  </a:moveTo>
                  <a:cubicBezTo>
                    <a:pt x="0" y="61"/>
                    <a:pt x="0" y="61"/>
                    <a:pt x="0" y="61"/>
                  </a:cubicBezTo>
                  <a:cubicBezTo>
                    <a:pt x="2" y="60"/>
                    <a:pt x="5" y="60"/>
                    <a:pt x="7" y="60"/>
                  </a:cubicBezTo>
                  <a:cubicBezTo>
                    <a:pt x="9" y="60"/>
                    <a:pt x="12" y="60"/>
                    <a:pt x="15" y="61"/>
                  </a:cubicBezTo>
                  <a:cubicBezTo>
                    <a:pt x="15" y="0"/>
                    <a:pt x="15" y="0"/>
                    <a:pt x="15" y="0"/>
                  </a:cubicBezTo>
                  <a:cubicBezTo>
                    <a:pt x="13" y="0"/>
                    <a:pt x="11" y="0"/>
                    <a:pt x="7" y="0"/>
                  </a:cubicBezTo>
                  <a:cubicBezTo>
                    <a:pt x="4" y="0"/>
                    <a:pt x="2" y="0"/>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315" name="Freeform 309"/>
            <p:cNvSpPr>
              <a:spLocks/>
            </p:cNvSpPr>
            <p:nvPr userDrawn="1"/>
          </p:nvSpPr>
          <p:spPr bwMode="auto">
            <a:xfrm>
              <a:off x="7277100" y="8647113"/>
              <a:ext cx="644525" cy="482600"/>
            </a:xfrm>
            <a:custGeom>
              <a:avLst/>
              <a:gdLst>
                <a:gd name="T0" fmla="*/ 81 w 81"/>
                <a:gd name="T1" fmla="*/ 57 h 61"/>
                <a:gd name="T2" fmla="*/ 79 w 81"/>
                <a:gd name="T3" fmla="*/ 44 h 61"/>
                <a:gd name="T4" fmla="*/ 77 w 81"/>
                <a:gd name="T5" fmla="*/ 30 h 61"/>
                <a:gd name="T6" fmla="*/ 75 w 81"/>
                <a:gd name="T7" fmla="*/ 16 h 61"/>
                <a:gd name="T8" fmla="*/ 73 w 81"/>
                <a:gd name="T9" fmla="*/ 0 h 61"/>
                <a:gd name="T10" fmla="*/ 69 w 81"/>
                <a:gd name="T11" fmla="*/ 0 h 61"/>
                <a:gd name="T12" fmla="*/ 64 w 81"/>
                <a:gd name="T13" fmla="*/ 0 h 61"/>
                <a:gd name="T14" fmla="*/ 58 w 81"/>
                <a:gd name="T15" fmla="*/ 11 h 61"/>
                <a:gd name="T16" fmla="*/ 53 w 81"/>
                <a:gd name="T17" fmla="*/ 21 h 61"/>
                <a:gd name="T18" fmla="*/ 47 w 81"/>
                <a:gd name="T19" fmla="*/ 31 h 61"/>
                <a:gd name="T20" fmla="*/ 41 w 81"/>
                <a:gd name="T21" fmla="*/ 41 h 61"/>
                <a:gd name="T22" fmla="*/ 19 w 81"/>
                <a:gd name="T23" fmla="*/ 0 h 61"/>
                <a:gd name="T24" fmla="*/ 15 w 81"/>
                <a:gd name="T25" fmla="*/ 0 h 61"/>
                <a:gd name="T26" fmla="*/ 13 w 81"/>
                <a:gd name="T27" fmla="*/ 0 h 61"/>
                <a:gd name="T28" fmla="*/ 11 w 81"/>
                <a:gd name="T29" fmla="*/ 0 h 61"/>
                <a:gd name="T30" fmla="*/ 6 w 81"/>
                <a:gd name="T31" fmla="*/ 31 h 61"/>
                <a:gd name="T32" fmla="*/ 0 w 81"/>
                <a:gd name="T33" fmla="*/ 61 h 61"/>
                <a:gd name="T34" fmla="*/ 5 w 81"/>
                <a:gd name="T35" fmla="*/ 60 h 61"/>
                <a:gd name="T36" fmla="*/ 7 w 81"/>
                <a:gd name="T37" fmla="*/ 60 h 61"/>
                <a:gd name="T38" fmla="*/ 10 w 81"/>
                <a:gd name="T39" fmla="*/ 61 h 61"/>
                <a:gd name="T40" fmla="*/ 10 w 81"/>
                <a:gd name="T41" fmla="*/ 49 h 61"/>
                <a:gd name="T42" fmla="*/ 12 w 81"/>
                <a:gd name="T43" fmla="*/ 34 h 61"/>
                <a:gd name="T44" fmla="*/ 14 w 81"/>
                <a:gd name="T45" fmla="*/ 20 h 61"/>
                <a:gd name="T46" fmla="*/ 19 w 81"/>
                <a:gd name="T47" fmla="*/ 29 h 61"/>
                <a:gd name="T48" fmla="*/ 24 w 81"/>
                <a:gd name="T49" fmla="*/ 38 h 61"/>
                <a:gd name="T50" fmla="*/ 30 w 81"/>
                <a:gd name="T51" fmla="*/ 49 h 61"/>
                <a:gd name="T52" fmla="*/ 35 w 81"/>
                <a:gd name="T53" fmla="*/ 60 h 61"/>
                <a:gd name="T54" fmla="*/ 37 w 81"/>
                <a:gd name="T55" fmla="*/ 60 h 61"/>
                <a:gd name="T56" fmla="*/ 39 w 81"/>
                <a:gd name="T57" fmla="*/ 60 h 61"/>
                <a:gd name="T58" fmla="*/ 61 w 81"/>
                <a:gd name="T59" fmla="*/ 19 h 61"/>
                <a:gd name="T60" fmla="*/ 62 w 81"/>
                <a:gd name="T61" fmla="*/ 31 h 61"/>
                <a:gd name="T62" fmla="*/ 64 w 81"/>
                <a:gd name="T63" fmla="*/ 42 h 61"/>
                <a:gd name="T64" fmla="*/ 64 w 81"/>
                <a:gd name="T65" fmla="*/ 51 h 61"/>
                <a:gd name="T66" fmla="*/ 65 w 81"/>
                <a:gd name="T67" fmla="*/ 61 h 61"/>
                <a:gd name="T68" fmla="*/ 73 w 81"/>
                <a:gd name="T69" fmla="*/ 60 h 61"/>
                <a:gd name="T70" fmla="*/ 81 w 81"/>
                <a:gd name="T71" fmla="*/ 61 h 61"/>
                <a:gd name="T72" fmla="*/ 81 w 81"/>
                <a:gd name="T73" fmla="*/ 58 h 61"/>
                <a:gd name="T74" fmla="*/ 80 w 81"/>
                <a:gd name="T75" fmla="*/ 58 h 61"/>
                <a:gd name="T76" fmla="*/ 81 w 81"/>
                <a:gd name="T77" fmla="*/ 5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1" h="61">
                  <a:moveTo>
                    <a:pt x="81" y="57"/>
                  </a:moveTo>
                  <a:cubicBezTo>
                    <a:pt x="80" y="52"/>
                    <a:pt x="79" y="48"/>
                    <a:pt x="79" y="44"/>
                  </a:cubicBezTo>
                  <a:cubicBezTo>
                    <a:pt x="78" y="39"/>
                    <a:pt x="77" y="34"/>
                    <a:pt x="77" y="30"/>
                  </a:cubicBezTo>
                  <a:cubicBezTo>
                    <a:pt x="76" y="25"/>
                    <a:pt x="75" y="20"/>
                    <a:pt x="75" y="16"/>
                  </a:cubicBezTo>
                  <a:cubicBezTo>
                    <a:pt x="74" y="12"/>
                    <a:pt x="73" y="6"/>
                    <a:pt x="73" y="0"/>
                  </a:cubicBezTo>
                  <a:cubicBezTo>
                    <a:pt x="71" y="0"/>
                    <a:pt x="70" y="0"/>
                    <a:pt x="69" y="0"/>
                  </a:cubicBezTo>
                  <a:cubicBezTo>
                    <a:pt x="67" y="0"/>
                    <a:pt x="65" y="0"/>
                    <a:pt x="64" y="0"/>
                  </a:cubicBezTo>
                  <a:cubicBezTo>
                    <a:pt x="63" y="3"/>
                    <a:pt x="61" y="7"/>
                    <a:pt x="58" y="11"/>
                  </a:cubicBezTo>
                  <a:cubicBezTo>
                    <a:pt x="56" y="15"/>
                    <a:pt x="54" y="18"/>
                    <a:pt x="53" y="21"/>
                  </a:cubicBezTo>
                  <a:cubicBezTo>
                    <a:pt x="51" y="24"/>
                    <a:pt x="50" y="27"/>
                    <a:pt x="47" y="31"/>
                  </a:cubicBezTo>
                  <a:cubicBezTo>
                    <a:pt x="45" y="34"/>
                    <a:pt x="43" y="38"/>
                    <a:pt x="41" y="41"/>
                  </a:cubicBezTo>
                  <a:cubicBezTo>
                    <a:pt x="31" y="23"/>
                    <a:pt x="24" y="10"/>
                    <a:pt x="19" y="0"/>
                  </a:cubicBezTo>
                  <a:cubicBezTo>
                    <a:pt x="18" y="0"/>
                    <a:pt x="17" y="0"/>
                    <a:pt x="15" y="0"/>
                  </a:cubicBezTo>
                  <a:cubicBezTo>
                    <a:pt x="14" y="0"/>
                    <a:pt x="14" y="0"/>
                    <a:pt x="13" y="0"/>
                  </a:cubicBezTo>
                  <a:cubicBezTo>
                    <a:pt x="12" y="0"/>
                    <a:pt x="11" y="0"/>
                    <a:pt x="11" y="0"/>
                  </a:cubicBezTo>
                  <a:cubicBezTo>
                    <a:pt x="9" y="10"/>
                    <a:pt x="8" y="20"/>
                    <a:pt x="6" y="31"/>
                  </a:cubicBezTo>
                  <a:cubicBezTo>
                    <a:pt x="4" y="42"/>
                    <a:pt x="2" y="52"/>
                    <a:pt x="0" y="61"/>
                  </a:cubicBezTo>
                  <a:cubicBezTo>
                    <a:pt x="1" y="61"/>
                    <a:pt x="3" y="60"/>
                    <a:pt x="5" y="60"/>
                  </a:cubicBezTo>
                  <a:cubicBezTo>
                    <a:pt x="6" y="60"/>
                    <a:pt x="7" y="60"/>
                    <a:pt x="7" y="60"/>
                  </a:cubicBezTo>
                  <a:cubicBezTo>
                    <a:pt x="8" y="60"/>
                    <a:pt x="9" y="61"/>
                    <a:pt x="10" y="61"/>
                  </a:cubicBezTo>
                  <a:cubicBezTo>
                    <a:pt x="10" y="58"/>
                    <a:pt x="10" y="54"/>
                    <a:pt x="10" y="49"/>
                  </a:cubicBezTo>
                  <a:cubicBezTo>
                    <a:pt x="11" y="45"/>
                    <a:pt x="11" y="40"/>
                    <a:pt x="12" y="34"/>
                  </a:cubicBezTo>
                  <a:cubicBezTo>
                    <a:pt x="13" y="29"/>
                    <a:pt x="13" y="24"/>
                    <a:pt x="14" y="20"/>
                  </a:cubicBezTo>
                  <a:cubicBezTo>
                    <a:pt x="15" y="22"/>
                    <a:pt x="17" y="25"/>
                    <a:pt x="19" y="29"/>
                  </a:cubicBezTo>
                  <a:cubicBezTo>
                    <a:pt x="21" y="33"/>
                    <a:pt x="22" y="36"/>
                    <a:pt x="24" y="38"/>
                  </a:cubicBezTo>
                  <a:cubicBezTo>
                    <a:pt x="25" y="41"/>
                    <a:pt x="27" y="44"/>
                    <a:pt x="30" y="49"/>
                  </a:cubicBezTo>
                  <a:cubicBezTo>
                    <a:pt x="32" y="54"/>
                    <a:pt x="34" y="58"/>
                    <a:pt x="35" y="60"/>
                  </a:cubicBezTo>
                  <a:cubicBezTo>
                    <a:pt x="37" y="60"/>
                    <a:pt x="37" y="60"/>
                    <a:pt x="37" y="60"/>
                  </a:cubicBezTo>
                  <a:cubicBezTo>
                    <a:pt x="39" y="60"/>
                    <a:pt x="39" y="60"/>
                    <a:pt x="39" y="60"/>
                  </a:cubicBezTo>
                  <a:cubicBezTo>
                    <a:pt x="46" y="47"/>
                    <a:pt x="53" y="34"/>
                    <a:pt x="61" y="19"/>
                  </a:cubicBezTo>
                  <a:cubicBezTo>
                    <a:pt x="61" y="23"/>
                    <a:pt x="62" y="27"/>
                    <a:pt x="62" y="31"/>
                  </a:cubicBezTo>
                  <a:cubicBezTo>
                    <a:pt x="63" y="36"/>
                    <a:pt x="63" y="39"/>
                    <a:pt x="64" y="42"/>
                  </a:cubicBezTo>
                  <a:cubicBezTo>
                    <a:pt x="64" y="44"/>
                    <a:pt x="64" y="47"/>
                    <a:pt x="64" y="51"/>
                  </a:cubicBezTo>
                  <a:cubicBezTo>
                    <a:pt x="65" y="54"/>
                    <a:pt x="65" y="57"/>
                    <a:pt x="65" y="61"/>
                  </a:cubicBezTo>
                  <a:cubicBezTo>
                    <a:pt x="68" y="60"/>
                    <a:pt x="71" y="60"/>
                    <a:pt x="73" y="60"/>
                  </a:cubicBezTo>
                  <a:cubicBezTo>
                    <a:pt x="76" y="60"/>
                    <a:pt x="79" y="60"/>
                    <a:pt x="81" y="61"/>
                  </a:cubicBezTo>
                  <a:cubicBezTo>
                    <a:pt x="81" y="60"/>
                    <a:pt x="81" y="59"/>
                    <a:pt x="81" y="58"/>
                  </a:cubicBezTo>
                  <a:cubicBezTo>
                    <a:pt x="81" y="58"/>
                    <a:pt x="80" y="58"/>
                    <a:pt x="80" y="58"/>
                  </a:cubicBezTo>
                  <a:cubicBezTo>
                    <a:pt x="80" y="57"/>
                    <a:pt x="80" y="57"/>
                    <a:pt x="81" y="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316" name="Freeform 310"/>
            <p:cNvSpPr>
              <a:spLocks/>
            </p:cNvSpPr>
            <p:nvPr userDrawn="1"/>
          </p:nvSpPr>
          <p:spPr bwMode="auto">
            <a:xfrm>
              <a:off x="7921625" y="8631238"/>
              <a:ext cx="325438" cy="506412"/>
            </a:xfrm>
            <a:custGeom>
              <a:avLst/>
              <a:gdLst>
                <a:gd name="T0" fmla="*/ 41 w 41"/>
                <a:gd name="T1" fmla="*/ 49 h 64"/>
                <a:gd name="T2" fmla="*/ 41 w 41"/>
                <a:gd name="T3" fmla="*/ 45 h 64"/>
                <a:gd name="T4" fmla="*/ 38 w 41"/>
                <a:gd name="T5" fmla="*/ 35 h 64"/>
                <a:gd name="T6" fmla="*/ 27 w 41"/>
                <a:gd name="T7" fmla="*/ 26 h 64"/>
                <a:gd name="T8" fmla="*/ 20 w 41"/>
                <a:gd name="T9" fmla="*/ 23 h 64"/>
                <a:gd name="T10" fmla="*/ 11 w 41"/>
                <a:gd name="T11" fmla="*/ 14 h 64"/>
                <a:gd name="T12" fmla="*/ 22 w 41"/>
                <a:gd name="T13" fmla="*/ 6 h 64"/>
                <a:gd name="T14" fmla="*/ 29 w 41"/>
                <a:gd name="T15" fmla="*/ 8 h 64"/>
                <a:gd name="T16" fmla="*/ 33 w 41"/>
                <a:gd name="T17" fmla="*/ 13 h 64"/>
                <a:gd name="T18" fmla="*/ 35 w 41"/>
                <a:gd name="T19" fmla="*/ 13 h 64"/>
                <a:gd name="T20" fmla="*/ 36 w 41"/>
                <a:gd name="T21" fmla="*/ 9 h 64"/>
                <a:gd name="T22" fmla="*/ 38 w 41"/>
                <a:gd name="T23" fmla="*/ 4 h 64"/>
                <a:gd name="T24" fmla="*/ 31 w 41"/>
                <a:gd name="T25" fmla="*/ 1 h 64"/>
                <a:gd name="T26" fmla="*/ 23 w 41"/>
                <a:gd name="T27" fmla="*/ 0 h 64"/>
                <a:gd name="T28" fmla="*/ 10 w 41"/>
                <a:gd name="T29" fmla="*/ 3 h 64"/>
                <a:gd name="T30" fmla="*/ 2 w 41"/>
                <a:gd name="T31" fmla="*/ 10 h 64"/>
                <a:gd name="T32" fmla="*/ 0 w 41"/>
                <a:gd name="T33" fmla="*/ 19 h 64"/>
                <a:gd name="T34" fmla="*/ 2 w 41"/>
                <a:gd name="T35" fmla="*/ 27 h 64"/>
                <a:gd name="T36" fmla="*/ 7 w 41"/>
                <a:gd name="T37" fmla="*/ 33 h 64"/>
                <a:gd name="T38" fmla="*/ 16 w 41"/>
                <a:gd name="T39" fmla="*/ 37 h 64"/>
                <a:gd name="T40" fmla="*/ 26 w 41"/>
                <a:gd name="T41" fmla="*/ 43 h 64"/>
                <a:gd name="T42" fmla="*/ 29 w 41"/>
                <a:gd name="T43" fmla="*/ 49 h 64"/>
                <a:gd name="T44" fmla="*/ 26 w 41"/>
                <a:gd name="T45" fmla="*/ 56 h 64"/>
                <a:gd name="T46" fmla="*/ 18 w 41"/>
                <a:gd name="T47" fmla="*/ 58 h 64"/>
                <a:gd name="T48" fmla="*/ 8 w 41"/>
                <a:gd name="T49" fmla="*/ 55 h 64"/>
                <a:gd name="T50" fmla="*/ 4 w 41"/>
                <a:gd name="T51" fmla="*/ 49 h 64"/>
                <a:gd name="T52" fmla="*/ 2 w 41"/>
                <a:gd name="T53" fmla="*/ 49 h 64"/>
                <a:gd name="T54" fmla="*/ 0 w 41"/>
                <a:gd name="T55" fmla="*/ 59 h 64"/>
                <a:gd name="T56" fmla="*/ 0 w 41"/>
                <a:gd name="T57" fmla="*/ 60 h 64"/>
                <a:gd name="T58" fmla="*/ 15 w 41"/>
                <a:gd name="T59" fmla="*/ 64 h 64"/>
                <a:gd name="T60" fmla="*/ 24 w 41"/>
                <a:gd name="T61" fmla="*/ 62 h 64"/>
                <a:gd name="T62" fmla="*/ 33 w 41"/>
                <a:gd name="T63" fmla="*/ 59 h 64"/>
                <a:gd name="T64" fmla="*/ 39 w 41"/>
                <a:gd name="T65" fmla="*/ 53 h 64"/>
                <a:gd name="T66" fmla="*/ 39 w 41"/>
                <a:gd name="T67" fmla="*/ 53 h 64"/>
                <a:gd name="T68" fmla="*/ 40 w 41"/>
                <a:gd name="T69" fmla="*/ 49 h 64"/>
                <a:gd name="T70" fmla="*/ 41 w 41"/>
                <a:gd name="T71" fmla="*/ 4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 h="64">
                  <a:moveTo>
                    <a:pt x="41" y="49"/>
                  </a:moveTo>
                  <a:cubicBezTo>
                    <a:pt x="41" y="47"/>
                    <a:pt x="41" y="46"/>
                    <a:pt x="41" y="45"/>
                  </a:cubicBezTo>
                  <a:cubicBezTo>
                    <a:pt x="41" y="41"/>
                    <a:pt x="40" y="38"/>
                    <a:pt x="38" y="35"/>
                  </a:cubicBezTo>
                  <a:cubicBezTo>
                    <a:pt x="36" y="32"/>
                    <a:pt x="33" y="29"/>
                    <a:pt x="27" y="26"/>
                  </a:cubicBezTo>
                  <a:cubicBezTo>
                    <a:pt x="20" y="23"/>
                    <a:pt x="20" y="23"/>
                    <a:pt x="20" y="23"/>
                  </a:cubicBezTo>
                  <a:cubicBezTo>
                    <a:pt x="14" y="21"/>
                    <a:pt x="11" y="18"/>
                    <a:pt x="11" y="14"/>
                  </a:cubicBezTo>
                  <a:cubicBezTo>
                    <a:pt x="11" y="8"/>
                    <a:pt x="15" y="6"/>
                    <a:pt x="22" y="6"/>
                  </a:cubicBezTo>
                  <a:cubicBezTo>
                    <a:pt x="25" y="6"/>
                    <a:pt x="27" y="6"/>
                    <a:pt x="29" y="8"/>
                  </a:cubicBezTo>
                  <a:cubicBezTo>
                    <a:pt x="31" y="9"/>
                    <a:pt x="33" y="11"/>
                    <a:pt x="33" y="13"/>
                  </a:cubicBezTo>
                  <a:cubicBezTo>
                    <a:pt x="35" y="13"/>
                    <a:pt x="35" y="13"/>
                    <a:pt x="35" y="13"/>
                  </a:cubicBezTo>
                  <a:cubicBezTo>
                    <a:pt x="35" y="12"/>
                    <a:pt x="36" y="10"/>
                    <a:pt x="36" y="9"/>
                  </a:cubicBezTo>
                  <a:cubicBezTo>
                    <a:pt x="37" y="7"/>
                    <a:pt x="38" y="6"/>
                    <a:pt x="38" y="4"/>
                  </a:cubicBezTo>
                  <a:cubicBezTo>
                    <a:pt x="36" y="3"/>
                    <a:pt x="34" y="2"/>
                    <a:pt x="31" y="1"/>
                  </a:cubicBezTo>
                  <a:cubicBezTo>
                    <a:pt x="28" y="1"/>
                    <a:pt x="26" y="0"/>
                    <a:pt x="23" y="0"/>
                  </a:cubicBezTo>
                  <a:cubicBezTo>
                    <a:pt x="18" y="0"/>
                    <a:pt x="13" y="1"/>
                    <a:pt x="10" y="3"/>
                  </a:cubicBezTo>
                  <a:cubicBezTo>
                    <a:pt x="6" y="4"/>
                    <a:pt x="4" y="7"/>
                    <a:pt x="2" y="10"/>
                  </a:cubicBezTo>
                  <a:cubicBezTo>
                    <a:pt x="1" y="12"/>
                    <a:pt x="0" y="15"/>
                    <a:pt x="0" y="19"/>
                  </a:cubicBezTo>
                  <a:cubicBezTo>
                    <a:pt x="0" y="22"/>
                    <a:pt x="0" y="25"/>
                    <a:pt x="2" y="27"/>
                  </a:cubicBezTo>
                  <a:cubicBezTo>
                    <a:pt x="3" y="29"/>
                    <a:pt x="5" y="31"/>
                    <a:pt x="7" y="33"/>
                  </a:cubicBezTo>
                  <a:cubicBezTo>
                    <a:pt x="9" y="34"/>
                    <a:pt x="12" y="36"/>
                    <a:pt x="16" y="37"/>
                  </a:cubicBezTo>
                  <a:cubicBezTo>
                    <a:pt x="21" y="39"/>
                    <a:pt x="24" y="41"/>
                    <a:pt x="26" y="43"/>
                  </a:cubicBezTo>
                  <a:cubicBezTo>
                    <a:pt x="28" y="45"/>
                    <a:pt x="29" y="47"/>
                    <a:pt x="29" y="49"/>
                  </a:cubicBezTo>
                  <a:cubicBezTo>
                    <a:pt x="29" y="52"/>
                    <a:pt x="28" y="54"/>
                    <a:pt x="26" y="56"/>
                  </a:cubicBezTo>
                  <a:cubicBezTo>
                    <a:pt x="24" y="57"/>
                    <a:pt x="21" y="58"/>
                    <a:pt x="18" y="58"/>
                  </a:cubicBezTo>
                  <a:cubicBezTo>
                    <a:pt x="14" y="58"/>
                    <a:pt x="11" y="57"/>
                    <a:pt x="8" y="55"/>
                  </a:cubicBezTo>
                  <a:cubicBezTo>
                    <a:pt x="6" y="54"/>
                    <a:pt x="5" y="51"/>
                    <a:pt x="4" y="49"/>
                  </a:cubicBezTo>
                  <a:cubicBezTo>
                    <a:pt x="2" y="49"/>
                    <a:pt x="2" y="49"/>
                    <a:pt x="2" y="49"/>
                  </a:cubicBezTo>
                  <a:cubicBezTo>
                    <a:pt x="2" y="52"/>
                    <a:pt x="1" y="55"/>
                    <a:pt x="0" y="59"/>
                  </a:cubicBezTo>
                  <a:cubicBezTo>
                    <a:pt x="0" y="59"/>
                    <a:pt x="0" y="60"/>
                    <a:pt x="0" y="60"/>
                  </a:cubicBezTo>
                  <a:cubicBezTo>
                    <a:pt x="4" y="62"/>
                    <a:pt x="9" y="63"/>
                    <a:pt x="15" y="64"/>
                  </a:cubicBezTo>
                  <a:cubicBezTo>
                    <a:pt x="18" y="64"/>
                    <a:pt x="21" y="63"/>
                    <a:pt x="24" y="62"/>
                  </a:cubicBezTo>
                  <a:cubicBezTo>
                    <a:pt x="28" y="62"/>
                    <a:pt x="30" y="60"/>
                    <a:pt x="33" y="59"/>
                  </a:cubicBezTo>
                  <a:cubicBezTo>
                    <a:pt x="35" y="57"/>
                    <a:pt x="37" y="55"/>
                    <a:pt x="39" y="53"/>
                  </a:cubicBezTo>
                  <a:cubicBezTo>
                    <a:pt x="39" y="53"/>
                    <a:pt x="39" y="53"/>
                    <a:pt x="39" y="53"/>
                  </a:cubicBezTo>
                  <a:cubicBezTo>
                    <a:pt x="39" y="51"/>
                    <a:pt x="40" y="50"/>
                    <a:pt x="40" y="49"/>
                  </a:cubicBezTo>
                  <a:lnTo>
                    <a:pt x="41" y="4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317" name="Freeform 311"/>
            <p:cNvSpPr>
              <a:spLocks/>
            </p:cNvSpPr>
            <p:nvPr userDrawn="1"/>
          </p:nvSpPr>
          <p:spPr bwMode="auto">
            <a:xfrm>
              <a:off x="7913688" y="9097963"/>
              <a:ext cx="7938" cy="7937"/>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1" y="1"/>
                    <a:pt x="1" y="1"/>
                  </a:cubicBezTo>
                  <a:cubicBezTo>
                    <a:pt x="1" y="1"/>
                    <a:pt x="1" y="0"/>
                    <a:pt x="1" y="0"/>
                  </a:cubicBezTo>
                  <a:cubicBezTo>
                    <a:pt x="0" y="0"/>
                    <a:pt x="0" y="0"/>
                    <a:pt x="0"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318" name="Freeform 312"/>
            <p:cNvSpPr>
              <a:spLocks/>
            </p:cNvSpPr>
            <p:nvPr userDrawn="1"/>
          </p:nvSpPr>
          <p:spPr bwMode="auto">
            <a:xfrm>
              <a:off x="8215313" y="8631238"/>
              <a:ext cx="333375" cy="506412"/>
            </a:xfrm>
            <a:custGeom>
              <a:avLst/>
              <a:gdLst>
                <a:gd name="T0" fmla="*/ 28 w 42"/>
                <a:gd name="T1" fmla="*/ 26 h 64"/>
                <a:gd name="T2" fmla="*/ 21 w 42"/>
                <a:gd name="T3" fmla="*/ 23 h 64"/>
                <a:gd name="T4" fmla="*/ 12 w 42"/>
                <a:gd name="T5" fmla="*/ 14 h 64"/>
                <a:gd name="T6" fmla="*/ 23 w 42"/>
                <a:gd name="T7" fmla="*/ 6 h 64"/>
                <a:gd name="T8" fmla="*/ 30 w 42"/>
                <a:gd name="T9" fmla="*/ 8 h 64"/>
                <a:gd name="T10" fmla="*/ 34 w 42"/>
                <a:gd name="T11" fmla="*/ 13 h 64"/>
                <a:gd name="T12" fmla="*/ 36 w 42"/>
                <a:gd name="T13" fmla="*/ 13 h 64"/>
                <a:gd name="T14" fmla="*/ 37 w 42"/>
                <a:gd name="T15" fmla="*/ 9 h 64"/>
                <a:gd name="T16" fmla="*/ 39 w 42"/>
                <a:gd name="T17" fmla="*/ 4 h 64"/>
                <a:gd name="T18" fmla="*/ 32 w 42"/>
                <a:gd name="T19" fmla="*/ 1 h 64"/>
                <a:gd name="T20" fmla="*/ 24 w 42"/>
                <a:gd name="T21" fmla="*/ 0 h 64"/>
                <a:gd name="T22" fmla="*/ 11 w 42"/>
                <a:gd name="T23" fmla="*/ 3 h 64"/>
                <a:gd name="T24" fmla="*/ 3 w 42"/>
                <a:gd name="T25" fmla="*/ 10 h 64"/>
                <a:gd name="T26" fmla="*/ 1 w 42"/>
                <a:gd name="T27" fmla="*/ 19 h 64"/>
                <a:gd name="T28" fmla="*/ 2 w 42"/>
                <a:gd name="T29" fmla="*/ 27 h 64"/>
                <a:gd name="T30" fmla="*/ 8 w 42"/>
                <a:gd name="T31" fmla="*/ 33 h 64"/>
                <a:gd name="T32" fmla="*/ 17 w 42"/>
                <a:gd name="T33" fmla="*/ 37 h 64"/>
                <a:gd name="T34" fmla="*/ 27 w 42"/>
                <a:gd name="T35" fmla="*/ 43 h 64"/>
                <a:gd name="T36" fmla="*/ 30 w 42"/>
                <a:gd name="T37" fmla="*/ 49 h 64"/>
                <a:gd name="T38" fmla="*/ 27 w 42"/>
                <a:gd name="T39" fmla="*/ 56 h 64"/>
                <a:gd name="T40" fmla="*/ 18 w 42"/>
                <a:gd name="T41" fmla="*/ 58 h 64"/>
                <a:gd name="T42" fmla="*/ 9 w 42"/>
                <a:gd name="T43" fmla="*/ 55 h 64"/>
                <a:gd name="T44" fmla="*/ 5 w 42"/>
                <a:gd name="T45" fmla="*/ 49 h 64"/>
                <a:gd name="T46" fmla="*/ 4 w 42"/>
                <a:gd name="T47" fmla="*/ 49 h 64"/>
                <a:gd name="T48" fmla="*/ 2 w 42"/>
                <a:gd name="T49" fmla="*/ 53 h 64"/>
                <a:gd name="T50" fmla="*/ 0 w 42"/>
                <a:gd name="T51" fmla="*/ 60 h 64"/>
                <a:gd name="T52" fmla="*/ 16 w 42"/>
                <a:gd name="T53" fmla="*/ 64 h 64"/>
                <a:gd name="T54" fmla="*/ 25 w 42"/>
                <a:gd name="T55" fmla="*/ 62 h 64"/>
                <a:gd name="T56" fmla="*/ 34 w 42"/>
                <a:gd name="T57" fmla="*/ 59 h 64"/>
                <a:gd name="T58" fmla="*/ 40 w 42"/>
                <a:gd name="T59" fmla="*/ 53 h 64"/>
                <a:gd name="T60" fmla="*/ 42 w 42"/>
                <a:gd name="T61" fmla="*/ 45 h 64"/>
                <a:gd name="T62" fmla="*/ 39 w 42"/>
                <a:gd name="T63" fmla="*/ 35 h 64"/>
                <a:gd name="T64" fmla="*/ 28 w 42"/>
                <a:gd name="T65" fmla="*/ 2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64">
                  <a:moveTo>
                    <a:pt x="28" y="26"/>
                  </a:moveTo>
                  <a:cubicBezTo>
                    <a:pt x="21" y="23"/>
                    <a:pt x="21" y="23"/>
                    <a:pt x="21" y="23"/>
                  </a:cubicBezTo>
                  <a:cubicBezTo>
                    <a:pt x="15" y="21"/>
                    <a:pt x="12" y="18"/>
                    <a:pt x="12" y="14"/>
                  </a:cubicBezTo>
                  <a:cubicBezTo>
                    <a:pt x="12" y="8"/>
                    <a:pt x="16" y="6"/>
                    <a:pt x="23" y="6"/>
                  </a:cubicBezTo>
                  <a:cubicBezTo>
                    <a:pt x="26" y="6"/>
                    <a:pt x="28" y="6"/>
                    <a:pt x="30" y="8"/>
                  </a:cubicBezTo>
                  <a:cubicBezTo>
                    <a:pt x="32" y="9"/>
                    <a:pt x="33" y="11"/>
                    <a:pt x="34" y="13"/>
                  </a:cubicBezTo>
                  <a:cubicBezTo>
                    <a:pt x="36" y="13"/>
                    <a:pt x="36" y="13"/>
                    <a:pt x="36" y="13"/>
                  </a:cubicBezTo>
                  <a:cubicBezTo>
                    <a:pt x="36" y="12"/>
                    <a:pt x="37" y="10"/>
                    <a:pt x="37" y="9"/>
                  </a:cubicBezTo>
                  <a:cubicBezTo>
                    <a:pt x="38" y="7"/>
                    <a:pt x="38" y="6"/>
                    <a:pt x="39" y="4"/>
                  </a:cubicBezTo>
                  <a:cubicBezTo>
                    <a:pt x="37" y="3"/>
                    <a:pt x="35" y="2"/>
                    <a:pt x="32" y="1"/>
                  </a:cubicBezTo>
                  <a:cubicBezTo>
                    <a:pt x="29" y="1"/>
                    <a:pt x="26" y="0"/>
                    <a:pt x="24" y="0"/>
                  </a:cubicBezTo>
                  <a:cubicBezTo>
                    <a:pt x="18" y="0"/>
                    <a:pt x="14" y="1"/>
                    <a:pt x="11" y="3"/>
                  </a:cubicBezTo>
                  <a:cubicBezTo>
                    <a:pt x="7" y="4"/>
                    <a:pt x="5" y="7"/>
                    <a:pt x="3" y="10"/>
                  </a:cubicBezTo>
                  <a:cubicBezTo>
                    <a:pt x="1" y="12"/>
                    <a:pt x="1" y="15"/>
                    <a:pt x="1" y="19"/>
                  </a:cubicBezTo>
                  <a:cubicBezTo>
                    <a:pt x="1" y="22"/>
                    <a:pt x="1" y="25"/>
                    <a:pt x="2" y="27"/>
                  </a:cubicBezTo>
                  <a:cubicBezTo>
                    <a:pt x="4" y="29"/>
                    <a:pt x="6" y="31"/>
                    <a:pt x="8" y="33"/>
                  </a:cubicBezTo>
                  <a:cubicBezTo>
                    <a:pt x="10" y="34"/>
                    <a:pt x="13" y="36"/>
                    <a:pt x="17" y="37"/>
                  </a:cubicBezTo>
                  <a:cubicBezTo>
                    <a:pt x="22" y="39"/>
                    <a:pt x="25" y="41"/>
                    <a:pt x="27" y="43"/>
                  </a:cubicBezTo>
                  <a:cubicBezTo>
                    <a:pt x="29" y="45"/>
                    <a:pt x="30" y="47"/>
                    <a:pt x="30" y="49"/>
                  </a:cubicBezTo>
                  <a:cubicBezTo>
                    <a:pt x="30" y="52"/>
                    <a:pt x="29" y="54"/>
                    <a:pt x="27" y="56"/>
                  </a:cubicBezTo>
                  <a:cubicBezTo>
                    <a:pt x="24" y="57"/>
                    <a:pt x="22" y="58"/>
                    <a:pt x="18" y="58"/>
                  </a:cubicBezTo>
                  <a:cubicBezTo>
                    <a:pt x="15" y="58"/>
                    <a:pt x="12" y="57"/>
                    <a:pt x="9" y="55"/>
                  </a:cubicBezTo>
                  <a:cubicBezTo>
                    <a:pt x="7" y="54"/>
                    <a:pt x="6" y="51"/>
                    <a:pt x="5" y="49"/>
                  </a:cubicBezTo>
                  <a:cubicBezTo>
                    <a:pt x="4" y="49"/>
                    <a:pt x="4" y="49"/>
                    <a:pt x="4" y="49"/>
                  </a:cubicBezTo>
                  <a:cubicBezTo>
                    <a:pt x="3" y="50"/>
                    <a:pt x="3" y="51"/>
                    <a:pt x="2" y="53"/>
                  </a:cubicBezTo>
                  <a:cubicBezTo>
                    <a:pt x="1" y="55"/>
                    <a:pt x="1" y="57"/>
                    <a:pt x="0" y="60"/>
                  </a:cubicBezTo>
                  <a:cubicBezTo>
                    <a:pt x="4" y="62"/>
                    <a:pt x="10" y="63"/>
                    <a:pt x="16" y="64"/>
                  </a:cubicBezTo>
                  <a:cubicBezTo>
                    <a:pt x="19" y="64"/>
                    <a:pt x="22" y="63"/>
                    <a:pt x="25" y="62"/>
                  </a:cubicBezTo>
                  <a:cubicBezTo>
                    <a:pt x="28" y="62"/>
                    <a:pt x="31" y="60"/>
                    <a:pt x="34" y="59"/>
                  </a:cubicBezTo>
                  <a:cubicBezTo>
                    <a:pt x="36" y="57"/>
                    <a:pt x="38" y="55"/>
                    <a:pt x="40" y="53"/>
                  </a:cubicBezTo>
                  <a:cubicBezTo>
                    <a:pt x="41" y="50"/>
                    <a:pt x="42" y="48"/>
                    <a:pt x="42" y="45"/>
                  </a:cubicBezTo>
                  <a:cubicBezTo>
                    <a:pt x="42" y="41"/>
                    <a:pt x="41" y="38"/>
                    <a:pt x="39" y="35"/>
                  </a:cubicBezTo>
                  <a:cubicBezTo>
                    <a:pt x="37" y="32"/>
                    <a:pt x="33" y="29"/>
                    <a:pt x="28" y="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sp>
          <p:nvSpPr>
            <p:cNvPr id="319" name="Freeform 313"/>
            <p:cNvSpPr>
              <a:spLocks/>
            </p:cNvSpPr>
            <p:nvPr userDrawn="1"/>
          </p:nvSpPr>
          <p:spPr bwMode="auto">
            <a:xfrm>
              <a:off x="8231188" y="9018588"/>
              <a:ext cx="15875" cy="31750"/>
            </a:xfrm>
            <a:custGeom>
              <a:avLst/>
              <a:gdLst>
                <a:gd name="T0" fmla="*/ 1 w 2"/>
                <a:gd name="T1" fmla="*/ 0 h 4"/>
                <a:gd name="T2" fmla="*/ 0 w 2"/>
                <a:gd name="T3" fmla="*/ 4 h 4"/>
                <a:gd name="T4" fmla="*/ 2 w 2"/>
                <a:gd name="T5" fmla="*/ 0 h 4"/>
                <a:gd name="T6" fmla="*/ 1 w 2"/>
                <a:gd name="T7" fmla="*/ 0 h 4"/>
              </a:gdLst>
              <a:ahLst/>
              <a:cxnLst>
                <a:cxn ang="0">
                  <a:pos x="T0" y="T1"/>
                </a:cxn>
                <a:cxn ang="0">
                  <a:pos x="T2" y="T3"/>
                </a:cxn>
                <a:cxn ang="0">
                  <a:pos x="T4" y="T5"/>
                </a:cxn>
                <a:cxn ang="0">
                  <a:pos x="T6" y="T7"/>
                </a:cxn>
              </a:cxnLst>
              <a:rect l="0" t="0" r="r" b="b"/>
              <a:pathLst>
                <a:path w="2" h="4">
                  <a:moveTo>
                    <a:pt x="1" y="0"/>
                  </a:moveTo>
                  <a:cubicBezTo>
                    <a:pt x="1" y="1"/>
                    <a:pt x="0" y="2"/>
                    <a:pt x="0" y="4"/>
                  </a:cubicBezTo>
                  <a:cubicBezTo>
                    <a:pt x="1" y="2"/>
                    <a:pt x="1" y="1"/>
                    <a:pt x="2" y="0"/>
                  </a:cubicBezTo>
                  <a:lnTo>
                    <a:pt x="1"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MX"/>
            </a:p>
          </p:txBody>
        </p:sp>
      </p:grpSp>
    </p:spTree>
    <p:extLst>
      <p:ext uri="{BB962C8B-B14F-4D97-AF65-F5344CB8AC3E}">
        <p14:creationId xmlns:p14="http://schemas.microsoft.com/office/powerpoint/2010/main" val="4954663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
        <p:nvSpPr>
          <p:cNvPr id="7" name="Título 1"/>
          <p:cNvSpPr>
            <a:spLocks noGrp="1"/>
          </p:cNvSpPr>
          <p:nvPr>
            <p:ph type="title"/>
          </p:nvPr>
        </p:nvSpPr>
        <p:spPr>
          <a:xfrm>
            <a:off x="777240" y="402803"/>
            <a:ext cx="13990320" cy="1228290"/>
          </a:xfrm>
        </p:spPr>
        <p:txBody>
          <a:bodyPr>
            <a:normAutofit/>
          </a:bodyPr>
          <a:lstStyle>
            <a:lvl1pPr algn="l">
              <a:defRPr sz="6000"/>
            </a:lvl1pPr>
          </a:lstStyle>
          <a:p>
            <a:r>
              <a:rPr lang="es-ES_tradnl" dirty="0"/>
              <a:t>Clic para editar título</a:t>
            </a:r>
            <a:endParaRPr lang="es-ES" dirty="0"/>
          </a:p>
        </p:txBody>
      </p:sp>
      <p:sp>
        <p:nvSpPr>
          <p:cNvPr id="8" name="Marcador de contenido 2"/>
          <p:cNvSpPr>
            <a:spLocks noGrp="1"/>
          </p:cNvSpPr>
          <p:nvPr>
            <p:ph sz="half" idx="1"/>
          </p:nvPr>
        </p:nvSpPr>
        <p:spPr>
          <a:xfrm>
            <a:off x="777240" y="1810185"/>
            <a:ext cx="13990320" cy="7988723"/>
          </a:xfrm>
        </p:spPr>
        <p:txBody>
          <a:bodyPr>
            <a:normAutofit/>
          </a:bodyPr>
          <a:lstStyle>
            <a:lvl1pPr>
              <a:defRPr sz="3600">
                <a:solidFill>
                  <a:schemeClr val="tx2">
                    <a:lumMod val="50000"/>
                  </a:schemeClr>
                </a:solidFill>
              </a:defRPr>
            </a:lvl1pPr>
            <a:lvl2pPr>
              <a:defRPr sz="2800">
                <a:solidFill>
                  <a:schemeClr val="tx2">
                    <a:lumMod val="50000"/>
                  </a:schemeClr>
                </a:solidFill>
              </a:defRPr>
            </a:lvl2pPr>
            <a:lvl3pPr>
              <a:defRPr sz="2000">
                <a:solidFill>
                  <a:schemeClr val="tx2">
                    <a:lumMod val="50000"/>
                  </a:schemeClr>
                </a:solidFill>
              </a:defRPr>
            </a:lvl3pPr>
            <a:lvl4pPr>
              <a:defRPr sz="2000">
                <a:solidFill>
                  <a:schemeClr val="tx2">
                    <a:lumMod val="50000"/>
                  </a:schemeClr>
                </a:solidFill>
              </a:defRPr>
            </a:lvl4pPr>
            <a:lvl5pPr>
              <a:defRPr sz="2000">
                <a:solidFill>
                  <a:schemeClr val="tx2">
                    <a:lumMod val="50000"/>
                  </a:schemeClr>
                </a:solidFill>
              </a:defRPr>
            </a:lvl5pPr>
            <a:lvl6pPr>
              <a:defRPr sz="2900"/>
            </a:lvl6pPr>
            <a:lvl7pPr>
              <a:defRPr sz="2900"/>
            </a:lvl7pPr>
            <a:lvl8pPr>
              <a:defRPr sz="2900"/>
            </a:lvl8pPr>
            <a:lvl9pPr>
              <a:defRPr sz="29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Tree>
    <p:extLst>
      <p:ext uri="{BB962C8B-B14F-4D97-AF65-F5344CB8AC3E}">
        <p14:creationId xmlns:p14="http://schemas.microsoft.com/office/powerpoint/2010/main" val="17332170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seño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03811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Imagen 10"/>
          <p:cNvPicPr>
            <a:picLocks noChangeAspect="1"/>
          </p:cNvPicPr>
          <p:nvPr userDrawn="1"/>
        </p:nvPicPr>
        <p:blipFill>
          <a:blip r:embed="rId5"/>
          <a:stretch>
            <a:fillRect/>
          </a:stretch>
        </p:blipFill>
        <p:spPr>
          <a:xfrm>
            <a:off x="0" y="0"/>
            <a:ext cx="15544800" cy="10058400"/>
          </a:xfrm>
          <a:prstGeom prst="rect">
            <a:avLst/>
          </a:prstGeom>
        </p:spPr>
      </p:pic>
      <p:sp>
        <p:nvSpPr>
          <p:cNvPr id="2" name="Marcador de título 1"/>
          <p:cNvSpPr>
            <a:spLocks noGrp="1"/>
          </p:cNvSpPr>
          <p:nvPr>
            <p:ph type="title"/>
          </p:nvPr>
        </p:nvSpPr>
        <p:spPr>
          <a:xfrm>
            <a:off x="777240" y="402802"/>
            <a:ext cx="13990320" cy="1339501"/>
          </a:xfrm>
          <a:prstGeom prst="rect">
            <a:avLst/>
          </a:prstGeom>
        </p:spPr>
        <p:txBody>
          <a:bodyPr vert="horz" lIns="146304" tIns="73152" rIns="146304" bIns="73152"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777240" y="2149821"/>
            <a:ext cx="13990320" cy="7451379"/>
          </a:xfrm>
          <a:prstGeom prst="rect">
            <a:avLst/>
          </a:prstGeom>
        </p:spPr>
        <p:txBody>
          <a:bodyPr vert="horz" lIns="146304" tIns="73152" rIns="146304" bIns="73152"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Tree>
    <p:extLst>
      <p:ext uri="{BB962C8B-B14F-4D97-AF65-F5344CB8AC3E}">
        <p14:creationId xmlns:p14="http://schemas.microsoft.com/office/powerpoint/2010/main" val="3895993625"/>
      </p:ext>
    </p:extLst>
  </p:cSld>
  <p:clrMap bg1="lt1" tx1="dk1" bg2="lt2" tx2="dk2" accent1="accent1" accent2="accent2" accent3="accent3" accent4="accent4" accent5="accent5" accent6="accent6" hlink="hlink" folHlink="folHlink"/>
  <p:sldLayoutIdLst>
    <p:sldLayoutId id="2147483715" r:id="rId1"/>
    <p:sldLayoutId id="2147483719" r:id="rId2"/>
    <p:sldLayoutId id="2147483717" r:id="rId3"/>
  </p:sldLayoutIdLst>
  <p:timing>
    <p:tnLst>
      <p:par>
        <p:cTn id="1" dur="indefinite" restart="never" nodeType="tmRoot"/>
      </p:par>
    </p:tnLst>
  </p:timing>
  <p:txStyles>
    <p:titleStyle>
      <a:lvl1pPr algn="ctr" defTabSz="731520" rtl="0" eaLnBrk="1" latinLnBrk="0" hangingPunct="1">
        <a:spcBef>
          <a:spcPct val="0"/>
        </a:spcBef>
        <a:buNone/>
        <a:defRPr sz="7000" kern="1200">
          <a:solidFill>
            <a:schemeClr val="tx2">
              <a:lumMod val="50000"/>
            </a:schemeClr>
          </a:solidFill>
          <a:latin typeface="+mj-lt"/>
          <a:ea typeface="+mj-ea"/>
          <a:cs typeface="+mj-cs"/>
        </a:defRPr>
      </a:lvl1pPr>
    </p:titleStyle>
    <p:bodyStyle>
      <a:lvl1pPr marL="548640" indent="-548640" algn="l" defTabSz="731520" rtl="0" eaLnBrk="1" latinLnBrk="0" hangingPunct="1">
        <a:spcBef>
          <a:spcPct val="20000"/>
        </a:spcBef>
        <a:buFont typeface="Arial"/>
        <a:buChar char="•"/>
        <a:defRPr sz="5100" kern="1200">
          <a:solidFill>
            <a:schemeClr val="tx2">
              <a:lumMod val="50000"/>
            </a:schemeClr>
          </a:solidFill>
          <a:latin typeface="+mn-lt"/>
          <a:ea typeface="+mn-ea"/>
          <a:cs typeface="+mn-cs"/>
        </a:defRPr>
      </a:lvl1pPr>
      <a:lvl2pPr marL="1188720" indent="-457200" algn="l" defTabSz="731520" rtl="0" eaLnBrk="1" latinLnBrk="0" hangingPunct="1">
        <a:spcBef>
          <a:spcPct val="20000"/>
        </a:spcBef>
        <a:buFont typeface="Arial"/>
        <a:buChar char="–"/>
        <a:defRPr sz="4500" kern="1200">
          <a:solidFill>
            <a:schemeClr val="tx2">
              <a:lumMod val="50000"/>
            </a:schemeClr>
          </a:solidFill>
          <a:latin typeface="+mn-lt"/>
          <a:ea typeface="+mn-ea"/>
          <a:cs typeface="+mn-cs"/>
        </a:defRPr>
      </a:lvl2pPr>
      <a:lvl3pPr marL="1828800" indent="-365760" algn="l" defTabSz="731520" rtl="0" eaLnBrk="1" latinLnBrk="0" hangingPunct="1">
        <a:spcBef>
          <a:spcPct val="20000"/>
        </a:spcBef>
        <a:buFont typeface="Arial"/>
        <a:buChar char="•"/>
        <a:defRPr sz="3800" kern="1200">
          <a:solidFill>
            <a:schemeClr val="tx2">
              <a:lumMod val="50000"/>
            </a:schemeClr>
          </a:solidFill>
          <a:latin typeface="+mn-lt"/>
          <a:ea typeface="+mn-ea"/>
          <a:cs typeface="+mn-cs"/>
        </a:defRPr>
      </a:lvl3pPr>
      <a:lvl4pPr marL="2560320" indent="-365760" algn="l" defTabSz="731520" rtl="0" eaLnBrk="1" latinLnBrk="0" hangingPunct="1">
        <a:spcBef>
          <a:spcPct val="20000"/>
        </a:spcBef>
        <a:buFont typeface="Arial"/>
        <a:buChar char="–"/>
        <a:defRPr sz="3200" kern="1200">
          <a:solidFill>
            <a:schemeClr val="tx2">
              <a:lumMod val="50000"/>
            </a:schemeClr>
          </a:solidFill>
          <a:latin typeface="+mn-lt"/>
          <a:ea typeface="+mn-ea"/>
          <a:cs typeface="+mn-cs"/>
        </a:defRPr>
      </a:lvl4pPr>
      <a:lvl5pPr marL="3291840" indent="-365760" algn="l" defTabSz="731520" rtl="0" eaLnBrk="1" latinLnBrk="0" hangingPunct="1">
        <a:spcBef>
          <a:spcPct val="20000"/>
        </a:spcBef>
        <a:buFont typeface="Arial"/>
        <a:buChar char="»"/>
        <a:defRPr sz="3200" kern="1200">
          <a:solidFill>
            <a:schemeClr val="tx2">
              <a:lumMod val="50000"/>
            </a:schemeClr>
          </a:solidFill>
          <a:latin typeface="+mn-lt"/>
          <a:ea typeface="+mn-ea"/>
          <a:cs typeface="+mn-cs"/>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s-ES"/>
      </a:defPPr>
      <a:lvl1pPr marL="0" algn="l" defTabSz="731520" rtl="0" eaLnBrk="1" latinLnBrk="0" hangingPunct="1">
        <a:defRPr sz="2900" kern="1200">
          <a:solidFill>
            <a:schemeClr val="tx1"/>
          </a:solidFill>
          <a:latin typeface="+mn-lt"/>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943100" y="3038965"/>
            <a:ext cx="11658600" cy="1495457"/>
          </a:xfrm>
        </p:spPr>
        <p:txBody>
          <a:bodyPr>
            <a:noAutofit/>
          </a:bodyPr>
          <a:lstStyle/>
          <a:p>
            <a:r>
              <a:rPr lang="es-MX" sz="4400" b="1" dirty="0">
                <a:latin typeface="Segoe UI" panose="020B0502040204020203" pitchFamily="34" charset="0"/>
                <a:ea typeface="Segoe UI" panose="020B0502040204020203" pitchFamily="34" charset="0"/>
                <a:cs typeface="Segoe UI" panose="020B0502040204020203" pitchFamily="34" charset="0"/>
              </a:rPr>
              <a:t>Decreto de Beneficios para </a:t>
            </a:r>
            <a:r>
              <a:rPr lang="es-MX" sz="4400" b="1" dirty="0" smtClean="0">
                <a:latin typeface="Segoe UI" panose="020B0502040204020203" pitchFamily="34" charset="0"/>
                <a:ea typeface="Segoe UI" panose="020B0502040204020203" pitchFamily="34" charset="0"/>
                <a:cs typeface="Segoe UI" panose="020B0502040204020203" pitchFamily="34" charset="0"/>
              </a:rPr>
              <a:t>el</a:t>
            </a:r>
          </a:p>
          <a:p>
            <a:r>
              <a:rPr lang="es-MX" sz="4400" b="1" dirty="0" smtClean="0">
                <a:latin typeface="Segoe UI" panose="020B0502040204020203" pitchFamily="34" charset="0"/>
                <a:ea typeface="Segoe UI" panose="020B0502040204020203" pitchFamily="34" charset="0"/>
                <a:cs typeface="Segoe UI" panose="020B0502040204020203" pitchFamily="34" charset="0"/>
              </a:rPr>
              <a:t>Régimen </a:t>
            </a:r>
            <a:r>
              <a:rPr lang="es-MX" sz="4400" b="1" dirty="0">
                <a:latin typeface="Segoe UI" panose="020B0502040204020203" pitchFamily="34" charset="0"/>
                <a:ea typeface="Segoe UI" panose="020B0502040204020203" pitchFamily="34" charset="0"/>
                <a:cs typeface="Segoe UI" panose="020B0502040204020203" pitchFamily="34" charset="0"/>
              </a:rPr>
              <a:t>de Incorporación </a:t>
            </a:r>
            <a:r>
              <a:rPr lang="es-MX" sz="4400" b="1" dirty="0" smtClean="0">
                <a:latin typeface="Segoe UI" panose="020B0502040204020203" pitchFamily="34" charset="0"/>
                <a:ea typeface="Segoe UI" panose="020B0502040204020203" pitchFamily="34" charset="0"/>
                <a:cs typeface="Segoe UI" panose="020B0502040204020203" pitchFamily="34" charset="0"/>
              </a:rPr>
              <a:t>Fiscal</a:t>
            </a:r>
            <a:endParaRPr lang="es-MX" sz="4400" dirty="0"/>
          </a:p>
        </p:txBody>
      </p:sp>
      <p:sp>
        <p:nvSpPr>
          <p:cNvPr id="4" name="Marcador de texto 3"/>
          <p:cNvSpPr>
            <a:spLocks noGrp="1"/>
          </p:cNvSpPr>
          <p:nvPr>
            <p:ph type="body" sz="quarter" idx="14"/>
          </p:nvPr>
        </p:nvSpPr>
        <p:spPr/>
        <p:txBody>
          <a:bodyPr>
            <a:normAutofit/>
          </a:bodyPr>
          <a:lstStyle/>
          <a:p>
            <a:r>
              <a:rPr lang="es-MX" sz="4400" dirty="0" smtClean="0"/>
              <a:t>2020</a:t>
            </a:r>
            <a:endParaRPr lang="es-MX" sz="4400" dirty="0"/>
          </a:p>
        </p:txBody>
      </p:sp>
    </p:spTree>
    <p:extLst>
      <p:ext uri="{BB962C8B-B14F-4D97-AF65-F5344CB8AC3E}">
        <p14:creationId xmlns:p14="http://schemas.microsoft.com/office/powerpoint/2010/main" val="36950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dirty="0" smtClean="0"/>
              <a:t>Régimen </a:t>
            </a:r>
            <a:r>
              <a:rPr lang="es-MX" sz="4400" dirty="0"/>
              <a:t>de Incorporación a la Seguridad Social (</a:t>
            </a:r>
            <a:r>
              <a:rPr lang="es-MX" sz="4400" dirty="0" err="1"/>
              <a:t>RISS</a:t>
            </a:r>
            <a:r>
              <a:rPr lang="es-MX" sz="4400" dirty="0"/>
              <a:t>)</a:t>
            </a:r>
          </a:p>
        </p:txBody>
      </p:sp>
      <p:sp>
        <p:nvSpPr>
          <p:cNvPr id="3" name="Marcador de contenido 2"/>
          <p:cNvSpPr>
            <a:spLocks noGrp="1"/>
          </p:cNvSpPr>
          <p:nvPr>
            <p:ph sz="half" idx="1"/>
          </p:nvPr>
        </p:nvSpPr>
        <p:spPr>
          <a:xfrm>
            <a:off x="777240" y="1759234"/>
            <a:ext cx="13990320" cy="8186431"/>
          </a:xfrm>
        </p:spPr>
        <p:txBody>
          <a:bodyPr>
            <a:noAutofit/>
          </a:bodyPr>
          <a:lstStyle/>
          <a:p>
            <a:pPr marL="0" indent="0" algn="just">
              <a:lnSpc>
                <a:spcPct val="100000"/>
              </a:lnSpc>
              <a:buNone/>
            </a:pPr>
            <a:r>
              <a:rPr lang="es-MX" sz="2000" dirty="0"/>
              <a:t>Con fecha 8 de abril del 2014, el Ejecutivo Federal emitió un decreto que entrará en vigor el 1 de julio del 2014, el cual tiene por objeto otorgar los siguientes beneficios: </a:t>
            </a:r>
          </a:p>
          <a:p>
            <a:pPr marL="547688" lvl="1" indent="-184150" algn="just">
              <a:buFont typeface="Arial"/>
              <a:buChar char="•"/>
            </a:pPr>
            <a:r>
              <a:rPr lang="es-MX" sz="2000" dirty="0">
                <a:solidFill>
                  <a:prstClr val="black"/>
                </a:solidFill>
                <a:cs typeface="Arial" panose="020B0604020202020204" pitchFamily="34" charset="0"/>
              </a:rPr>
              <a:t>Subsidio, hasta por 10 años, para el pago de las cuotas obrero patronales al Seguro Social y las aportaciones al Fondo Nacional de la Vivienda para los Trabajadores, a las personas físicas que tributan en el régimen de incorporación fiscal (RIF) previsto en la Ley del Impuesto sobre la Renta, así como a sus trabajadores.</a:t>
            </a:r>
          </a:p>
          <a:p>
            <a:pPr marL="547688" lvl="1" indent="-184150" algn="just">
              <a:buFont typeface="Arial"/>
              <a:buChar char="•"/>
            </a:pPr>
            <a:r>
              <a:rPr lang="es-MX" sz="2000" dirty="0">
                <a:solidFill>
                  <a:prstClr val="black"/>
                </a:solidFill>
                <a:cs typeface="Arial" panose="020B0604020202020204" pitchFamily="34" charset="0"/>
              </a:rPr>
              <a:t>Facilidades para el pago de las cuotas de Seguridad Social, modificando los plazos de pago de mensual a bimestral en el régimen obligatorio y de anual a bimestral en el aseguramiento voluntario al régimen obligatorio.</a:t>
            </a:r>
          </a:p>
          <a:p>
            <a:pPr marL="0" indent="0" algn="just">
              <a:lnSpc>
                <a:spcPct val="100000"/>
              </a:lnSpc>
              <a:buNone/>
            </a:pPr>
            <a:endParaRPr lang="es-MX" sz="2000" b="1" dirty="0"/>
          </a:p>
          <a:p>
            <a:pPr marL="0" indent="0" algn="just">
              <a:lnSpc>
                <a:spcPct val="100000"/>
              </a:lnSpc>
              <a:buNone/>
            </a:pPr>
            <a:r>
              <a:rPr lang="es-MX" sz="2000" b="1" dirty="0"/>
              <a:t>Sujetos del beneficio.</a:t>
            </a:r>
          </a:p>
          <a:p>
            <a:pPr marL="547688" lvl="1" indent="-184150" algn="just">
              <a:buFont typeface="Arial"/>
              <a:buChar char="•"/>
            </a:pPr>
            <a:r>
              <a:rPr lang="es-MX" sz="2000" dirty="0">
                <a:solidFill>
                  <a:prstClr val="black"/>
                </a:solidFill>
                <a:cs typeface="Arial" panose="020B0604020202020204" pitchFamily="34" charset="0"/>
              </a:rPr>
              <a:t>Como aseguramiento voluntario al régimen obligatorio:</a:t>
            </a:r>
          </a:p>
          <a:p>
            <a:pPr marL="1187768" lvl="2" indent="-184150" algn="just"/>
            <a:r>
              <a:rPr lang="es-MX" dirty="0">
                <a:solidFill>
                  <a:prstClr val="black"/>
                </a:solidFill>
                <a:cs typeface="Arial" panose="020B0604020202020204" pitchFamily="34" charset="0"/>
              </a:rPr>
              <a:t>Trabajadores en industrias familiares y los independientes, ejidatarios, comuneros, colonos y pequeños propietarios y patrones personas físicas con trabajadores a su servicio, que tributen en el RIF. (Art. 13 fracciones I, III y IV de la </a:t>
            </a:r>
            <a:r>
              <a:rPr lang="es-MX" dirty="0" err="1">
                <a:solidFill>
                  <a:prstClr val="black"/>
                </a:solidFill>
                <a:cs typeface="Arial" panose="020B0604020202020204" pitchFamily="34" charset="0"/>
              </a:rPr>
              <a:t>LSS</a:t>
            </a:r>
            <a:r>
              <a:rPr lang="es-MX" dirty="0">
                <a:solidFill>
                  <a:prstClr val="black"/>
                </a:solidFill>
                <a:cs typeface="Arial" panose="020B0604020202020204" pitchFamily="34" charset="0"/>
              </a:rPr>
              <a:t>)</a:t>
            </a:r>
          </a:p>
          <a:p>
            <a:pPr marL="547688" lvl="1" indent="-184150" algn="just">
              <a:buFont typeface="Arial"/>
              <a:buChar char="•"/>
            </a:pPr>
            <a:r>
              <a:rPr lang="es-MX" sz="2000" dirty="0">
                <a:solidFill>
                  <a:prstClr val="black"/>
                </a:solidFill>
                <a:cs typeface="Arial" panose="020B0604020202020204" pitchFamily="34" charset="0"/>
              </a:rPr>
              <a:t>Como aseguramiento obligatorio:</a:t>
            </a:r>
          </a:p>
          <a:p>
            <a:pPr marL="1187768" lvl="2" indent="-184150" algn="just"/>
            <a:r>
              <a:rPr lang="es-MX" dirty="0">
                <a:solidFill>
                  <a:prstClr val="black"/>
                </a:solidFill>
                <a:cs typeface="Arial" panose="020B0604020202020204" pitchFamily="34" charset="0"/>
              </a:rPr>
              <a:t>Trabajadores de los patrones personas físicas que tributan en el RIF. (Art. 12, fracción I de la </a:t>
            </a:r>
            <a:r>
              <a:rPr lang="es-MX" dirty="0" err="1">
                <a:solidFill>
                  <a:prstClr val="black"/>
                </a:solidFill>
                <a:cs typeface="Arial" panose="020B0604020202020204" pitchFamily="34" charset="0"/>
              </a:rPr>
              <a:t>LSS</a:t>
            </a:r>
            <a:r>
              <a:rPr lang="es-MX" dirty="0">
                <a:solidFill>
                  <a:prstClr val="black"/>
                </a:solidFill>
                <a:cs typeface="Arial" panose="020B0604020202020204" pitchFamily="34" charset="0"/>
              </a:rPr>
              <a:t>)</a:t>
            </a:r>
          </a:p>
          <a:p>
            <a:pPr algn="just">
              <a:lnSpc>
                <a:spcPct val="100000"/>
              </a:lnSpc>
              <a:buFont typeface="+mj-lt"/>
              <a:buAutoNum type="alphaUcPeriod"/>
            </a:pPr>
            <a:endParaRPr lang="es-MX" sz="2000" dirty="0"/>
          </a:p>
          <a:p>
            <a:pPr marL="0" indent="0" algn="just">
              <a:lnSpc>
                <a:spcPct val="100000"/>
              </a:lnSpc>
              <a:buNone/>
            </a:pPr>
            <a:r>
              <a:rPr lang="es-MX" sz="2000" b="1" dirty="0"/>
              <a:t>Requisitos para otorgar el subsidio</a:t>
            </a:r>
          </a:p>
          <a:p>
            <a:pPr marL="547688" lvl="1" indent="-184150" algn="just">
              <a:buFont typeface="Arial"/>
              <a:buChar char="•"/>
            </a:pPr>
            <a:r>
              <a:rPr lang="es-MX" sz="2000" dirty="0">
                <a:solidFill>
                  <a:prstClr val="black"/>
                </a:solidFill>
                <a:cs typeface="Arial" panose="020B0604020202020204" pitchFamily="34" charset="0"/>
              </a:rPr>
              <a:t>Que tributen en el RIF.</a:t>
            </a:r>
          </a:p>
          <a:p>
            <a:pPr marL="547688" lvl="1" indent="-184150" algn="just">
              <a:buFont typeface="Arial"/>
              <a:buChar char="•"/>
            </a:pPr>
            <a:r>
              <a:rPr lang="es-MX" sz="2000" dirty="0">
                <a:solidFill>
                  <a:prstClr val="black"/>
                </a:solidFill>
                <a:cs typeface="Arial" panose="020B0604020202020204" pitchFamily="34" charset="0"/>
              </a:rPr>
              <a:t>Que no hayan cotizado al IMSS o aportado al INFONAVIT, durante alguno de los 24 meses previos a la fecha de solicitud de aplicación del subsidio*.</a:t>
            </a:r>
          </a:p>
          <a:p>
            <a:pPr marL="0" lvl="1" indent="0" algn="just">
              <a:lnSpc>
                <a:spcPct val="100000"/>
              </a:lnSpc>
              <a:buNone/>
            </a:pPr>
            <a:endParaRPr lang="es-MX" sz="1600" dirty="0" smtClean="0"/>
          </a:p>
          <a:p>
            <a:pPr marL="0" lvl="1" indent="0" algn="just">
              <a:lnSpc>
                <a:spcPct val="100000"/>
              </a:lnSpc>
              <a:buNone/>
            </a:pPr>
            <a:r>
              <a:rPr lang="es-MX" sz="1600" dirty="0" smtClean="0"/>
              <a:t>* </a:t>
            </a:r>
            <a:r>
              <a:rPr lang="es-MX" sz="1600" dirty="0"/>
              <a:t>Salvo que se trate de </a:t>
            </a:r>
            <a:r>
              <a:rPr lang="es-MX" sz="1600" dirty="0" err="1"/>
              <a:t>REPECOS</a:t>
            </a:r>
            <a:r>
              <a:rPr lang="es-MX" sz="1600" dirty="0"/>
              <a:t> que hayan cumplido a más tardar el 15 de febrero de 2014 con la presentación de la Declaración Informativa ante el </a:t>
            </a:r>
            <a:r>
              <a:rPr lang="es-MX" sz="1600" dirty="0" err="1"/>
              <a:t>SAT</a:t>
            </a:r>
            <a:r>
              <a:rPr lang="es-MX" sz="1600" dirty="0"/>
              <a:t> que establece el Decreto. </a:t>
            </a:r>
          </a:p>
          <a:p>
            <a:pPr marL="0" indent="0" algn="just">
              <a:buNone/>
            </a:pPr>
            <a:r>
              <a:rPr lang="es-MX" sz="1600" dirty="0"/>
              <a:t>** Este beneficio no tiene un impacto financiero para el IMSS, dado que las cuotas serán cubiertas de manera integral . En cuanto al alcance del número de beneficiarios éste está dado por el universo de sujetos que tributan en el RIF y los trabajadores a ellos asociados, siempre y cuando cumplan con los requisitos del Decreto.</a:t>
            </a:r>
          </a:p>
          <a:p>
            <a:pPr marL="0" lvl="1" indent="0" algn="just">
              <a:lnSpc>
                <a:spcPct val="100000"/>
              </a:lnSpc>
              <a:buNone/>
            </a:pPr>
            <a:endParaRPr lang="es-MX" sz="1600" dirty="0"/>
          </a:p>
          <a:p>
            <a:pPr marL="0" lvl="1" indent="0" algn="just">
              <a:lnSpc>
                <a:spcPct val="100000"/>
              </a:lnSpc>
              <a:buNone/>
            </a:pPr>
            <a:endParaRPr lang="es-MX" sz="2000" dirty="0"/>
          </a:p>
          <a:p>
            <a:pPr algn="just">
              <a:lnSpc>
                <a:spcPct val="100000"/>
              </a:lnSpc>
              <a:buFontTx/>
              <a:buChar char="-"/>
            </a:pPr>
            <a:endParaRPr lang="es-MX" sz="2000" dirty="0"/>
          </a:p>
          <a:p>
            <a:endParaRPr lang="es-MX" sz="4400" dirty="0"/>
          </a:p>
        </p:txBody>
      </p:sp>
    </p:spTree>
    <p:extLst>
      <p:ext uri="{BB962C8B-B14F-4D97-AF65-F5344CB8AC3E}">
        <p14:creationId xmlns:p14="http://schemas.microsoft.com/office/powerpoint/2010/main" val="775851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dirty="0" smtClean="0"/>
              <a:t>Régimen de Incorporación a la Seguridad Social (</a:t>
            </a:r>
            <a:r>
              <a:rPr lang="es-MX" sz="4400" dirty="0" err="1" smtClean="0"/>
              <a:t>RISS</a:t>
            </a:r>
            <a:r>
              <a:rPr lang="es-MX" sz="4400" dirty="0" smtClean="0"/>
              <a:t>)</a:t>
            </a:r>
            <a:endParaRPr lang="es-MX" sz="4400" dirty="0"/>
          </a:p>
        </p:txBody>
      </p:sp>
      <p:sp>
        <p:nvSpPr>
          <p:cNvPr id="3" name="Marcador de contenido 2"/>
          <p:cNvSpPr>
            <a:spLocks noGrp="1"/>
          </p:cNvSpPr>
          <p:nvPr>
            <p:ph sz="half" idx="1"/>
          </p:nvPr>
        </p:nvSpPr>
        <p:spPr/>
        <p:txBody>
          <a:bodyPr>
            <a:noAutofit/>
          </a:bodyPr>
          <a:lstStyle/>
          <a:p>
            <a:pPr marL="0" indent="0" algn="just">
              <a:lnSpc>
                <a:spcPct val="100000"/>
              </a:lnSpc>
              <a:buNone/>
            </a:pPr>
            <a:r>
              <a:rPr lang="es-MX" sz="2000" b="1" dirty="0" smtClean="0"/>
              <a:t>Subsidio</a:t>
            </a:r>
            <a:endParaRPr lang="es-MX" sz="2000" dirty="0" smtClean="0"/>
          </a:p>
          <a:p>
            <a:pPr marL="547688" indent="-184150" algn="just">
              <a:lnSpc>
                <a:spcPct val="100000"/>
              </a:lnSpc>
            </a:pPr>
            <a:r>
              <a:rPr lang="es-MX" sz="2000" dirty="0">
                <a:solidFill>
                  <a:prstClr val="black"/>
                </a:solidFill>
                <a:cs typeface="Arial" panose="020B0604020202020204" pitchFamily="34" charset="0"/>
              </a:rPr>
              <a:t>Consiste en un porcentaje de descuento sobre las cuotas de seguridad social y aportaciones al INFONAVIT, hasta por 10 años conforme a la siguiente tabla, en función del año en el que el patrón se inscriba en el RIF.</a:t>
            </a:r>
          </a:p>
          <a:p>
            <a:pPr algn="just">
              <a:lnSpc>
                <a:spcPct val="100000"/>
              </a:lnSpc>
            </a:pPr>
            <a:endParaRPr lang="es-MX" sz="2000" dirty="0"/>
          </a:p>
          <a:p>
            <a:pPr algn="just">
              <a:lnSpc>
                <a:spcPct val="100000"/>
              </a:lnSpc>
            </a:pPr>
            <a:endParaRPr lang="es-MX" sz="2000" dirty="0" smtClean="0"/>
          </a:p>
          <a:p>
            <a:pPr marL="547688" indent="-184150" algn="just"/>
            <a:r>
              <a:rPr lang="es-MX" sz="2000" dirty="0">
                <a:solidFill>
                  <a:prstClr val="black"/>
                </a:solidFill>
                <a:cs typeface="Arial" panose="020B0604020202020204" pitchFamily="34" charset="0"/>
              </a:rPr>
              <a:t>En función de los esquemas de aseguramiento, el subsidio se determina de la siguiente forma:</a:t>
            </a:r>
          </a:p>
          <a:p>
            <a:pPr marL="1187768" lvl="2" indent="-184150" algn="just"/>
            <a:r>
              <a:rPr lang="es-MX" dirty="0">
                <a:solidFill>
                  <a:prstClr val="black"/>
                </a:solidFill>
                <a:cs typeface="Arial" panose="020B0604020202020204" pitchFamily="34" charset="0"/>
              </a:rPr>
              <a:t>Aseguramiento voluntario al régimen obligatorio.</a:t>
            </a:r>
            <a:endParaRPr lang="es-MX" sz="1200" dirty="0">
              <a:solidFill>
                <a:prstClr val="black"/>
              </a:solidFill>
              <a:cs typeface="Arial" panose="020B0604020202020204" pitchFamily="34" charset="0"/>
            </a:endParaRPr>
          </a:p>
          <a:p>
            <a:pPr lvl="2" algn="just">
              <a:lnSpc>
                <a:spcPct val="100000"/>
              </a:lnSpc>
            </a:pPr>
            <a:r>
              <a:rPr lang="es-MX" dirty="0" smtClean="0"/>
              <a:t>El porcentaje de subsidio se determina tomando como base de cálculo de las cuotas de seguridad social, un salario mínimo del D.F. (además para el </a:t>
            </a:r>
            <a:r>
              <a:rPr lang="es-MX" dirty="0" err="1" smtClean="0"/>
              <a:t>PPF</a:t>
            </a:r>
            <a:r>
              <a:rPr lang="es-MX" dirty="0" smtClean="0"/>
              <a:t> se incluye una prima de riesgo de trabajo)</a:t>
            </a:r>
          </a:p>
          <a:p>
            <a:pPr marL="1187768" lvl="2" indent="-184150" algn="just">
              <a:lnSpc>
                <a:spcPct val="100000"/>
              </a:lnSpc>
            </a:pPr>
            <a:r>
              <a:rPr lang="es-MX" dirty="0">
                <a:solidFill>
                  <a:prstClr val="black"/>
                </a:solidFill>
                <a:cs typeface="Arial" panose="020B0604020202020204" pitchFamily="34" charset="0"/>
              </a:rPr>
              <a:t>Régimen obligatorio.</a:t>
            </a:r>
          </a:p>
          <a:p>
            <a:pPr lvl="2" algn="just">
              <a:lnSpc>
                <a:spcPct val="100000"/>
              </a:lnSpc>
            </a:pPr>
            <a:r>
              <a:rPr lang="es-MX" dirty="0" smtClean="0"/>
              <a:t>El porcentaje del subsidio se determinará en función del salario real de los trabajadores, hasta un tope de 3 salarios mínimos para el D.F.</a:t>
            </a:r>
          </a:p>
          <a:p>
            <a:pPr marL="0" indent="0" algn="just">
              <a:lnSpc>
                <a:spcPct val="100000"/>
              </a:lnSpc>
              <a:buNone/>
            </a:pPr>
            <a:r>
              <a:rPr lang="es-MX" sz="2000" b="1" dirty="0" smtClean="0"/>
              <a:t>Causas de terminación del beneficio</a:t>
            </a:r>
          </a:p>
          <a:p>
            <a:pPr marL="547688" indent="-184150" algn="just">
              <a:lnSpc>
                <a:spcPct val="100000"/>
              </a:lnSpc>
            </a:pPr>
            <a:r>
              <a:rPr lang="es-MX" sz="2000" dirty="0">
                <a:solidFill>
                  <a:prstClr val="black"/>
                </a:solidFill>
                <a:cs typeface="Arial" panose="020B0604020202020204" pitchFamily="34" charset="0"/>
              </a:rPr>
              <a:t>Cuando los sujetos del beneficio dejen de tributar en el RIF.</a:t>
            </a:r>
          </a:p>
          <a:p>
            <a:pPr marL="547688" indent="-184150" algn="just">
              <a:lnSpc>
                <a:spcPct val="100000"/>
              </a:lnSpc>
            </a:pPr>
            <a:r>
              <a:rPr lang="es-MX" sz="2000" dirty="0">
                <a:solidFill>
                  <a:prstClr val="black"/>
                </a:solidFill>
                <a:cs typeface="Arial" panose="020B0604020202020204" pitchFamily="34" charset="0"/>
              </a:rPr>
              <a:t>Cuando los patrones realicen un ajuste al salario de los trabajadores a la baja o incurra en alguna simulación u omisión que impacte el cumplimiento de las obligaciones.</a:t>
            </a:r>
          </a:p>
          <a:p>
            <a:pPr marL="547688" indent="-184150" algn="just">
              <a:lnSpc>
                <a:spcPct val="100000"/>
              </a:lnSpc>
            </a:pPr>
            <a:r>
              <a:rPr lang="es-MX" sz="2000" dirty="0">
                <a:solidFill>
                  <a:prstClr val="black"/>
                </a:solidFill>
                <a:cs typeface="Arial" panose="020B0604020202020204" pitchFamily="34" charset="0"/>
              </a:rPr>
              <a:t>Cuando el patrón deje de cubrir los pagos de las contribuciones dentro de los periodos establecidos o dejen de cubrirlas.</a:t>
            </a:r>
          </a:p>
          <a:p>
            <a:pPr marL="547688" indent="-184150" algn="just">
              <a:lnSpc>
                <a:spcPct val="100000"/>
              </a:lnSpc>
            </a:pPr>
            <a:r>
              <a:rPr lang="es-MX" sz="2000" dirty="0">
                <a:solidFill>
                  <a:prstClr val="black"/>
                </a:solidFill>
                <a:cs typeface="Arial" panose="020B0604020202020204" pitchFamily="34" charset="0"/>
              </a:rPr>
              <a:t>Por el transcurso de los 10 años de su incorporación al RIF.</a:t>
            </a:r>
          </a:p>
          <a:p>
            <a:pPr marL="0" indent="0" algn="just">
              <a:lnSpc>
                <a:spcPct val="100000"/>
              </a:lnSpc>
              <a:buNone/>
            </a:pPr>
            <a:r>
              <a:rPr lang="es-MX" sz="2000" b="1" dirty="0" smtClean="0"/>
              <a:t>Consecuencias de la terminación</a:t>
            </a:r>
          </a:p>
          <a:p>
            <a:pPr marL="547688" indent="-184150" algn="just"/>
            <a:r>
              <a:rPr lang="es-MX" sz="2000" dirty="0">
                <a:solidFill>
                  <a:prstClr val="black"/>
                </a:solidFill>
                <a:cs typeface="Arial" panose="020B0604020202020204" pitchFamily="34" charset="0"/>
              </a:rPr>
              <a:t>Dejarán de ser sujetos del subsidio.</a:t>
            </a:r>
          </a:p>
          <a:p>
            <a:pPr marL="547688" indent="-184150" algn="just"/>
            <a:r>
              <a:rPr lang="es-MX" sz="2000" dirty="0">
                <a:solidFill>
                  <a:prstClr val="black"/>
                </a:solidFill>
                <a:cs typeface="Arial" panose="020B0604020202020204" pitchFamily="34" charset="0"/>
              </a:rPr>
              <a:t>Deberán cubrir las cuotas y aportaciones correspondientes de manera integral, dentro de los periodos de pago que prevé la </a:t>
            </a:r>
            <a:r>
              <a:rPr lang="es-MX" sz="2000" dirty="0" err="1">
                <a:solidFill>
                  <a:prstClr val="black"/>
                </a:solidFill>
                <a:cs typeface="Arial" panose="020B0604020202020204" pitchFamily="34" charset="0"/>
              </a:rPr>
              <a:t>LSS</a:t>
            </a:r>
            <a:r>
              <a:rPr lang="es-MX" sz="2000" dirty="0">
                <a:solidFill>
                  <a:prstClr val="black"/>
                </a:solidFill>
                <a:cs typeface="Arial" panose="020B0604020202020204" pitchFamily="34" charset="0"/>
              </a:rPr>
              <a:t>.</a:t>
            </a:r>
          </a:p>
          <a:p>
            <a:pPr marL="547688" indent="-184150" algn="just"/>
            <a:r>
              <a:rPr lang="es-MX" sz="2000" dirty="0">
                <a:solidFill>
                  <a:prstClr val="black"/>
                </a:solidFill>
                <a:cs typeface="Arial" panose="020B0604020202020204" pitchFamily="34" charset="0"/>
              </a:rPr>
              <a:t>No podrán volver a ser sujetos del beneficio.</a:t>
            </a:r>
          </a:p>
        </p:txBody>
      </p:sp>
      <p:graphicFrame>
        <p:nvGraphicFramePr>
          <p:cNvPr id="6" name="4 Tabla"/>
          <p:cNvGraphicFramePr>
            <a:graphicFrameLocks noGrp="1"/>
          </p:cNvGraphicFramePr>
          <p:nvPr>
            <p:extLst>
              <p:ext uri="{D42A27DB-BD31-4B8C-83A1-F6EECF244321}">
                <p14:modId xmlns:p14="http://schemas.microsoft.com/office/powerpoint/2010/main" val="3854865847"/>
              </p:ext>
            </p:extLst>
          </p:nvPr>
        </p:nvGraphicFramePr>
        <p:xfrm>
          <a:off x="1488182" y="2940883"/>
          <a:ext cx="13129694" cy="578930"/>
        </p:xfrm>
        <a:graphic>
          <a:graphicData uri="http://schemas.openxmlformats.org/drawingml/2006/table">
            <a:tbl>
              <a:tblPr firstCol="1" bandRow="1">
                <a:tableStyleId>{5C22544A-7EE6-4342-B048-85BDC9FD1C3A}</a:tableStyleId>
              </a:tblPr>
              <a:tblGrid>
                <a:gridCol w="1311799"/>
                <a:gridCol w="1311799"/>
                <a:gridCol w="1313262"/>
                <a:gridCol w="1313262"/>
                <a:gridCol w="1313262"/>
                <a:gridCol w="1313262"/>
                <a:gridCol w="1313262"/>
                <a:gridCol w="1313262"/>
                <a:gridCol w="1313262"/>
                <a:gridCol w="1313262"/>
              </a:tblGrid>
              <a:tr h="289465">
                <a:tc>
                  <a:txBody>
                    <a:bodyPr/>
                    <a:lstStyle/>
                    <a:p>
                      <a:pPr algn="ctr">
                        <a:lnSpc>
                          <a:spcPct val="115000"/>
                        </a:lnSpc>
                        <a:spcAft>
                          <a:spcPts val="0"/>
                        </a:spcAft>
                      </a:pPr>
                      <a:r>
                        <a:rPr lang="es-MX" sz="1600" b="0" dirty="0">
                          <a:solidFill>
                            <a:schemeClr val="bg1"/>
                          </a:solidFill>
                          <a:effectLst/>
                          <a:latin typeface="+mn-lt"/>
                        </a:rPr>
                        <a:t>Año 1</a:t>
                      </a:r>
                      <a:endParaRPr lang="es-MX" sz="1600" b="0" dirty="0">
                        <a:solidFill>
                          <a:schemeClr val="bg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42145"/>
                    </a:solidFill>
                  </a:tcPr>
                </a:tc>
                <a:tc>
                  <a:txBody>
                    <a:bodyPr/>
                    <a:lstStyle/>
                    <a:p>
                      <a:pPr algn="ctr">
                        <a:lnSpc>
                          <a:spcPct val="115000"/>
                        </a:lnSpc>
                        <a:spcAft>
                          <a:spcPts val="0"/>
                        </a:spcAft>
                      </a:pPr>
                      <a:r>
                        <a:rPr lang="es-MX" sz="1600" b="0" dirty="0">
                          <a:solidFill>
                            <a:schemeClr val="bg1"/>
                          </a:solidFill>
                          <a:effectLst/>
                          <a:latin typeface="+mn-lt"/>
                        </a:rPr>
                        <a:t>Año 2</a:t>
                      </a:r>
                      <a:endParaRPr lang="es-MX" sz="1600" b="0" dirty="0">
                        <a:solidFill>
                          <a:schemeClr val="bg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42145"/>
                    </a:solidFill>
                  </a:tcPr>
                </a:tc>
                <a:tc>
                  <a:txBody>
                    <a:bodyPr/>
                    <a:lstStyle/>
                    <a:p>
                      <a:pPr algn="ctr">
                        <a:lnSpc>
                          <a:spcPct val="115000"/>
                        </a:lnSpc>
                        <a:spcAft>
                          <a:spcPts val="0"/>
                        </a:spcAft>
                      </a:pPr>
                      <a:r>
                        <a:rPr lang="es-MX" sz="1600" b="0" dirty="0">
                          <a:solidFill>
                            <a:schemeClr val="bg1"/>
                          </a:solidFill>
                          <a:effectLst/>
                          <a:latin typeface="+mn-lt"/>
                        </a:rPr>
                        <a:t>Año 3</a:t>
                      </a:r>
                      <a:endParaRPr lang="es-MX" sz="1600" b="0" dirty="0">
                        <a:solidFill>
                          <a:schemeClr val="bg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42145"/>
                    </a:solidFill>
                  </a:tcPr>
                </a:tc>
                <a:tc>
                  <a:txBody>
                    <a:bodyPr/>
                    <a:lstStyle/>
                    <a:p>
                      <a:pPr algn="ctr">
                        <a:lnSpc>
                          <a:spcPct val="115000"/>
                        </a:lnSpc>
                        <a:spcAft>
                          <a:spcPts val="0"/>
                        </a:spcAft>
                      </a:pPr>
                      <a:r>
                        <a:rPr lang="es-MX" sz="1600" b="0" dirty="0">
                          <a:solidFill>
                            <a:schemeClr val="bg1"/>
                          </a:solidFill>
                          <a:effectLst/>
                          <a:latin typeface="+mn-lt"/>
                        </a:rPr>
                        <a:t>Año 4</a:t>
                      </a:r>
                      <a:endParaRPr lang="es-MX" sz="1600" b="0" dirty="0">
                        <a:solidFill>
                          <a:schemeClr val="bg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42145"/>
                    </a:solidFill>
                  </a:tcPr>
                </a:tc>
                <a:tc>
                  <a:txBody>
                    <a:bodyPr/>
                    <a:lstStyle/>
                    <a:p>
                      <a:pPr algn="ctr">
                        <a:lnSpc>
                          <a:spcPct val="115000"/>
                        </a:lnSpc>
                        <a:spcAft>
                          <a:spcPts val="0"/>
                        </a:spcAft>
                      </a:pPr>
                      <a:r>
                        <a:rPr lang="es-MX" sz="1600" b="0" dirty="0">
                          <a:solidFill>
                            <a:schemeClr val="bg1"/>
                          </a:solidFill>
                          <a:effectLst/>
                          <a:latin typeface="+mn-lt"/>
                        </a:rPr>
                        <a:t>Año 5</a:t>
                      </a:r>
                      <a:endParaRPr lang="es-MX" sz="1600" b="0" dirty="0">
                        <a:solidFill>
                          <a:schemeClr val="bg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42145"/>
                    </a:solidFill>
                  </a:tcPr>
                </a:tc>
                <a:tc>
                  <a:txBody>
                    <a:bodyPr/>
                    <a:lstStyle/>
                    <a:p>
                      <a:pPr algn="ctr">
                        <a:lnSpc>
                          <a:spcPct val="115000"/>
                        </a:lnSpc>
                        <a:spcAft>
                          <a:spcPts val="0"/>
                        </a:spcAft>
                      </a:pPr>
                      <a:r>
                        <a:rPr lang="es-MX" sz="1600" b="0" dirty="0">
                          <a:solidFill>
                            <a:schemeClr val="bg1"/>
                          </a:solidFill>
                          <a:effectLst/>
                          <a:latin typeface="+mn-lt"/>
                        </a:rPr>
                        <a:t>Año 6</a:t>
                      </a:r>
                      <a:endParaRPr lang="es-MX" sz="1600" b="0" dirty="0">
                        <a:solidFill>
                          <a:schemeClr val="bg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42145"/>
                    </a:solidFill>
                  </a:tcPr>
                </a:tc>
                <a:tc>
                  <a:txBody>
                    <a:bodyPr/>
                    <a:lstStyle/>
                    <a:p>
                      <a:pPr algn="ctr">
                        <a:lnSpc>
                          <a:spcPct val="115000"/>
                        </a:lnSpc>
                        <a:spcAft>
                          <a:spcPts val="0"/>
                        </a:spcAft>
                      </a:pPr>
                      <a:r>
                        <a:rPr lang="es-MX" sz="1600" b="0" dirty="0">
                          <a:solidFill>
                            <a:schemeClr val="bg1"/>
                          </a:solidFill>
                          <a:effectLst/>
                          <a:latin typeface="+mn-lt"/>
                        </a:rPr>
                        <a:t>Año 7</a:t>
                      </a:r>
                      <a:endParaRPr lang="es-MX" sz="1600" b="0" dirty="0">
                        <a:solidFill>
                          <a:schemeClr val="bg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42145"/>
                    </a:solidFill>
                  </a:tcPr>
                </a:tc>
                <a:tc>
                  <a:txBody>
                    <a:bodyPr/>
                    <a:lstStyle/>
                    <a:p>
                      <a:pPr algn="ctr">
                        <a:lnSpc>
                          <a:spcPct val="115000"/>
                        </a:lnSpc>
                        <a:spcAft>
                          <a:spcPts val="0"/>
                        </a:spcAft>
                      </a:pPr>
                      <a:r>
                        <a:rPr lang="es-MX" sz="1600" b="0" dirty="0">
                          <a:solidFill>
                            <a:schemeClr val="bg1"/>
                          </a:solidFill>
                          <a:effectLst/>
                          <a:latin typeface="+mn-lt"/>
                        </a:rPr>
                        <a:t>Año 8</a:t>
                      </a:r>
                      <a:endParaRPr lang="es-MX" sz="1600" b="0" dirty="0">
                        <a:solidFill>
                          <a:schemeClr val="bg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42145"/>
                    </a:solidFill>
                  </a:tcPr>
                </a:tc>
                <a:tc>
                  <a:txBody>
                    <a:bodyPr/>
                    <a:lstStyle/>
                    <a:p>
                      <a:pPr algn="ctr">
                        <a:lnSpc>
                          <a:spcPct val="115000"/>
                        </a:lnSpc>
                        <a:spcAft>
                          <a:spcPts val="0"/>
                        </a:spcAft>
                      </a:pPr>
                      <a:r>
                        <a:rPr lang="es-MX" sz="1600" b="0" dirty="0">
                          <a:solidFill>
                            <a:schemeClr val="bg1"/>
                          </a:solidFill>
                          <a:effectLst/>
                          <a:latin typeface="+mn-lt"/>
                        </a:rPr>
                        <a:t>Año 9</a:t>
                      </a:r>
                      <a:endParaRPr lang="es-MX" sz="1600" b="0" dirty="0">
                        <a:solidFill>
                          <a:schemeClr val="bg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42145"/>
                    </a:solidFill>
                  </a:tcPr>
                </a:tc>
                <a:tc>
                  <a:txBody>
                    <a:bodyPr/>
                    <a:lstStyle/>
                    <a:p>
                      <a:pPr algn="ctr">
                        <a:lnSpc>
                          <a:spcPct val="115000"/>
                        </a:lnSpc>
                        <a:spcAft>
                          <a:spcPts val="0"/>
                        </a:spcAft>
                      </a:pPr>
                      <a:r>
                        <a:rPr lang="es-MX" sz="1600" b="0" dirty="0">
                          <a:solidFill>
                            <a:schemeClr val="bg1"/>
                          </a:solidFill>
                          <a:effectLst/>
                          <a:latin typeface="+mn-lt"/>
                        </a:rPr>
                        <a:t>Año 10</a:t>
                      </a:r>
                      <a:endParaRPr lang="es-MX" sz="1600" b="0" dirty="0">
                        <a:solidFill>
                          <a:schemeClr val="bg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42145"/>
                    </a:solidFill>
                  </a:tcPr>
                </a:tc>
              </a:tr>
              <a:tr h="289465">
                <a:tc>
                  <a:txBody>
                    <a:bodyPr/>
                    <a:lstStyle/>
                    <a:p>
                      <a:pPr algn="ctr">
                        <a:lnSpc>
                          <a:spcPct val="115000"/>
                        </a:lnSpc>
                        <a:spcAft>
                          <a:spcPts val="0"/>
                        </a:spcAft>
                      </a:pPr>
                      <a:r>
                        <a:rPr lang="es-MX" sz="1600" b="0" dirty="0">
                          <a:solidFill>
                            <a:schemeClr val="tx1"/>
                          </a:solidFill>
                          <a:effectLst/>
                          <a:latin typeface="+mn-lt"/>
                        </a:rPr>
                        <a:t>50%</a:t>
                      </a:r>
                      <a:endParaRPr lang="es-MX" sz="1600" b="0" dirty="0">
                        <a:solidFill>
                          <a:schemeClr val="tx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MX" sz="1600" b="0" dirty="0">
                          <a:solidFill>
                            <a:schemeClr val="tx1"/>
                          </a:solidFill>
                          <a:effectLst/>
                          <a:latin typeface="+mn-lt"/>
                        </a:rPr>
                        <a:t>50%</a:t>
                      </a:r>
                      <a:endParaRPr lang="es-MX" sz="1600" b="0" dirty="0">
                        <a:solidFill>
                          <a:schemeClr val="tx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MX" sz="1600" b="0" dirty="0">
                          <a:solidFill>
                            <a:schemeClr val="tx1"/>
                          </a:solidFill>
                          <a:effectLst/>
                          <a:latin typeface="+mn-lt"/>
                        </a:rPr>
                        <a:t>40%</a:t>
                      </a:r>
                      <a:endParaRPr lang="es-MX" sz="1600" b="0" dirty="0">
                        <a:solidFill>
                          <a:schemeClr val="tx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MX" sz="1600" b="0" dirty="0">
                          <a:solidFill>
                            <a:schemeClr val="tx1"/>
                          </a:solidFill>
                          <a:effectLst/>
                          <a:latin typeface="+mn-lt"/>
                        </a:rPr>
                        <a:t>40%</a:t>
                      </a:r>
                      <a:endParaRPr lang="es-MX" sz="1600" b="0" dirty="0">
                        <a:solidFill>
                          <a:schemeClr val="tx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MX" sz="1600" b="0" dirty="0">
                          <a:solidFill>
                            <a:schemeClr val="tx1"/>
                          </a:solidFill>
                          <a:effectLst/>
                          <a:latin typeface="+mn-lt"/>
                        </a:rPr>
                        <a:t>30%</a:t>
                      </a:r>
                      <a:endParaRPr lang="es-MX" sz="1600" b="0" dirty="0">
                        <a:solidFill>
                          <a:schemeClr val="tx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MX" sz="1600" b="0" dirty="0">
                          <a:solidFill>
                            <a:schemeClr val="tx1"/>
                          </a:solidFill>
                          <a:effectLst/>
                          <a:latin typeface="+mn-lt"/>
                        </a:rPr>
                        <a:t>30%</a:t>
                      </a:r>
                      <a:endParaRPr lang="es-MX" sz="1600" b="0" dirty="0">
                        <a:solidFill>
                          <a:schemeClr val="tx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MX" sz="1600" b="0" dirty="0">
                          <a:solidFill>
                            <a:schemeClr val="tx1"/>
                          </a:solidFill>
                          <a:effectLst/>
                          <a:latin typeface="+mn-lt"/>
                        </a:rPr>
                        <a:t>20%</a:t>
                      </a:r>
                      <a:endParaRPr lang="es-MX" sz="1600" b="0" dirty="0">
                        <a:solidFill>
                          <a:schemeClr val="tx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MX" sz="1600" b="0" dirty="0">
                          <a:solidFill>
                            <a:schemeClr val="tx1"/>
                          </a:solidFill>
                          <a:effectLst/>
                          <a:latin typeface="+mn-lt"/>
                        </a:rPr>
                        <a:t>20%</a:t>
                      </a:r>
                      <a:endParaRPr lang="es-MX" sz="1600" b="0" dirty="0">
                        <a:solidFill>
                          <a:schemeClr val="tx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MX" sz="1600" b="0" dirty="0">
                          <a:solidFill>
                            <a:schemeClr val="tx1"/>
                          </a:solidFill>
                          <a:effectLst/>
                          <a:latin typeface="+mn-lt"/>
                        </a:rPr>
                        <a:t>10%</a:t>
                      </a:r>
                      <a:endParaRPr lang="es-MX" sz="1600" b="0" dirty="0">
                        <a:solidFill>
                          <a:schemeClr val="tx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MX" sz="1600" b="0" dirty="0">
                          <a:solidFill>
                            <a:schemeClr val="tx1"/>
                          </a:solidFill>
                          <a:effectLst/>
                          <a:latin typeface="+mn-lt"/>
                        </a:rPr>
                        <a:t>10%</a:t>
                      </a:r>
                      <a:endParaRPr lang="es-MX" sz="1600" b="0" dirty="0">
                        <a:solidFill>
                          <a:schemeClr val="tx1"/>
                        </a:solidFill>
                        <a:effectLst/>
                        <a:latin typeface="+mn-lt"/>
                        <a:ea typeface="Calibri"/>
                        <a:cs typeface="Times New Roman"/>
                      </a:endParaRPr>
                    </a:p>
                  </a:txBody>
                  <a:tcPr marL="68580" marR="68580"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029881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800" dirty="0" smtClean="0"/>
              <a:t>Beneficios de la Seguridad Social</a:t>
            </a:r>
            <a:endParaRPr lang="es-MX" sz="4800" dirty="0"/>
          </a:p>
        </p:txBody>
      </p:sp>
      <p:sp>
        <p:nvSpPr>
          <p:cNvPr id="3" name="Marcador de contenido 2"/>
          <p:cNvSpPr>
            <a:spLocks noGrp="1"/>
          </p:cNvSpPr>
          <p:nvPr>
            <p:ph sz="half" idx="1"/>
          </p:nvPr>
        </p:nvSpPr>
        <p:spPr/>
        <p:txBody>
          <a:bodyPr>
            <a:normAutofit/>
          </a:bodyPr>
          <a:lstStyle/>
          <a:p>
            <a:pPr marL="0" lvl="1" indent="0" algn="just">
              <a:buNone/>
              <a:defRPr/>
            </a:pPr>
            <a:r>
              <a:rPr lang="es-MX" sz="2000" b="1" dirty="0" smtClean="0">
                <a:cs typeface="Arial" panose="020B0604020202020204" pitchFamily="34" charset="0"/>
              </a:rPr>
              <a:t>Finalidad de la seguridad social</a:t>
            </a:r>
            <a:endParaRPr lang="es-MX" sz="2000" b="1" dirty="0">
              <a:cs typeface="Arial" panose="020B0604020202020204" pitchFamily="34" charset="0"/>
            </a:endParaRPr>
          </a:p>
          <a:p>
            <a:pPr marL="547688" lvl="1" indent="-184150" algn="just">
              <a:buFont typeface="Arial"/>
              <a:buChar char="•"/>
              <a:defRPr/>
            </a:pPr>
            <a:r>
              <a:rPr lang="es-MX" sz="2000" dirty="0">
                <a:solidFill>
                  <a:prstClr val="black"/>
                </a:solidFill>
                <a:cs typeface="Arial" panose="020B0604020202020204" pitchFamily="34" charset="0"/>
              </a:rPr>
              <a:t>Garantizar el derecho a la salud, asistencia médica, la protección de los medios de subsistencia y los servicios sociales necesarios para el bienestar individual y colectivo, así como el otorgamiento de una pensión que, en su caso y previo cumplimiento de los requisitos legales, será garantizada por el Estado.</a:t>
            </a:r>
          </a:p>
          <a:p>
            <a:pPr marL="547688" indent="-184150" algn="just"/>
            <a:endParaRPr lang="es-MX" sz="2000" dirty="0">
              <a:solidFill>
                <a:prstClr val="black"/>
              </a:solidFill>
              <a:cs typeface="Arial" panose="020B0604020202020204" pitchFamily="34" charset="0"/>
            </a:endParaRPr>
          </a:p>
        </p:txBody>
      </p:sp>
      <p:graphicFrame>
        <p:nvGraphicFramePr>
          <p:cNvPr id="4" name="5 Tabla"/>
          <p:cNvGraphicFramePr>
            <a:graphicFrameLocks noGrp="1"/>
          </p:cNvGraphicFramePr>
          <p:nvPr>
            <p:extLst>
              <p:ext uri="{D42A27DB-BD31-4B8C-83A1-F6EECF244321}">
                <p14:modId xmlns:p14="http://schemas.microsoft.com/office/powerpoint/2010/main" val="1930945661"/>
              </p:ext>
            </p:extLst>
          </p:nvPr>
        </p:nvGraphicFramePr>
        <p:xfrm>
          <a:off x="1440494" y="3287287"/>
          <a:ext cx="13202431" cy="3167547"/>
        </p:xfrm>
        <a:graphic>
          <a:graphicData uri="http://schemas.openxmlformats.org/drawingml/2006/table">
            <a:tbl>
              <a:tblPr>
                <a:tableStyleId>{5C22544A-7EE6-4342-B048-85BDC9FD1C3A}</a:tableStyleId>
              </a:tblPr>
              <a:tblGrid>
                <a:gridCol w="1756088"/>
                <a:gridCol w="1072714"/>
                <a:gridCol w="1048334"/>
                <a:gridCol w="1097093"/>
                <a:gridCol w="1206803"/>
                <a:gridCol w="1133664"/>
                <a:gridCol w="889865"/>
                <a:gridCol w="1036144"/>
                <a:gridCol w="938625"/>
                <a:gridCol w="831827"/>
                <a:gridCol w="1095637"/>
                <a:gridCol w="1095637"/>
              </a:tblGrid>
              <a:tr h="336748">
                <a:tc rowSpan="2">
                  <a:txBody>
                    <a:bodyPr/>
                    <a:lstStyle/>
                    <a:p>
                      <a:pPr algn="ctr" fontAlgn="ctr"/>
                      <a:r>
                        <a:rPr lang="es-MX" sz="1400" u="none" strike="noStrike" dirty="0" smtClean="0">
                          <a:solidFill>
                            <a:schemeClr val="bg1"/>
                          </a:solidFill>
                          <a:effectLst/>
                        </a:rPr>
                        <a:t>Beneficiario del subsidio </a:t>
                      </a:r>
                      <a:r>
                        <a:rPr lang="es-MX" sz="1400" u="none" strike="noStrike" baseline="30000" dirty="0" smtClean="0">
                          <a:solidFill>
                            <a:schemeClr val="bg1"/>
                          </a:solidFill>
                          <a:effectLst/>
                        </a:rPr>
                        <a:t>1</a:t>
                      </a:r>
                      <a:endParaRPr lang="es-MX" sz="1400" b="0" i="0" u="none" strike="noStrike" baseline="30000" dirty="0">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c gridSpan="2">
                  <a:txBody>
                    <a:bodyPr/>
                    <a:lstStyle/>
                    <a:p>
                      <a:pPr algn="ctr" fontAlgn="ctr"/>
                      <a:r>
                        <a:rPr lang="es-MX" sz="1400" u="none" strike="noStrike" dirty="0">
                          <a:solidFill>
                            <a:schemeClr val="bg1"/>
                          </a:solidFill>
                          <a:effectLst/>
                        </a:rPr>
                        <a:t>Riesgos de </a:t>
                      </a:r>
                      <a:r>
                        <a:rPr lang="es-MX" sz="1400" u="none" strike="noStrike" dirty="0" smtClean="0">
                          <a:solidFill>
                            <a:schemeClr val="bg1"/>
                          </a:solidFill>
                          <a:effectLst/>
                        </a:rPr>
                        <a:t>Trabajo</a:t>
                      </a:r>
                      <a:r>
                        <a:rPr lang="es-MX" sz="1400" u="none" strike="noStrike" baseline="30000" dirty="0" smtClean="0">
                          <a:solidFill>
                            <a:schemeClr val="bg1"/>
                          </a:solidFill>
                          <a:effectLst/>
                        </a:rPr>
                        <a:t>2</a:t>
                      </a:r>
                      <a:endParaRPr lang="es-MX" sz="1400" b="0" i="0" u="none" strike="noStrike" baseline="30000" dirty="0">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c hMerge="1">
                  <a:txBody>
                    <a:bodyPr/>
                    <a:lstStyle/>
                    <a:p>
                      <a:endParaRPr lang="es-MX"/>
                    </a:p>
                  </a:txBody>
                  <a:tcPr/>
                </a:tc>
                <a:tc gridSpan="2">
                  <a:txBody>
                    <a:bodyPr/>
                    <a:lstStyle/>
                    <a:p>
                      <a:pPr algn="ctr" fontAlgn="ctr"/>
                      <a:r>
                        <a:rPr lang="es-MX" sz="1400" u="none" strike="noStrike" dirty="0">
                          <a:solidFill>
                            <a:schemeClr val="bg1"/>
                          </a:solidFill>
                          <a:effectLst/>
                        </a:rPr>
                        <a:t>Enfermedades y Maternidad</a:t>
                      </a:r>
                      <a:endParaRPr lang="es-MX" sz="1400" b="0" i="0" u="none" strike="noStrike" dirty="0">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c hMerge="1">
                  <a:txBody>
                    <a:bodyPr/>
                    <a:lstStyle/>
                    <a:p>
                      <a:endParaRPr lang="es-MX"/>
                    </a:p>
                  </a:txBody>
                  <a:tcPr/>
                </a:tc>
                <a:tc gridSpan="2">
                  <a:txBody>
                    <a:bodyPr/>
                    <a:lstStyle/>
                    <a:p>
                      <a:pPr algn="ctr" fontAlgn="ctr"/>
                      <a:r>
                        <a:rPr lang="es-MX" sz="1400" u="none" strike="noStrike" dirty="0">
                          <a:solidFill>
                            <a:schemeClr val="bg1"/>
                          </a:solidFill>
                          <a:effectLst/>
                        </a:rPr>
                        <a:t>Invalidez y Vida</a:t>
                      </a:r>
                      <a:endParaRPr lang="es-MX" sz="1400" b="0" i="0" u="none" strike="noStrike" dirty="0">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c hMerge="1">
                  <a:txBody>
                    <a:bodyPr/>
                    <a:lstStyle/>
                    <a:p>
                      <a:endParaRPr lang="es-MX"/>
                    </a:p>
                  </a:txBody>
                  <a:tcPr/>
                </a:tc>
                <a:tc gridSpan="3">
                  <a:txBody>
                    <a:bodyPr/>
                    <a:lstStyle/>
                    <a:p>
                      <a:pPr algn="ctr" fontAlgn="ctr"/>
                      <a:r>
                        <a:rPr lang="es-MX" sz="1400" u="none" strike="noStrike" dirty="0">
                          <a:solidFill>
                            <a:schemeClr val="bg1"/>
                          </a:solidFill>
                          <a:effectLst/>
                        </a:rPr>
                        <a:t>Retiro, Cesantía en Edad Avanzada y Vejez</a:t>
                      </a:r>
                      <a:endParaRPr lang="es-MX" sz="1400" b="0" i="0" u="none" strike="noStrike" dirty="0">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c hMerge="1">
                  <a:txBody>
                    <a:bodyPr/>
                    <a:lstStyle/>
                    <a:p>
                      <a:endParaRPr lang="es-MX"/>
                    </a:p>
                  </a:txBody>
                  <a:tcPr/>
                </a:tc>
                <a:tc hMerge="1">
                  <a:txBody>
                    <a:bodyPr/>
                    <a:lstStyle/>
                    <a:p>
                      <a:endParaRPr lang="es-MX"/>
                    </a:p>
                  </a:txBody>
                  <a:tcPr/>
                </a:tc>
                <a:tc gridSpan="2">
                  <a:txBody>
                    <a:bodyPr/>
                    <a:lstStyle/>
                    <a:p>
                      <a:pPr algn="ctr" fontAlgn="ctr"/>
                      <a:r>
                        <a:rPr lang="es-MX" sz="1400" u="none" strike="noStrike">
                          <a:solidFill>
                            <a:schemeClr val="bg1"/>
                          </a:solidFill>
                          <a:effectLst/>
                        </a:rPr>
                        <a:t>Guarderías y Prestaciones Sociales</a:t>
                      </a:r>
                      <a:endParaRPr lang="es-MX" sz="1400" b="0" i="0" u="none" strike="noStrike">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c hMerge="1">
                  <a:txBody>
                    <a:bodyPr/>
                    <a:lstStyle/>
                    <a:p>
                      <a:endParaRPr lang="es-MX"/>
                    </a:p>
                  </a:txBody>
                  <a:tcPr/>
                </a:tc>
              </a:tr>
              <a:tr h="547998">
                <a:tc vMerge="1">
                  <a:txBody>
                    <a:bodyPr/>
                    <a:lstStyle/>
                    <a:p>
                      <a:endParaRPr lang="es-MX"/>
                    </a:p>
                  </a:txBody>
                  <a:tcPr/>
                </a:tc>
                <a:tc>
                  <a:txBody>
                    <a:bodyPr/>
                    <a:lstStyle/>
                    <a:p>
                      <a:pPr algn="ctr" fontAlgn="ctr"/>
                      <a:r>
                        <a:rPr lang="es-MX" sz="1400" u="none" strike="noStrike" dirty="0">
                          <a:solidFill>
                            <a:schemeClr val="bg1"/>
                          </a:solidFill>
                          <a:effectLst/>
                        </a:rPr>
                        <a:t>Prestaciones en Especie</a:t>
                      </a:r>
                      <a:endParaRPr lang="es-MX" sz="1400" b="0" i="0" u="none" strike="noStrike" dirty="0">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c>
                  <a:txBody>
                    <a:bodyPr/>
                    <a:lstStyle/>
                    <a:p>
                      <a:pPr algn="ctr" fontAlgn="ctr"/>
                      <a:r>
                        <a:rPr lang="es-MX" sz="1400" u="none" strike="noStrike">
                          <a:solidFill>
                            <a:schemeClr val="bg1"/>
                          </a:solidFill>
                          <a:effectLst/>
                        </a:rPr>
                        <a:t>Prestaciones en Dinero</a:t>
                      </a:r>
                      <a:endParaRPr lang="es-MX" sz="1400" b="0" i="0" u="none" strike="noStrike">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c>
                  <a:txBody>
                    <a:bodyPr/>
                    <a:lstStyle/>
                    <a:p>
                      <a:pPr algn="ctr" fontAlgn="ctr"/>
                      <a:r>
                        <a:rPr lang="es-MX" sz="1400" u="none" strike="noStrike">
                          <a:solidFill>
                            <a:schemeClr val="bg1"/>
                          </a:solidFill>
                          <a:effectLst/>
                        </a:rPr>
                        <a:t>Prestaciones en Especie</a:t>
                      </a:r>
                      <a:endParaRPr lang="es-MX" sz="1400" b="0" i="0" u="none" strike="noStrike">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c>
                  <a:txBody>
                    <a:bodyPr/>
                    <a:lstStyle/>
                    <a:p>
                      <a:pPr algn="ctr" fontAlgn="ctr"/>
                      <a:r>
                        <a:rPr lang="es-MX" sz="1400" u="none" strike="noStrike">
                          <a:solidFill>
                            <a:schemeClr val="bg1"/>
                          </a:solidFill>
                          <a:effectLst/>
                        </a:rPr>
                        <a:t>Prestaciones en Dinero</a:t>
                      </a:r>
                      <a:endParaRPr lang="es-MX" sz="1400" b="0" i="0" u="none" strike="noStrike">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c>
                  <a:txBody>
                    <a:bodyPr/>
                    <a:lstStyle/>
                    <a:p>
                      <a:pPr algn="ctr" fontAlgn="ctr"/>
                      <a:r>
                        <a:rPr lang="es-MX" sz="1400" u="none" strike="noStrike" dirty="0">
                          <a:solidFill>
                            <a:schemeClr val="bg1"/>
                          </a:solidFill>
                          <a:effectLst/>
                        </a:rPr>
                        <a:t>Invalidez </a:t>
                      </a:r>
                      <a:endParaRPr lang="es-MX" sz="1400" b="0" i="0" u="none" strike="noStrike" dirty="0">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c>
                  <a:txBody>
                    <a:bodyPr/>
                    <a:lstStyle/>
                    <a:p>
                      <a:pPr algn="ctr" fontAlgn="ctr"/>
                      <a:r>
                        <a:rPr lang="es-MX" sz="1400" u="none" strike="noStrike" dirty="0">
                          <a:solidFill>
                            <a:schemeClr val="bg1"/>
                          </a:solidFill>
                          <a:effectLst/>
                        </a:rPr>
                        <a:t>Vida</a:t>
                      </a:r>
                      <a:endParaRPr lang="es-MX" sz="1400" b="0" i="0" u="none" strike="noStrike" dirty="0">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c>
                  <a:txBody>
                    <a:bodyPr/>
                    <a:lstStyle/>
                    <a:p>
                      <a:pPr algn="ctr" fontAlgn="ctr"/>
                      <a:r>
                        <a:rPr lang="es-MX" sz="1400" u="none" strike="noStrike" dirty="0">
                          <a:solidFill>
                            <a:schemeClr val="bg1"/>
                          </a:solidFill>
                          <a:effectLst/>
                        </a:rPr>
                        <a:t>Retiro</a:t>
                      </a:r>
                      <a:endParaRPr lang="es-MX" sz="1400" b="0" i="0" u="none" strike="noStrike" dirty="0">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c>
                  <a:txBody>
                    <a:bodyPr/>
                    <a:lstStyle/>
                    <a:p>
                      <a:pPr algn="ctr" fontAlgn="ctr"/>
                      <a:r>
                        <a:rPr lang="es-MX" sz="1400" u="none" strike="noStrike" dirty="0">
                          <a:solidFill>
                            <a:schemeClr val="bg1"/>
                          </a:solidFill>
                          <a:effectLst/>
                        </a:rPr>
                        <a:t>Cesantía</a:t>
                      </a:r>
                      <a:endParaRPr lang="es-MX" sz="1400" b="0" i="0" u="none" strike="noStrike" dirty="0">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c>
                  <a:txBody>
                    <a:bodyPr/>
                    <a:lstStyle/>
                    <a:p>
                      <a:pPr algn="ctr" fontAlgn="ctr"/>
                      <a:r>
                        <a:rPr lang="es-MX" sz="1400" u="none" strike="noStrike" dirty="0">
                          <a:solidFill>
                            <a:schemeClr val="bg1"/>
                          </a:solidFill>
                          <a:effectLst/>
                        </a:rPr>
                        <a:t>Vejez</a:t>
                      </a:r>
                      <a:endParaRPr lang="es-MX" sz="1400" b="0" i="0" u="none" strike="noStrike" dirty="0">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c>
                  <a:txBody>
                    <a:bodyPr/>
                    <a:lstStyle/>
                    <a:p>
                      <a:pPr algn="ctr" fontAlgn="ctr"/>
                      <a:r>
                        <a:rPr lang="es-MX" sz="1400" u="none" strike="noStrike">
                          <a:solidFill>
                            <a:schemeClr val="bg1"/>
                          </a:solidFill>
                          <a:effectLst/>
                        </a:rPr>
                        <a:t>Guarderías</a:t>
                      </a:r>
                      <a:endParaRPr lang="es-MX" sz="1400" b="0" i="0" u="none" strike="noStrike">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c>
                  <a:txBody>
                    <a:bodyPr/>
                    <a:lstStyle/>
                    <a:p>
                      <a:pPr algn="ctr" fontAlgn="ctr"/>
                      <a:r>
                        <a:rPr lang="es-MX" sz="1400" u="none" strike="noStrike">
                          <a:solidFill>
                            <a:schemeClr val="bg1"/>
                          </a:solidFill>
                          <a:effectLst/>
                        </a:rPr>
                        <a:t>Prestaciones Sociales</a:t>
                      </a:r>
                      <a:endParaRPr lang="es-MX" sz="1400" b="0" i="0" u="none" strike="noStrike">
                        <a:solidFill>
                          <a:schemeClr val="bg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A42145"/>
                    </a:solidFill>
                  </a:tcPr>
                </a:tc>
              </a:tr>
              <a:tr h="871578">
                <a:tc>
                  <a:txBody>
                    <a:bodyPr/>
                    <a:lstStyle/>
                    <a:p>
                      <a:pPr algn="ctr" fontAlgn="ctr"/>
                      <a:r>
                        <a:rPr lang="es-MX" sz="1400" u="none" strike="noStrike" dirty="0">
                          <a:solidFill>
                            <a:schemeClr val="tx1"/>
                          </a:solidFill>
                          <a:effectLst/>
                        </a:rPr>
                        <a:t>Trabajadores independientes urbanos y del </a:t>
                      </a:r>
                      <a:r>
                        <a:rPr lang="es-MX" sz="1400" u="none" strike="noStrike" dirty="0" smtClean="0">
                          <a:solidFill>
                            <a:schemeClr val="tx1"/>
                          </a:solidFill>
                          <a:effectLst/>
                        </a:rPr>
                        <a:t>campo</a:t>
                      </a:r>
                      <a:r>
                        <a:rPr lang="es-MX" sz="1400" u="none" strike="noStrike" baseline="30000" dirty="0" smtClean="0">
                          <a:solidFill>
                            <a:schemeClr val="tx1"/>
                          </a:solidFill>
                          <a:effectLst/>
                        </a:rPr>
                        <a:t>3</a:t>
                      </a:r>
                      <a:endParaRPr lang="es-MX" sz="1400" b="0" i="0" u="none" strike="noStrike" baseline="30000"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 </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 </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a:solidFill>
                            <a:schemeClr val="tx1"/>
                          </a:solidFill>
                          <a:effectLst/>
                        </a:rPr>
                        <a:t> </a:t>
                      </a:r>
                      <a:endParaRPr lang="es-MX" sz="1400" b="0" i="0" u="none" strike="noStrike">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a:solidFill>
                            <a:schemeClr val="tx1"/>
                          </a:solidFill>
                          <a:effectLst/>
                        </a:rPr>
                        <a:t>SI</a:t>
                      </a:r>
                      <a:endParaRPr lang="es-MX" sz="1400" b="0" i="0" u="none" strike="noStrike">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a:solidFill>
                            <a:schemeClr val="tx1"/>
                          </a:solidFill>
                          <a:effectLst/>
                        </a:rPr>
                        <a:t>SI</a:t>
                      </a:r>
                      <a:endParaRPr lang="es-MX" sz="1400" b="0" i="0" u="none" strike="noStrike">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 </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a:solidFill>
                            <a:schemeClr val="tx1"/>
                          </a:solidFill>
                          <a:effectLst/>
                        </a:rPr>
                        <a:t> </a:t>
                      </a:r>
                      <a:endParaRPr lang="es-MX" sz="1400" b="0" i="0" u="none" strike="noStrike">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a:solidFill>
                            <a:schemeClr val="tx1"/>
                          </a:solidFill>
                          <a:effectLst/>
                        </a:rPr>
                        <a:t> </a:t>
                      </a:r>
                      <a:endParaRPr lang="es-MX" sz="1400" b="0" i="0" u="none" strike="noStrike">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859052">
                <a:tc>
                  <a:txBody>
                    <a:bodyPr/>
                    <a:lstStyle/>
                    <a:p>
                      <a:pPr algn="ctr" fontAlgn="ctr"/>
                      <a:r>
                        <a:rPr lang="es-MX" sz="1400" u="none" strike="noStrike" dirty="0" smtClean="0">
                          <a:solidFill>
                            <a:schemeClr val="tx1"/>
                          </a:solidFill>
                          <a:effectLst/>
                        </a:rPr>
                        <a:t>Patrones persona física</a:t>
                      </a:r>
                      <a:r>
                        <a:rPr lang="es-MX" sz="1400" u="none" strike="noStrike" baseline="0" dirty="0" smtClean="0">
                          <a:solidFill>
                            <a:schemeClr val="tx1"/>
                          </a:solidFill>
                          <a:effectLst/>
                        </a:rPr>
                        <a:t> </a:t>
                      </a:r>
                      <a:r>
                        <a:rPr lang="es-MX" sz="1400" u="none" strike="noStrike" dirty="0" smtClean="0">
                          <a:solidFill>
                            <a:schemeClr val="tx1"/>
                          </a:solidFill>
                          <a:effectLst/>
                        </a:rPr>
                        <a:t>con trabajadores a su servicio</a:t>
                      </a:r>
                      <a:r>
                        <a:rPr lang="es-MX" sz="1400" u="none" strike="noStrike" baseline="30000" dirty="0" smtClean="0">
                          <a:solidFill>
                            <a:schemeClr val="tx1"/>
                          </a:solidFill>
                          <a:effectLst/>
                        </a:rPr>
                        <a:t>3</a:t>
                      </a:r>
                      <a:endParaRPr lang="es-MX" sz="1400" b="0" i="0" u="none" strike="noStrike" baseline="30000"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a:solidFill>
                            <a:schemeClr val="tx1"/>
                          </a:solidFill>
                          <a:effectLst/>
                        </a:rPr>
                        <a:t>SI</a:t>
                      </a:r>
                      <a:endParaRPr lang="es-MX" sz="1400" b="0" i="0" u="none" strike="noStrike">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a:solidFill>
                            <a:schemeClr val="tx1"/>
                          </a:solidFill>
                          <a:effectLst/>
                        </a:rPr>
                        <a:t>SI</a:t>
                      </a:r>
                      <a:endParaRPr lang="es-MX" sz="1400" b="0" i="0" u="none" strike="noStrike">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 </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 </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 </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 </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90199">
                <a:tc>
                  <a:txBody>
                    <a:bodyPr/>
                    <a:lstStyle/>
                    <a:p>
                      <a:pPr algn="ctr" fontAlgn="ctr"/>
                      <a:r>
                        <a:rPr lang="es-MX" sz="1400" u="none" strike="noStrike" baseline="0" dirty="0" smtClean="0">
                          <a:solidFill>
                            <a:schemeClr val="tx1"/>
                          </a:solidFill>
                          <a:effectLst/>
                        </a:rPr>
                        <a:t>Trabajadores</a:t>
                      </a:r>
                      <a:r>
                        <a:rPr lang="es-MX" sz="1400" u="none" strike="noStrike" baseline="30000" dirty="0" smtClean="0">
                          <a:solidFill>
                            <a:schemeClr val="tx1"/>
                          </a:solidFill>
                          <a:effectLst/>
                        </a:rPr>
                        <a:t>4</a:t>
                      </a:r>
                      <a:endParaRPr lang="es-MX" sz="1400" b="0" i="0" u="none" strike="noStrike" baseline="30000"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fontAlgn="ctr"/>
                      <a:r>
                        <a:rPr lang="es-MX" sz="1400" u="none" strike="noStrike" dirty="0">
                          <a:solidFill>
                            <a:schemeClr val="tx1"/>
                          </a:solidFill>
                          <a:effectLst/>
                        </a:rPr>
                        <a:t>SI</a:t>
                      </a:r>
                      <a:endParaRPr lang="es-MX" sz="1400" b="0" i="0" u="none" strike="noStrike" dirty="0">
                        <a:solidFill>
                          <a:schemeClr val="tx1"/>
                        </a:solidFill>
                        <a:effectLst/>
                        <a:latin typeface="Calibri"/>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bl>
          </a:graphicData>
        </a:graphic>
      </p:graphicFrame>
      <p:sp>
        <p:nvSpPr>
          <p:cNvPr id="5" name="Rectángulo 4"/>
          <p:cNvSpPr/>
          <p:nvPr/>
        </p:nvSpPr>
        <p:spPr>
          <a:xfrm>
            <a:off x="777240" y="7028919"/>
            <a:ext cx="13990320" cy="2769989"/>
          </a:xfrm>
          <a:prstGeom prst="rect">
            <a:avLst/>
          </a:prstGeom>
        </p:spPr>
        <p:txBody>
          <a:bodyPr wrap="square">
            <a:spAutoFit/>
          </a:bodyPr>
          <a:lstStyle/>
          <a:p>
            <a:pPr marL="0" lvl="1" algn="just">
              <a:spcBef>
                <a:spcPts val="1200"/>
              </a:spcBef>
            </a:pPr>
            <a:r>
              <a:rPr lang="es-MX" sz="1800" baseline="30000" dirty="0"/>
              <a:t>1</a:t>
            </a:r>
            <a:r>
              <a:rPr lang="es-MX" sz="1800" dirty="0"/>
              <a:t> </a:t>
            </a:r>
            <a:r>
              <a:rPr lang="es-MX" sz="1800" dirty="0">
                <a:cs typeface="Arial" panose="020B0604020202020204" pitchFamily="34" charset="0"/>
              </a:rPr>
              <a:t>Los sujetos que podrán tener acceso a las prestaciones de seguridad social son el asegurado y sus beneficiarios: Esposa/esposo; concubina/concubinario; hijos menores de 16 años; hijos de hasta 25 años cuando son estudiantes; hijos que no puedan mantenerse por su propio trabajo debido a una enfermedad crónica o discapacidad; el padre y la madre del asegurado que sean sus dependientes económicos.</a:t>
            </a:r>
          </a:p>
          <a:p>
            <a:pPr marL="0" lvl="1" algn="just">
              <a:spcBef>
                <a:spcPts val="1200"/>
              </a:spcBef>
            </a:pPr>
            <a:r>
              <a:rPr lang="es-MX" sz="1800" baseline="30000" dirty="0">
                <a:cs typeface="Arial" panose="020B0604020202020204" pitchFamily="34" charset="0"/>
              </a:rPr>
              <a:t>2</a:t>
            </a:r>
            <a:r>
              <a:rPr lang="es-MX" sz="1800" dirty="0">
                <a:cs typeface="Arial" panose="020B0604020202020204" pitchFamily="34" charset="0"/>
              </a:rPr>
              <a:t> En la modalidad de incorporación voluntaria al régimen obligatorio del seguro social, únicamente los patrones personas físicas con trabajadores a su servicio deberán cubrir el seguro de riesgos de trabajo, lo que les da derecho a recibir las prestaciones correspondientes. </a:t>
            </a:r>
          </a:p>
          <a:p>
            <a:pPr marL="0" lvl="1" algn="just">
              <a:spcBef>
                <a:spcPts val="1200"/>
              </a:spcBef>
            </a:pPr>
            <a:r>
              <a:rPr lang="es-MX" sz="1800" baseline="30000" dirty="0">
                <a:cs typeface="Arial" panose="020B0604020202020204" pitchFamily="34" charset="0"/>
              </a:rPr>
              <a:t>3</a:t>
            </a:r>
            <a:r>
              <a:rPr lang="es-MX" sz="1800" dirty="0">
                <a:cs typeface="Arial" panose="020B0604020202020204" pitchFamily="34" charset="0"/>
              </a:rPr>
              <a:t> Son sujetos de aseguramiento voluntario al régimen obligatorio del seguro social y sus cuotas se calculan tomando como base de cotización un salario mínimo vigente del D.F</a:t>
            </a:r>
            <a:r>
              <a:rPr lang="es-MX" sz="1800" dirty="0" smtClean="0">
                <a:cs typeface="Arial" panose="020B0604020202020204" pitchFamily="34" charset="0"/>
              </a:rPr>
              <a:t>.</a:t>
            </a:r>
            <a:endParaRPr lang="es-MX" sz="1800" dirty="0">
              <a:cs typeface="Arial" panose="020B0604020202020204" pitchFamily="34" charset="0"/>
            </a:endParaRPr>
          </a:p>
          <a:p>
            <a:pPr marL="0" lvl="1" algn="just">
              <a:spcBef>
                <a:spcPts val="1200"/>
              </a:spcBef>
            </a:pPr>
            <a:r>
              <a:rPr lang="es-MX" sz="1800" baseline="30000" dirty="0">
                <a:cs typeface="Arial" panose="020B0604020202020204" pitchFamily="34" charset="0"/>
              </a:rPr>
              <a:t>4</a:t>
            </a:r>
            <a:r>
              <a:rPr lang="es-MX" sz="1800" dirty="0">
                <a:cs typeface="Arial" panose="020B0604020202020204" pitchFamily="34" charset="0"/>
              </a:rPr>
              <a:t> Son sujetos de aseguramiento obligatorio al régimen del seguro social, y sus cuotas se calculan tomando como base de cotización el salario real.</a:t>
            </a:r>
          </a:p>
        </p:txBody>
      </p:sp>
    </p:spTree>
    <p:extLst>
      <p:ext uri="{BB962C8B-B14F-4D97-AF65-F5344CB8AC3E}">
        <p14:creationId xmlns:p14="http://schemas.microsoft.com/office/powerpoint/2010/main" val="1684650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MX" sz="4800" dirty="0" smtClean="0"/>
              <a:t>Ramos de aseguramiento del Régimen Obligatorio</a:t>
            </a:r>
            <a:endParaRPr lang="es-MX" sz="4800" dirty="0"/>
          </a:p>
        </p:txBody>
      </p:sp>
      <p:sp>
        <p:nvSpPr>
          <p:cNvPr id="3" name="Marcador de contenido 2"/>
          <p:cNvSpPr>
            <a:spLocks noGrp="1"/>
          </p:cNvSpPr>
          <p:nvPr>
            <p:ph sz="half" idx="1"/>
          </p:nvPr>
        </p:nvSpPr>
        <p:spPr/>
        <p:txBody>
          <a:bodyPr>
            <a:noAutofit/>
          </a:bodyPr>
          <a:lstStyle/>
          <a:p>
            <a:pPr marL="0" lvl="0" indent="0" algn="just">
              <a:buNone/>
            </a:pPr>
            <a:r>
              <a:rPr lang="es-MX" sz="2000" b="1" dirty="0">
                <a:solidFill>
                  <a:prstClr val="black"/>
                </a:solidFill>
                <a:cs typeface="Arial" panose="020B0604020202020204" pitchFamily="34" charset="0"/>
              </a:rPr>
              <a:t>I. Seguro de Riesgos de Trabajo</a:t>
            </a:r>
          </a:p>
          <a:p>
            <a:pPr marL="547688" indent="-184150" algn="just"/>
            <a:r>
              <a:rPr lang="es-MX" sz="2000" dirty="0">
                <a:solidFill>
                  <a:prstClr val="black"/>
                </a:solidFill>
                <a:cs typeface="Arial" panose="020B0604020202020204" pitchFamily="34" charset="0"/>
              </a:rPr>
              <a:t>Cubre los accidentes de trabajo y enfermedades profesionales, otorgando al trabajador </a:t>
            </a:r>
            <a:r>
              <a:rPr lang="es-MX" sz="2000" dirty="0">
                <a:cs typeface="Arial" panose="020B0604020202020204" pitchFamily="34" charset="0"/>
              </a:rPr>
              <a:t>asistencia médica, quirúrgica y farmacéutica, servicio de hospitalización, aparatos de prótesis y ortopedia, y rehabilitación; así como el pago de incapacidades (</a:t>
            </a:r>
            <a:r>
              <a:rPr lang="es-MX" sz="2000" dirty="0">
                <a:solidFill>
                  <a:prstClr val="black"/>
                </a:solidFill>
                <a:cs typeface="Arial" panose="020B0604020202020204" pitchFamily="34" charset="0"/>
              </a:rPr>
              <a:t>incapacidad temporal, incapacidad permanente parcial, incapacidad permanente total y la muerte</a:t>
            </a:r>
            <a:r>
              <a:rPr lang="es-MX" sz="2000" dirty="0" smtClean="0">
                <a:solidFill>
                  <a:prstClr val="black"/>
                </a:solidFill>
                <a:cs typeface="Arial" panose="020B0604020202020204" pitchFamily="34" charset="0"/>
              </a:rPr>
              <a:t>).</a:t>
            </a:r>
            <a:endParaRPr lang="es-MX" sz="2000" dirty="0">
              <a:cs typeface="Arial" panose="020B0604020202020204" pitchFamily="34" charset="0"/>
            </a:endParaRPr>
          </a:p>
          <a:p>
            <a:pPr marL="547688" indent="-184150" algn="just"/>
            <a:r>
              <a:rPr lang="es-MX" sz="2000" dirty="0">
                <a:cs typeface="Arial" panose="020B0604020202020204" pitchFamily="34" charset="0"/>
              </a:rPr>
              <a:t>En caso de fallecimiento del trabajador se otorga una ayuda para gastos de funeral</a:t>
            </a:r>
            <a:r>
              <a:rPr lang="es-MX" sz="2000" baseline="30000" dirty="0">
                <a:cs typeface="Arial" panose="020B0604020202020204" pitchFamily="34" charset="0"/>
              </a:rPr>
              <a:t>1</a:t>
            </a:r>
            <a:r>
              <a:rPr lang="es-MX" sz="2000" dirty="0">
                <a:cs typeface="Arial" panose="020B0604020202020204" pitchFamily="34" charset="0"/>
              </a:rPr>
              <a:t>, además de las pensiones de viudez, orfandad o ascendientes que correspondan</a:t>
            </a:r>
            <a:r>
              <a:rPr lang="es-MX" sz="2000" dirty="0" smtClean="0">
                <a:cs typeface="Arial" panose="020B0604020202020204" pitchFamily="34" charset="0"/>
              </a:rPr>
              <a:t>.</a:t>
            </a:r>
          </a:p>
          <a:p>
            <a:pPr marL="547688" indent="-184150" algn="just"/>
            <a:endParaRPr lang="es-MX" sz="2000" dirty="0">
              <a:cs typeface="Arial" panose="020B0604020202020204" pitchFamily="34" charset="0"/>
            </a:endParaRPr>
          </a:p>
          <a:p>
            <a:pPr marL="0" lvl="0" indent="0" algn="just">
              <a:buNone/>
            </a:pPr>
            <a:r>
              <a:rPr lang="es-MX" sz="2000" b="1" dirty="0">
                <a:solidFill>
                  <a:prstClr val="black"/>
                </a:solidFill>
                <a:cs typeface="Arial" panose="020B0604020202020204" pitchFamily="34" charset="0"/>
              </a:rPr>
              <a:t>II. Seguro de Enfermedades y Maternidad</a:t>
            </a:r>
          </a:p>
          <a:p>
            <a:pPr marL="547688" lvl="0" indent="-184150" algn="just"/>
            <a:r>
              <a:rPr lang="es-MX" sz="2000" dirty="0">
                <a:solidFill>
                  <a:prstClr val="black"/>
                </a:solidFill>
                <a:cs typeface="Arial" panose="020B0604020202020204" pitchFamily="34" charset="0"/>
              </a:rPr>
              <a:t>Otorga al trabajador, al pensionado y sus beneficiarios, </a:t>
            </a:r>
            <a:r>
              <a:rPr lang="es-MX" sz="2000" dirty="0">
                <a:cs typeface="Arial" panose="020B0604020202020204" pitchFamily="34" charset="0"/>
              </a:rPr>
              <a:t>asistencia médica, quirúrgica y farmacéutica, servicio de hospitalización, </a:t>
            </a:r>
            <a:r>
              <a:rPr lang="es-MX" sz="2000" dirty="0">
                <a:solidFill>
                  <a:prstClr val="black"/>
                </a:solidFill>
                <a:cs typeface="Arial" panose="020B0604020202020204" pitchFamily="34" charset="0"/>
              </a:rPr>
              <a:t>por enfermedades no profesionales, así como el pago de incapacidades al trabajador por dichas enfermedades.</a:t>
            </a:r>
            <a:r>
              <a:rPr lang="es-MX" sz="2000" b="1" dirty="0">
                <a:solidFill>
                  <a:prstClr val="black"/>
                </a:solidFill>
                <a:cs typeface="Arial" panose="020B0604020202020204" pitchFamily="34" charset="0"/>
              </a:rPr>
              <a:t> </a:t>
            </a:r>
            <a:endParaRPr lang="es-MX" sz="2000" dirty="0">
              <a:solidFill>
                <a:prstClr val="black"/>
              </a:solidFill>
              <a:cs typeface="Arial" panose="020B0604020202020204" pitchFamily="34" charset="0"/>
            </a:endParaRPr>
          </a:p>
          <a:p>
            <a:pPr marL="547688" lvl="0" indent="-184150" algn="just"/>
            <a:r>
              <a:rPr lang="es-MX" sz="2000" dirty="0">
                <a:solidFill>
                  <a:prstClr val="black"/>
                </a:solidFill>
                <a:cs typeface="Arial" panose="020B0604020202020204" pitchFamily="34" charset="0"/>
              </a:rPr>
              <a:t>Tratándose de maternidad, se otorga asistencia obstétrica para la asegurada, la cónyuge o la concubina, ayuda en especie por 6 meses para lactancia; así como el pago de incapacidades para la asegurada.  </a:t>
            </a:r>
          </a:p>
          <a:p>
            <a:pPr marL="547688" lvl="0" indent="-184150" algn="just"/>
            <a:r>
              <a:rPr lang="es-MX" sz="2000" dirty="0">
                <a:solidFill>
                  <a:prstClr val="black"/>
                </a:solidFill>
                <a:cs typeface="Arial" panose="020B0604020202020204" pitchFamily="34" charset="0"/>
              </a:rPr>
              <a:t>A través de este seguro también se otorga una ayuda para gastos de funeral</a:t>
            </a:r>
            <a:r>
              <a:rPr lang="es-MX" sz="2000" baseline="30000" dirty="0">
                <a:solidFill>
                  <a:prstClr val="black"/>
                </a:solidFill>
                <a:cs typeface="Arial" panose="020B0604020202020204" pitchFamily="34" charset="0"/>
              </a:rPr>
              <a:t> </a:t>
            </a:r>
            <a:r>
              <a:rPr lang="es-MX" sz="2000" dirty="0">
                <a:solidFill>
                  <a:prstClr val="black"/>
                </a:solidFill>
                <a:cs typeface="Arial" panose="020B0604020202020204" pitchFamily="34" charset="0"/>
              </a:rPr>
              <a:t>para el asegurado/a o pensionado/a. </a:t>
            </a:r>
            <a:endParaRPr lang="es-MX" sz="2000" dirty="0" smtClean="0">
              <a:solidFill>
                <a:prstClr val="black"/>
              </a:solidFill>
              <a:cs typeface="Arial" panose="020B0604020202020204" pitchFamily="34" charset="0"/>
            </a:endParaRPr>
          </a:p>
          <a:p>
            <a:pPr marL="547688" lvl="0" indent="-184150" algn="just"/>
            <a:endParaRPr lang="es-MX" sz="2000" b="1" dirty="0">
              <a:cs typeface="Arial" panose="020B0604020202020204" pitchFamily="34" charset="0"/>
            </a:endParaRPr>
          </a:p>
          <a:p>
            <a:pPr marL="0" indent="0" algn="just">
              <a:buNone/>
            </a:pPr>
            <a:r>
              <a:rPr lang="es-MX" sz="2000" b="1" dirty="0">
                <a:cs typeface="Arial" panose="020B0604020202020204" pitchFamily="34" charset="0"/>
              </a:rPr>
              <a:t>III. Seguro de Invalidez y Vida</a:t>
            </a:r>
          </a:p>
          <a:p>
            <a:pPr marL="547688" indent="-184150" algn="just"/>
            <a:r>
              <a:rPr lang="es-MX" sz="2000" dirty="0">
                <a:cs typeface="Arial" panose="020B0604020202020204" pitchFamily="34" charset="0"/>
              </a:rPr>
              <a:t>Los riesgos protegidos por este seguro son la invalidez y la muerte. Otorga las prestaciones cuando el trabajador sufre un accidente o enfermedad no profesional que le impide trabajar de manera ordinaria y obtener más de un 50% del salario que percibía durante su último año laboral, o en caso de muerte del trabajador</a:t>
            </a:r>
            <a:r>
              <a:rPr lang="es-MX" sz="2000" dirty="0" smtClean="0">
                <a:cs typeface="Arial" panose="020B0604020202020204" pitchFamily="34" charset="0"/>
              </a:rPr>
              <a:t>.</a:t>
            </a:r>
            <a:endParaRPr lang="es-MX" sz="2000" b="1" dirty="0">
              <a:cs typeface="Arial" panose="020B0604020202020204" pitchFamily="34" charset="0"/>
            </a:endParaRPr>
          </a:p>
        </p:txBody>
      </p:sp>
    </p:spTree>
    <p:extLst>
      <p:ext uri="{BB962C8B-B14F-4D97-AF65-F5344CB8AC3E}">
        <p14:creationId xmlns:p14="http://schemas.microsoft.com/office/powerpoint/2010/main" val="4204217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MX" sz="4800" dirty="0" smtClean="0"/>
              <a:t>Ramos de aseguramiento del Régimen Obligatorio</a:t>
            </a:r>
            <a:endParaRPr lang="es-MX" sz="4800" dirty="0"/>
          </a:p>
        </p:txBody>
      </p:sp>
      <p:sp>
        <p:nvSpPr>
          <p:cNvPr id="3" name="Marcador de contenido 2"/>
          <p:cNvSpPr>
            <a:spLocks noGrp="1"/>
          </p:cNvSpPr>
          <p:nvPr>
            <p:ph sz="half" idx="1"/>
          </p:nvPr>
        </p:nvSpPr>
        <p:spPr/>
        <p:txBody>
          <a:bodyPr>
            <a:noAutofit/>
          </a:bodyPr>
          <a:lstStyle/>
          <a:p>
            <a:pPr marL="0" indent="0" algn="just">
              <a:buNone/>
            </a:pPr>
            <a:r>
              <a:rPr lang="es-MX" sz="2000" b="1" dirty="0">
                <a:cs typeface="Arial" panose="020B0604020202020204" pitchFamily="34" charset="0"/>
              </a:rPr>
              <a:t>IV. Seguro de Retiro, Cesantía en Edad Avanzada y Vejez</a:t>
            </a:r>
          </a:p>
          <a:p>
            <a:pPr marL="547688" indent="-184150" algn="just"/>
            <a:r>
              <a:rPr lang="es-MX" sz="2000" dirty="0">
                <a:cs typeface="Arial" panose="020B0604020202020204" pitchFamily="34" charset="0"/>
              </a:rPr>
              <a:t>Otorga una pensión para los trabajadores que hayan cumplido los periodos de cotización y la edad que exige la Ley del Seguro Social (cesantía: 60 años; vejez: más de 65 años con 1250 semanas de cotización nueva </a:t>
            </a:r>
            <a:r>
              <a:rPr lang="es-MX" sz="2000" dirty="0" err="1">
                <a:cs typeface="Arial" panose="020B0604020202020204" pitchFamily="34" charset="0"/>
              </a:rPr>
              <a:t>LSS</a:t>
            </a:r>
            <a:r>
              <a:rPr lang="es-MX" sz="2000" dirty="0">
                <a:cs typeface="Arial" panose="020B0604020202020204" pitchFamily="34" charset="0"/>
              </a:rPr>
              <a:t> o 500 semanas de cotización </a:t>
            </a:r>
            <a:r>
              <a:rPr lang="es-MX" sz="2000" dirty="0" err="1">
                <a:cs typeface="Arial" panose="020B0604020202020204" pitchFamily="34" charset="0"/>
              </a:rPr>
              <a:t>LSS</a:t>
            </a:r>
            <a:r>
              <a:rPr lang="es-MX" sz="2000" dirty="0">
                <a:cs typeface="Arial" panose="020B0604020202020204" pitchFamily="34" charset="0"/>
              </a:rPr>
              <a:t> 1973. Si el asegurado no cuenta con las suficientes semanas de cotización puede retirar el saldo de su cuenta individual en una sola exhibición o seguir cotizando hasta que cubra las semanas necesarias para obtener la pensión. </a:t>
            </a:r>
          </a:p>
          <a:p>
            <a:pPr marL="547688" indent="-184150"/>
            <a:r>
              <a:rPr lang="es-MX" sz="2000" dirty="0">
                <a:cs typeface="Arial" panose="020B0604020202020204" pitchFamily="34" charset="0"/>
              </a:rPr>
              <a:t>Para el caso de </a:t>
            </a:r>
            <a:r>
              <a:rPr lang="es-MX" sz="2000" b="1" dirty="0">
                <a:cs typeface="Arial" panose="020B0604020202020204" pitchFamily="34" charset="0"/>
              </a:rPr>
              <a:t>retiro</a:t>
            </a:r>
            <a:r>
              <a:rPr lang="es-MX" sz="2000" dirty="0">
                <a:cs typeface="Arial" panose="020B0604020202020204" pitchFamily="34" charset="0"/>
              </a:rPr>
              <a:t>,</a:t>
            </a:r>
            <a:r>
              <a:rPr lang="es-MX" sz="2000" b="1" dirty="0">
                <a:solidFill>
                  <a:srgbClr val="FF0000"/>
                </a:solidFill>
                <a:cs typeface="Arial" panose="020B0604020202020204" pitchFamily="34" charset="0"/>
              </a:rPr>
              <a:t> </a:t>
            </a:r>
            <a:r>
              <a:rPr lang="es-MX" sz="2000" b="1" dirty="0">
                <a:cs typeface="Arial" panose="020B0604020202020204" pitchFamily="34" charset="0"/>
              </a:rPr>
              <a:t>el asegurado podrá pensionarse antes de cumplir las edades establecidas, siempre que la pensión calculada en el Sistema de Rentas Vitalicias sea superior en más de 30% a la pensión garantizada.</a:t>
            </a:r>
          </a:p>
          <a:p>
            <a:pPr marL="547688" indent="-184150" algn="just"/>
            <a:r>
              <a:rPr lang="es-MX" sz="2000" dirty="0">
                <a:cs typeface="Arial" panose="020B0604020202020204" pitchFamily="34" charset="0"/>
              </a:rPr>
              <a:t>El asegurado tiene el derecho de elegir la Administradora de Fondos para el Retiro de su elección y puede con cargo a los recursos de su cuenta y de sus semanas de cotización, obtener ayuda para gastos de matrimonio</a:t>
            </a:r>
            <a:r>
              <a:rPr lang="es-MX" sz="2000" baseline="30000" dirty="0">
                <a:cs typeface="Arial" panose="020B0604020202020204" pitchFamily="34" charset="0"/>
              </a:rPr>
              <a:t>11</a:t>
            </a:r>
            <a:r>
              <a:rPr lang="es-MX" sz="2000" dirty="0">
                <a:cs typeface="Arial" panose="020B0604020202020204" pitchFamily="34" charset="0"/>
              </a:rPr>
              <a:t> o  desempleo</a:t>
            </a:r>
            <a:r>
              <a:rPr lang="es-MX" sz="2000" baseline="30000" dirty="0">
                <a:cs typeface="Arial" panose="020B0604020202020204" pitchFamily="34" charset="0"/>
              </a:rPr>
              <a:t>12</a:t>
            </a:r>
            <a:r>
              <a:rPr lang="es-MX" sz="2000" dirty="0">
                <a:cs typeface="Arial" panose="020B0604020202020204" pitchFamily="34" charset="0"/>
              </a:rPr>
              <a:t>.</a:t>
            </a:r>
          </a:p>
          <a:p>
            <a:pPr marL="0" lvl="0" indent="0" algn="just">
              <a:buNone/>
            </a:pPr>
            <a:endParaRPr lang="es-MX" sz="2000" b="1" dirty="0" smtClean="0">
              <a:solidFill>
                <a:prstClr val="black"/>
              </a:solidFill>
              <a:cs typeface="Arial" panose="020B0604020202020204" pitchFamily="34" charset="0"/>
            </a:endParaRPr>
          </a:p>
          <a:p>
            <a:pPr marL="0" lvl="0" indent="0" algn="just">
              <a:buNone/>
            </a:pPr>
            <a:r>
              <a:rPr lang="es-MX" sz="2000" b="1" dirty="0" smtClean="0">
                <a:solidFill>
                  <a:prstClr val="black"/>
                </a:solidFill>
                <a:cs typeface="Arial" panose="020B0604020202020204" pitchFamily="34" charset="0"/>
              </a:rPr>
              <a:t>V</a:t>
            </a:r>
            <a:r>
              <a:rPr lang="es-MX" sz="2000" b="1" dirty="0">
                <a:solidFill>
                  <a:prstClr val="black"/>
                </a:solidFill>
                <a:cs typeface="Arial" panose="020B0604020202020204" pitchFamily="34" charset="0"/>
              </a:rPr>
              <a:t>. Seguro de Guarderías y Prestaciones Sociales</a:t>
            </a:r>
          </a:p>
          <a:p>
            <a:pPr marL="547688" lvl="0" indent="-184150" algn="just"/>
            <a:r>
              <a:rPr lang="es-MX" sz="2000" dirty="0">
                <a:solidFill>
                  <a:prstClr val="black"/>
                </a:solidFill>
                <a:cs typeface="Arial" panose="020B0604020202020204" pitchFamily="34" charset="0"/>
              </a:rPr>
              <a:t>Guarderías</a:t>
            </a:r>
          </a:p>
          <a:p>
            <a:pPr marL="1187768" lvl="2" indent="-184150" algn="just"/>
            <a:r>
              <a:rPr lang="es-MX" dirty="0">
                <a:solidFill>
                  <a:prstClr val="black"/>
                </a:solidFill>
                <a:cs typeface="Arial" panose="020B0604020202020204" pitchFamily="34" charset="0"/>
              </a:rPr>
              <a:t>Se proporcionan los cuidado de salud, educación y recreación, incluyendo el aseo y la alimentación de los hijos de la mujer trabajadora y del trabajador viudo o divorciado que conserve la custodia de los hijos.</a:t>
            </a:r>
          </a:p>
          <a:p>
            <a:pPr marL="547688" lvl="0" indent="-184150" algn="just"/>
            <a:r>
              <a:rPr lang="es-MX" sz="2000" dirty="0">
                <a:solidFill>
                  <a:prstClr val="black"/>
                </a:solidFill>
                <a:cs typeface="Arial" panose="020B0604020202020204" pitchFamily="34" charset="0"/>
              </a:rPr>
              <a:t>Prestaciones sociales </a:t>
            </a:r>
          </a:p>
          <a:p>
            <a:pPr marL="1187768" lvl="2" indent="-184150" algn="just"/>
            <a:r>
              <a:rPr lang="es-MX" dirty="0">
                <a:solidFill>
                  <a:prstClr val="black"/>
                </a:solidFill>
                <a:cs typeface="Arial" panose="020B0604020202020204" pitchFamily="34" charset="0"/>
              </a:rPr>
              <a:t>Se proporcionan mediante programas de promoción de salud, cultura y deporte; educación higiénica, sanitaria, prevención de accidentes y enfermedades; impulso y desarrollo de actividades  culturales; cursos de adiestramiento técnico y capacitación para el trabajo; centros vacacionales; establecimiento y administración de velatorios</a:t>
            </a:r>
            <a:r>
              <a:rPr lang="es-MX" dirty="0" smtClean="0">
                <a:solidFill>
                  <a:prstClr val="black"/>
                </a:solidFill>
                <a:cs typeface="Arial" panose="020B0604020202020204" pitchFamily="34" charset="0"/>
              </a:rPr>
              <a:t>.</a:t>
            </a:r>
            <a:endParaRPr lang="es-MX" dirty="0">
              <a:solidFill>
                <a:prstClr val="black"/>
              </a:solidFill>
              <a:cs typeface="Arial" panose="020B0604020202020204" pitchFamily="34" charset="0"/>
            </a:endParaRPr>
          </a:p>
          <a:p>
            <a:pPr marL="0" lvl="2" indent="0" algn="just">
              <a:buNone/>
            </a:pPr>
            <a:endParaRPr lang="es-MX" dirty="0" smtClean="0">
              <a:solidFill>
                <a:prstClr val="black"/>
              </a:solidFill>
              <a:cs typeface="Arial" panose="020B0604020202020204" pitchFamily="34" charset="0"/>
            </a:endParaRPr>
          </a:p>
        </p:txBody>
      </p:sp>
    </p:spTree>
    <p:extLst>
      <p:ext uri="{BB962C8B-B14F-4D97-AF65-F5344CB8AC3E}">
        <p14:creationId xmlns:p14="http://schemas.microsoft.com/office/powerpoint/2010/main" val="2389410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MX" sz="4800" dirty="0" smtClean="0"/>
              <a:t>Proceso del usuario para acceder al beneficio</a:t>
            </a:r>
            <a:endParaRPr lang="es-MX" sz="4800" dirty="0"/>
          </a:p>
        </p:txBody>
      </p:sp>
      <p:sp>
        <p:nvSpPr>
          <p:cNvPr id="3" name="Marcador de contenido 2"/>
          <p:cNvSpPr>
            <a:spLocks noGrp="1"/>
          </p:cNvSpPr>
          <p:nvPr>
            <p:ph sz="half" idx="1"/>
          </p:nvPr>
        </p:nvSpPr>
        <p:spPr/>
        <p:txBody>
          <a:bodyPr>
            <a:noAutofit/>
          </a:bodyPr>
          <a:lstStyle/>
          <a:p>
            <a:pPr marL="0" lvl="0" indent="0" algn="just">
              <a:buNone/>
            </a:pPr>
            <a:r>
              <a:rPr lang="es-MX" sz="2000" b="1" dirty="0" smtClean="0">
                <a:solidFill>
                  <a:prstClr val="black"/>
                </a:solidFill>
                <a:cs typeface="Arial" panose="020B0604020202020204" pitchFamily="34" charset="0"/>
              </a:rPr>
              <a:t>Incorporación voluntaria al régimen obligatorio</a:t>
            </a:r>
          </a:p>
          <a:p>
            <a:pPr marL="547688" indent="-184150" algn="just"/>
            <a:r>
              <a:rPr lang="es-MX" sz="2000" dirty="0" smtClean="0">
                <a:solidFill>
                  <a:prstClr val="black"/>
                </a:solidFill>
                <a:cs typeface="Arial" panose="020B0604020202020204" pitchFamily="34" charset="0"/>
              </a:rPr>
              <a:t>El </a:t>
            </a:r>
            <a:r>
              <a:rPr lang="es-MX" sz="2000" dirty="0">
                <a:solidFill>
                  <a:prstClr val="black"/>
                </a:solidFill>
                <a:cs typeface="Arial" panose="020B0604020202020204" pitchFamily="34" charset="0"/>
              </a:rPr>
              <a:t>sujeto deberá acudir a las subdelegaciones del IMSS para solicitar su incorporación y aplicación del subsidio, para lo cual deberá proporcionar los datos personales, sus antecedentes médicos y los de su grupo familiar.</a:t>
            </a:r>
          </a:p>
          <a:p>
            <a:pPr marL="547688" indent="-184150" algn="just"/>
            <a:r>
              <a:rPr lang="es-MX" sz="2000" dirty="0" smtClean="0">
                <a:solidFill>
                  <a:prstClr val="black"/>
                </a:solidFill>
                <a:cs typeface="Arial" panose="020B0604020202020204" pitchFamily="34" charset="0"/>
              </a:rPr>
              <a:t>El </a:t>
            </a:r>
            <a:r>
              <a:rPr lang="es-MX" sz="2000" dirty="0">
                <a:solidFill>
                  <a:prstClr val="black"/>
                </a:solidFill>
                <a:cs typeface="Arial" panose="020B0604020202020204" pitchFamily="34" charset="0"/>
              </a:rPr>
              <a:t>IMSS verificará el cumplimiento de las condiciones a través de un aplicativo que vía web </a:t>
            </a:r>
            <a:r>
              <a:rPr lang="es-MX" sz="2000" dirty="0" err="1">
                <a:solidFill>
                  <a:prstClr val="black"/>
                </a:solidFill>
                <a:cs typeface="Arial" panose="020B0604020202020204" pitchFamily="34" charset="0"/>
              </a:rPr>
              <a:t>service</a:t>
            </a:r>
            <a:r>
              <a:rPr lang="es-MX" sz="2000" dirty="0">
                <a:solidFill>
                  <a:prstClr val="black"/>
                </a:solidFill>
                <a:cs typeface="Arial" panose="020B0604020202020204" pitchFamily="34" charset="0"/>
              </a:rPr>
              <a:t> recaba la información necesaria con el </a:t>
            </a:r>
            <a:r>
              <a:rPr lang="es-MX" sz="2000" dirty="0" err="1">
                <a:solidFill>
                  <a:prstClr val="black"/>
                </a:solidFill>
                <a:cs typeface="Arial" panose="020B0604020202020204" pitchFamily="34" charset="0"/>
              </a:rPr>
              <a:t>SAT</a:t>
            </a:r>
            <a:r>
              <a:rPr lang="es-MX" sz="2000" dirty="0">
                <a:solidFill>
                  <a:prstClr val="black"/>
                </a:solidFill>
                <a:cs typeface="Arial" panose="020B0604020202020204" pitchFamily="34" charset="0"/>
              </a:rPr>
              <a:t>, el INFONAVIT y los demás sistemas internos del IMSS.</a:t>
            </a:r>
          </a:p>
          <a:p>
            <a:pPr marL="547688" indent="-184150" algn="just"/>
            <a:r>
              <a:rPr lang="es-MX" sz="2000" dirty="0" smtClean="0">
                <a:solidFill>
                  <a:prstClr val="black"/>
                </a:solidFill>
                <a:cs typeface="Arial" panose="020B0604020202020204" pitchFamily="34" charset="0"/>
              </a:rPr>
              <a:t>Se </a:t>
            </a:r>
            <a:r>
              <a:rPr lang="es-MX" sz="2000" dirty="0">
                <a:solidFill>
                  <a:prstClr val="black"/>
                </a:solidFill>
                <a:cs typeface="Arial" panose="020B0604020202020204" pitchFamily="34" charset="0"/>
              </a:rPr>
              <a:t>le entregará un comprobante de su solicitud y se entregará una línea de captura para que efectúe el pago anticipado del primer bimestre en las entidades receptoras certificadas, en ventanilla o portal electrónico. Contra el pago procederá la incorporación a los beneficios en el esquema de protección que corresponda. Para el pago de los bimestres subsecuentes, el solicitante obtendrá su línea de captura correspondiente mediante el portal del Sistema de Pago Referenciado (</a:t>
            </a:r>
            <a:r>
              <a:rPr lang="es-MX" sz="2000" dirty="0" err="1">
                <a:solidFill>
                  <a:prstClr val="black"/>
                </a:solidFill>
                <a:cs typeface="Arial" panose="020B0604020202020204" pitchFamily="34" charset="0"/>
              </a:rPr>
              <a:t>SIPARE</a:t>
            </a:r>
            <a:r>
              <a:rPr lang="es-MX" sz="2000" dirty="0">
                <a:solidFill>
                  <a:prstClr val="black"/>
                </a:solidFill>
                <a:cs typeface="Arial" panose="020B0604020202020204" pitchFamily="34" charset="0"/>
              </a:rPr>
              <a:t>).</a:t>
            </a:r>
          </a:p>
          <a:p>
            <a:pPr marL="0" lvl="0" indent="0" algn="just">
              <a:buNone/>
            </a:pPr>
            <a:endParaRPr lang="es-MX" sz="2000" dirty="0" smtClean="0">
              <a:solidFill>
                <a:prstClr val="black"/>
              </a:solidFill>
              <a:cs typeface="Arial" panose="020B0604020202020204" pitchFamily="34" charset="0"/>
            </a:endParaRPr>
          </a:p>
          <a:p>
            <a:pPr marL="0" lvl="0" indent="0" algn="just">
              <a:buNone/>
            </a:pPr>
            <a:r>
              <a:rPr lang="es-MX" sz="2000" b="1" dirty="0" smtClean="0">
                <a:solidFill>
                  <a:prstClr val="black"/>
                </a:solidFill>
                <a:cs typeface="Arial" panose="020B0604020202020204" pitchFamily="34" charset="0"/>
              </a:rPr>
              <a:t>Registro e inscripción al Régimen Obligatorio</a:t>
            </a:r>
          </a:p>
          <a:p>
            <a:pPr marL="547688" indent="-184150" algn="just"/>
            <a:r>
              <a:rPr lang="es-MX" sz="2000" dirty="0" smtClean="0">
                <a:solidFill>
                  <a:prstClr val="black"/>
                </a:solidFill>
                <a:cs typeface="Arial" panose="020B0604020202020204" pitchFamily="34" charset="0"/>
              </a:rPr>
              <a:t>El </a:t>
            </a:r>
            <a:r>
              <a:rPr lang="es-MX" sz="2000" dirty="0">
                <a:solidFill>
                  <a:prstClr val="black"/>
                </a:solidFill>
                <a:cs typeface="Arial" panose="020B0604020202020204" pitchFamily="34" charset="0"/>
              </a:rPr>
              <a:t>patrón que cuente con FIEL podrá solicitar su Registro Patronal vía internet y efectuar por esta vía las altas de sus trabajadores. Los patrones que no tengan FIEL deberán acudir a las subdelegaciones a efectuar su registro patronal y altas de sus trabajadores. El Instituto validará la procedencia de otorgamiento del subsidio y en su caso determinará los trabajadores a los cuales puede aplicarles el beneficio. Si los trabajadores no son sujetos del beneficio, se cobrará al patrón el 100% de las cuotas. El patrón podrá descargar su emisión vía electrónica y presentar sus movimientos por los portales del IMSS.</a:t>
            </a:r>
          </a:p>
          <a:p>
            <a:pPr marL="547688" indent="-184150" algn="just"/>
            <a:r>
              <a:rPr lang="es-MX" sz="2000" dirty="0" smtClean="0">
                <a:solidFill>
                  <a:prstClr val="black"/>
                </a:solidFill>
                <a:cs typeface="Arial" panose="020B0604020202020204" pitchFamily="34" charset="0"/>
              </a:rPr>
              <a:t>Los </a:t>
            </a:r>
            <a:r>
              <a:rPr lang="es-MX" sz="2000" dirty="0">
                <a:solidFill>
                  <a:prstClr val="black"/>
                </a:solidFill>
                <a:cs typeface="Arial" panose="020B0604020202020204" pitchFamily="34" charset="0"/>
              </a:rPr>
              <a:t>pagos deberán efectuarlos por bimestre vencido, dentro de los 17 días posteriores al mismo.</a:t>
            </a:r>
          </a:p>
          <a:p>
            <a:pPr marL="547688" indent="-184150" algn="just"/>
            <a:r>
              <a:rPr lang="es-MX" sz="2000" dirty="0" smtClean="0">
                <a:solidFill>
                  <a:prstClr val="black"/>
                </a:solidFill>
                <a:cs typeface="Arial" panose="020B0604020202020204" pitchFamily="34" charset="0"/>
              </a:rPr>
              <a:t>Por </a:t>
            </a:r>
            <a:r>
              <a:rPr lang="es-MX" sz="2000" dirty="0">
                <a:solidFill>
                  <a:prstClr val="black"/>
                </a:solidFill>
                <a:cs typeface="Arial" panose="020B0604020202020204" pitchFamily="34" charset="0"/>
              </a:rPr>
              <a:t>el momento, no resulta factible que el trámite de solicitud y aplicación del subsidio se lleve a cabo a través de otras entidades o dependencias de la Administración Pública Federal</a:t>
            </a:r>
            <a:r>
              <a:rPr lang="es-MX" sz="2000" dirty="0" smtClean="0">
                <a:solidFill>
                  <a:prstClr val="black"/>
                </a:solidFill>
                <a:cs typeface="Arial" panose="020B0604020202020204" pitchFamily="34" charset="0"/>
              </a:rPr>
              <a:t>. </a:t>
            </a:r>
          </a:p>
          <a:p>
            <a:pPr marL="0" lvl="2" indent="0" algn="just">
              <a:buNone/>
            </a:pPr>
            <a:endParaRPr lang="es-MX" sz="2400" dirty="0" smtClean="0">
              <a:solidFill>
                <a:prstClr val="black"/>
              </a:solidFill>
              <a:cs typeface="Arial" panose="020B0604020202020204" pitchFamily="34" charset="0"/>
            </a:endParaRPr>
          </a:p>
        </p:txBody>
      </p:sp>
    </p:spTree>
    <p:extLst>
      <p:ext uri="{BB962C8B-B14F-4D97-AF65-F5344CB8AC3E}">
        <p14:creationId xmlns:p14="http://schemas.microsoft.com/office/powerpoint/2010/main" val="2370032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Personalizado 1">
      <a:dk1>
        <a:srgbClr val="1D202B"/>
      </a:dk1>
      <a:lt1>
        <a:srgbClr val="FFFFFF"/>
      </a:lt1>
      <a:dk2>
        <a:srgbClr val="1D202B"/>
      </a:dk2>
      <a:lt2>
        <a:srgbClr val="919BA7"/>
      </a:lt2>
      <a:accent1>
        <a:srgbClr val="50ACF7"/>
      </a:accent1>
      <a:accent2>
        <a:srgbClr val="6AC1F7"/>
      </a:accent2>
      <a:accent3>
        <a:srgbClr val="6CE4F7"/>
      </a:accent3>
      <a:accent4>
        <a:srgbClr val="70E5B9"/>
      </a:accent4>
      <a:accent5>
        <a:srgbClr val="70E994"/>
      </a:accent5>
      <a:accent6>
        <a:srgbClr val="363949"/>
      </a:accent6>
      <a:hlink>
        <a:srgbClr val="50ACF7"/>
      </a:hlink>
      <a:folHlink>
        <a:srgbClr val="6AC1F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46FD03E494956F4E9A1D342D76580B0A" ma:contentTypeVersion="1" ma:contentTypeDescription="Crear nuevo documento." ma:contentTypeScope="" ma:versionID="3d3e1c2ac676938f0249d38581db97c6">
  <xsd:schema xmlns:xsd="http://www.w3.org/2001/XMLSchema" xmlns:xs="http://www.w3.org/2001/XMLSchema" xmlns:p="http://schemas.microsoft.com/office/2006/metadata/properties" xmlns:ns1="http://schemas.microsoft.com/sharepoint/v3" targetNamespace="http://schemas.microsoft.com/office/2006/metadata/properties" ma:root="true" ma:fieldsID="0fa58ab6bdef439119b64b6b50b7cac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Fecha de inicio programada es una columna del sitio que crea la característica Publicación. Se usa para especificar la fecha y la hora a la que esta página se presentará por primera vez a los visitantes del sitio." ma:hidden="true" ma:internalName="PublishingStartDate">
      <xsd:simpleType>
        <xsd:restriction base="dms:Unknown"/>
      </xsd:simpleType>
    </xsd:element>
    <xsd:element name="PublishingExpirationDate" ma:index="9" nillable="true" ma:displayName="Fecha de finalización programada" ma:description="Fecha de finalización programada es una columna del sitio que crea la característica Publicación. Se usa para especificar la fecha y la hora a la que esta página dejará de presentarse a los visitantes del sitio."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3B0C91-1350-4F6F-BB16-532397A5E95B}">
  <ds:schemaRefs>
    <ds:schemaRef ds:uri="http://schemas.microsoft.com/sharepoint/v3/contenttype/forms"/>
  </ds:schemaRefs>
</ds:datastoreItem>
</file>

<file path=customXml/itemProps2.xml><?xml version="1.0" encoding="utf-8"?>
<ds:datastoreItem xmlns:ds="http://schemas.openxmlformats.org/officeDocument/2006/customXml" ds:itemID="{9BC6B823-DAA9-44AE-B455-81E10A653E5E}">
  <ds:schemaRefs>
    <ds:schemaRef ds:uri="http://purl.org/dc/elements/1.1/"/>
    <ds:schemaRef ds:uri="http://schemas.microsoft.com/office/2006/documentManagement/types"/>
    <ds:schemaRef ds:uri="http://www.w3.org/XML/1998/namespace"/>
    <ds:schemaRef ds:uri="http://purl.org/dc/dcmitype/"/>
    <ds:schemaRef ds:uri="http://purl.org/dc/terms/"/>
    <ds:schemaRef ds:uri="http://schemas.openxmlformats.org/package/2006/metadata/core-properties"/>
    <ds:schemaRef ds:uri="http://schemas.microsoft.com/office/2006/metadata/properties"/>
    <ds:schemaRef ds:uri="http://schemas.microsoft.com/sharepoint/v3"/>
    <ds:schemaRef ds:uri="http://schemas.microsoft.com/office/infopath/2007/PartnerControls"/>
  </ds:schemaRefs>
</ds:datastoreItem>
</file>

<file path=customXml/itemProps3.xml><?xml version="1.0" encoding="utf-8"?>
<ds:datastoreItem xmlns:ds="http://schemas.openxmlformats.org/officeDocument/2006/customXml" ds:itemID="{9EF3F76C-674F-48E1-98F6-057BB4058572}">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18552</TotalTime>
  <Words>1868</Words>
  <Application>Microsoft Office PowerPoint</Application>
  <PresentationFormat>Personalizado</PresentationFormat>
  <Paragraphs>154</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Montserrat SemiBold</vt:lpstr>
      <vt:lpstr>Segoe UI</vt:lpstr>
      <vt:lpstr>Times New Roman</vt:lpstr>
      <vt:lpstr>Tema de Office</vt:lpstr>
      <vt:lpstr>Presentación de PowerPoint</vt:lpstr>
      <vt:lpstr>Régimen de Incorporación a la Seguridad Social (RISS)</vt:lpstr>
      <vt:lpstr>Régimen de Incorporación a la Seguridad Social (RISS)</vt:lpstr>
      <vt:lpstr>Beneficios de la Seguridad Social</vt:lpstr>
      <vt:lpstr>Ramos de aseguramiento del Régimen Obligatorio</vt:lpstr>
      <vt:lpstr>Ramos de aseguramiento del Régimen Obligatorio</vt:lpstr>
      <vt:lpstr>Proceso del usuario para acceder al beneficio</vt:lpstr>
    </vt:vector>
  </TitlesOfParts>
  <Company>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DSPA</dc:creator>
  <cp:lastModifiedBy>Edgar Guarneros Chávez</cp:lastModifiedBy>
  <cp:revision>438</cp:revision>
  <cp:lastPrinted>2020-04-16T17:08:43Z</cp:lastPrinted>
  <dcterms:created xsi:type="dcterms:W3CDTF">2018-12-21T20:52:22Z</dcterms:created>
  <dcterms:modified xsi:type="dcterms:W3CDTF">2020-09-08T19:57:29Z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0x01010046FD03E494956F4E9A1D342D76580B0A</vt:lpwstr>
  </property>
  <property fmtid="{D5CDD505-2E9C-101B-9397-08002B2CF9AE}" pid="3" name="Tfs.IsStoryboard">
    <vt:bool>true</vt:bool>
  </property>
</Properties>
</file>